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4" r:id="rId6"/>
    <p:sldId id="285" r:id="rId7"/>
    <p:sldId id="286" r:id="rId8"/>
    <p:sldId id="287" r:id="rId9"/>
    <p:sldId id="260" r:id="rId10"/>
    <p:sldId id="261" r:id="rId11"/>
    <p:sldId id="262" r:id="rId12"/>
    <p:sldId id="263" r:id="rId13"/>
    <p:sldId id="264" r:id="rId14"/>
    <p:sldId id="265" r:id="rId15"/>
    <p:sldId id="266" r:id="rId16"/>
    <p:sldId id="267" r:id="rId17"/>
    <p:sldId id="268" r:id="rId18"/>
    <p:sldId id="269" r:id="rId19"/>
    <p:sldId id="288" r:id="rId20"/>
    <p:sldId id="270" r:id="rId21"/>
    <p:sldId id="274" r:id="rId22"/>
    <p:sldId id="271" r:id="rId23"/>
    <p:sldId id="275" r:id="rId24"/>
    <p:sldId id="272" r:id="rId25"/>
    <p:sldId id="273" r:id="rId26"/>
    <p:sldId id="276" r:id="rId27"/>
    <p:sldId id="277" r:id="rId28"/>
    <p:sldId id="289" r:id="rId29"/>
    <p:sldId id="290" r:id="rId30"/>
    <p:sldId id="278" r:id="rId31"/>
    <p:sldId id="279" r:id="rId32"/>
    <p:sldId id="280" r:id="rId33"/>
    <p:sldId id="281" r:id="rId34"/>
    <p:sldId id="282" r:id="rId35"/>
    <p:sldId id="291" r:id="rId36"/>
    <p:sldId id="28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81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34A02-145A-4B55-B0B8-35F3B16FDF8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6951E71-1FD6-4DB8-9628-3EFFE3DE50C4}">
      <dgm:prSet/>
      <dgm:spPr/>
      <dgm:t>
        <a:bodyPr/>
        <a:lstStyle/>
        <a:p>
          <a:pPr>
            <a:lnSpc>
              <a:spcPct val="100000"/>
            </a:lnSpc>
          </a:pPr>
          <a:r>
            <a:rPr lang="en-US"/>
            <a:t>The key goals of the project include improving efficiency and accuracy of these activities, reducing errors and delays associated with manual data entry and processing, and providing a centralized and accessible database for all stakeholders in Engineering School. Additionally, the project aims to:</a:t>
          </a:r>
        </a:p>
      </dgm:t>
    </dgm:pt>
    <dgm:pt modelId="{13176140-3849-47BC-9365-FB00D45D6288}" type="parTrans" cxnId="{C690F7C4-CA15-4FBE-87B1-F94F7DDA089C}">
      <dgm:prSet/>
      <dgm:spPr/>
      <dgm:t>
        <a:bodyPr/>
        <a:lstStyle/>
        <a:p>
          <a:endParaRPr lang="en-US"/>
        </a:p>
      </dgm:t>
    </dgm:pt>
    <dgm:pt modelId="{DC77C660-FF4D-4233-BD2E-F10974FCB3EF}" type="sibTrans" cxnId="{C690F7C4-CA15-4FBE-87B1-F94F7DDA089C}">
      <dgm:prSet/>
      <dgm:spPr/>
      <dgm:t>
        <a:bodyPr/>
        <a:lstStyle/>
        <a:p>
          <a:endParaRPr lang="en-US"/>
        </a:p>
      </dgm:t>
    </dgm:pt>
    <dgm:pt modelId="{42605CB7-A9A5-478B-8B4A-CD0F80BDB4AB}">
      <dgm:prSet/>
      <dgm:spPr/>
      <dgm:t>
        <a:bodyPr/>
        <a:lstStyle/>
        <a:p>
          <a:pPr>
            <a:lnSpc>
              <a:spcPct val="100000"/>
            </a:lnSpc>
          </a:pPr>
          <a:r>
            <a:rPr lang="en-US"/>
            <a:t>Provide a user-friendly interface for data entry and retrieval</a:t>
          </a:r>
        </a:p>
      </dgm:t>
    </dgm:pt>
    <dgm:pt modelId="{C10D52B8-62B9-4331-AB3E-09C5FEAC895F}" type="parTrans" cxnId="{CF02B2DC-02BA-4DDC-9384-21703D701CA3}">
      <dgm:prSet/>
      <dgm:spPr/>
      <dgm:t>
        <a:bodyPr/>
        <a:lstStyle/>
        <a:p>
          <a:endParaRPr lang="en-US"/>
        </a:p>
      </dgm:t>
    </dgm:pt>
    <dgm:pt modelId="{A16087AA-B2E2-48E6-8E5D-91BC752E44AB}" type="sibTrans" cxnId="{CF02B2DC-02BA-4DDC-9384-21703D701CA3}">
      <dgm:prSet/>
      <dgm:spPr/>
      <dgm:t>
        <a:bodyPr/>
        <a:lstStyle/>
        <a:p>
          <a:endParaRPr lang="en-US"/>
        </a:p>
      </dgm:t>
    </dgm:pt>
    <dgm:pt modelId="{5FBA28FE-62C3-4A20-B683-DF5BEDE0A9BA}">
      <dgm:prSet/>
      <dgm:spPr/>
      <dgm:t>
        <a:bodyPr/>
        <a:lstStyle/>
        <a:p>
          <a:pPr>
            <a:lnSpc>
              <a:spcPct val="100000"/>
            </a:lnSpc>
          </a:pPr>
          <a:r>
            <a:rPr lang="en-US"/>
            <a:t>Ensure data security and integrity</a:t>
          </a:r>
        </a:p>
      </dgm:t>
    </dgm:pt>
    <dgm:pt modelId="{D846389E-EEE1-4197-8CCB-B62C9650F362}" type="parTrans" cxnId="{7D8EE0C5-6E2C-4A45-98CE-EFC58EAC96C5}">
      <dgm:prSet/>
      <dgm:spPr/>
      <dgm:t>
        <a:bodyPr/>
        <a:lstStyle/>
        <a:p>
          <a:endParaRPr lang="en-US"/>
        </a:p>
      </dgm:t>
    </dgm:pt>
    <dgm:pt modelId="{1E285EB7-EE01-41FB-9938-CC9C4CB03E17}" type="sibTrans" cxnId="{7D8EE0C5-6E2C-4A45-98CE-EFC58EAC96C5}">
      <dgm:prSet/>
      <dgm:spPr/>
      <dgm:t>
        <a:bodyPr/>
        <a:lstStyle/>
        <a:p>
          <a:endParaRPr lang="en-US"/>
        </a:p>
      </dgm:t>
    </dgm:pt>
    <dgm:pt modelId="{EF8D5815-A4ED-4B91-B304-65EF17ECE8E5}">
      <dgm:prSet/>
      <dgm:spPr/>
      <dgm:t>
        <a:bodyPr/>
        <a:lstStyle/>
        <a:p>
          <a:pPr>
            <a:lnSpc>
              <a:spcPct val="100000"/>
            </a:lnSpc>
          </a:pPr>
          <a:r>
            <a:rPr lang="en-US"/>
            <a:t>Enhance reporting and analysis capabilities to support decision-making processes</a:t>
          </a:r>
        </a:p>
      </dgm:t>
    </dgm:pt>
    <dgm:pt modelId="{B318A9D3-A3A7-4D0D-A1A2-436EDAC43FC3}" type="parTrans" cxnId="{D9DB48BC-96DA-4B72-84C9-7D1295190BE1}">
      <dgm:prSet/>
      <dgm:spPr/>
      <dgm:t>
        <a:bodyPr/>
        <a:lstStyle/>
        <a:p>
          <a:endParaRPr lang="en-US"/>
        </a:p>
      </dgm:t>
    </dgm:pt>
    <dgm:pt modelId="{6296E161-A692-48EF-8FE1-F9B4B095B530}" type="sibTrans" cxnId="{D9DB48BC-96DA-4B72-84C9-7D1295190BE1}">
      <dgm:prSet/>
      <dgm:spPr/>
      <dgm:t>
        <a:bodyPr/>
        <a:lstStyle/>
        <a:p>
          <a:endParaRPr lang="en-US"/>
        </a:p>
      </dgm:t>
    </dgm:pt>
    <dgm:pt modelId="{9EEE2709-3D71-42D5-9341-52D8952761F4}">
      <dgm:prSet/>
      <dgm:spPr/>
      <dgm:t>
        <a:bodyPr/>
        <a:lstStyle/>
        <a:p>
          <a:pPr>
            <a:lnSpc>
              <a:spcPct val="100000"/>
            </a:lnSpc>
          </a:pPr>
          <a:r>
            <a:rPr lang="en-US"/>
            <a:t>Improve the overall management of academic activities in Engineering School.</a:t>
          </a:r>
        </a:p>
      </dgm:t>
    </dgm:pt>
    <dgm:pt modelId="{A2977012-EF07-492E-A5E4-1D2898C67C37}" type="parTrans" cxnId="{432D8FA7-909E-4030-874A-2A54FD32C020}">
      <dgm:prSet/>
      <dgm:spPr/>
      <dgm:t>
        <a:bodyPr/>
        <a:lstStyle/>
        <a:p>
          <a:endParaRPr lang="en-US"/>
        </a:p>
      </dgm:t>
    </dgm:pt>
    <dgm:pt modelId="{C334E8CB-E0B9-4DAC-A112-F2BD17C516A7}" type="sibTrans" cxnId="{432D8FA7-909E-4030-874A-2A54FD32C020}">
      <dgm:prSet/>
      <dgm:spPr/>
      <dgm:t>
        <a:bodyPr/>
        <a:lstStyle/>
        <a:p>
          <a:endParaRPr lang="en-US"/>
        </a:p>
      </dgm:t>
    </dgm:pt>
    <dgm:pt modelId="{5CDCDCA8-44BF-4F08-9DA0-B467209B6E08}" type="pres">
      <dgm:prSet presAssocID="{52734A02-145A-4B55-B0B8-35F3B16FDF8D}" presName="linear" presStyleCnt="0">
        <dgm:presLayoutVars>
          <dgm:animLvl val="lvl"/>
          <dgm:resizeHandles val="exact"/>
        </dgm:presLayoutVars>
      </dgm:prSet>
      <dgm:spPr/>
    </dgm:pt>
    <dgm:pt modelId="{F5C11B47-4E4B-4772-AA2A-D073518895BD}" type="pres">
      <dgm:prSet presAssocID="{76951E71-1FD6-4DB8-9628-3EFFE3DE50C4}" presName="parentText" presStyleLbl="node1" presStyleIdx="0" presStyleCnt="5">
        <dgm:presLayoutVars>
          <dgm:chMax val="0"/>
          <dgm:bulletEnabled val="1"/>
        </dgm:presLayoutVars>
      </dgm:prSet>
      <dgm:spPr/>
    </dgm:pt>
    <dgm:pt modelId="{B884EC47-DA6F-45F6-BDCD-B6BDAB30068F}" type="pres">
      <dgm:prSet presAssocID="{DC77C660-FF4D-4233-BD2E-F10974FCB3EF}" presName="spacer" presStyleCnt="0"/>
      <dgm:spPr/>
    </dgm:pt>
    <dgm:pt modelId="{1B40A227-3B39-49A6-88D0-EF14F65F4BDD}" type="pres">
      <dgm:prSet presAssocID="{42605CB7-A9A5-478B-8B4A-CD0F80BDB4AB}" presName="parentText" presStyleLbl="node1" presStyleIdx="1" presStyleCnt="5">
        <dgm:presLayoutVars>
          <dgm:chMax val="0"/>
          <dgm:bulletEnabled val="1"/>
        </dgm:presLayoutVars>
      </dgm:prSet>
      <dgm:spPr/>
    </dgm:pt>
    <dgm:pt modelId="{456312C2-50FF-4B70-B4BE-3F16624AE2E3}" type="pres">
      <dgm:prSet presAssocID="{A16087AA-B2E2-48E6-8E5D-91BC752E44AB}" presName="spacer" presStyleCnt="0"/>
      <dgm:spPr/>
    </dgm:pt>
    <dgm:pt modelId="{9ED874D0-BA96-45A5-8894-198D7ACCCF06}" type="pres">
      <dgm:prSet presAssocID="{5FBA28FE-62C3-4A20-B683-DF5BEDE0A9BA}" presName="parentText" presStyleLbl="node1" presStyleIdx="2" presStyleCnt="5">
        <dgm:presLayoutVars>
          <dgm:chMax val="0"/>
          <dgm:bulletEnabled val="1"/>
        </dgm:presLayoutVars>
      </dgm:prSet>
      <dgm:spPr/>
    </dgm:pt>
    <dgm:pt modelId="{B10956B6-9084-44A8-A8D9-C3F15EEA7DCE}" type="pres">
      <dgm:prSet presAssocID="{1E285EB7-EE01-41FB-9938-CC9C4CB03E17}" presName="spacer" presStyleCnt="0"/>
      <dgm:spPr/>
    </dgm:pt>
    <dgm:pt modelId="{0079DFD1-C111-4BE4-9C92-2D3E891C9A31}" type="pres">
      <dgm:prSet presAssocID="{EF8D5815-A4ED-4B91-B304-65EF17ECE8E5}" presName="parentText" presStyleLbl="node1" presStyleIdx="3" presStyleCnt="5">
        <dgm:presLayoutVars>
          <dgm:chMax val="0"/>
          <dgm:bulletEnabled val="1"/>
        </dgm:presLayoutVars>
      </dgm:prSet>
      <dgm:spPr/>
    </dgm:pt>
    <dgm:pt modelId="{956B7509-5E8E-4EEE-A6F8-B2EE6B15CF92}" type="pres">
      <dgm:prSet presAssocID="{6296E161-A692-48EF-8FE1-F9B4B095B530}" presName="spacer" presStyleCnt="0"/>
      <dgm:spPr/>
    </dgm:pt>
    <dgm:pt modelId="{B87FE1B4-685E-4404-AD8A-2D240BB8A010}" type="pres">
      <dgm:prSet presAssocID="{9EEE2709-3D71-42D5-9341-52D8952761F4}" presName="parentText" presStyleLbl="node1" presStyleIdx="4" presStyleCnt="5">
        <dgm:presLayoutVars>
          <dgm:chMax val="0"/>
          <dgm:bulletEnabled val="1"/>
        </dgm:presLayoutVars>
      </dgm:prSet>
      <dgm:spPr/>
    </dgm:pt>
  </dgm:ptLst>
  <dgm:cxnLst>
    <dgm:cxn modelId="{9BFFE12A-94DF-460E-AB6D-4B958712ADA4}" type="presOf" srcId="{42605CB7-A9A5-478B-8B4A-CD0F80BDB4AB}" destId="{1B40A227-3B39-49A6-88D0-EF14F65F4BDD}" srcOrd="0" destOrd="0" presId="urn:microsoft.com/office/officeart/2005/8/layout/vList2"/>
    <dgm:cxn modelId="{EAD2866F-A7CF-48DC-B81F-6CD91FC9E18B}" type="presOf" srcId="{9EEE2709-3D71-42D5-9341-52D8952761F4}" destId="{B87FE1B4-685E-4404-AD8A-2D240BB8A010}" srcOrd="0" destOrd="0" presId="urn:microsoft.com/office/officeart/2005/8/layout/vList2"/>
    <dgm:cxn modelId="{497BCA70-7D5B-4794-A01A-7FDF9C99CD1A}" type="presOf" srcId="{76951E71-1FD6-4DB8-9628-3EFFE3DE50C4}" destId="{F5C11B47-4E4B-4772-AA2A-D073518895BD}" srcOrd="0" destOrd="0" presId="urn:microsoft.com/office/officeart/2005/8/layout/vList2"/>
    <dgm:cxn modelId="{701A7672-919C-4ACE-BF8E-39099BAB3CCE}" type="presOf" srcId="{52734A02-145A-4B55-B0B8-35F3B16FDF8D}" destId="{5CDCDCA8-44BF-4F08-9DA0-B467209B6E08}" srcOrd="0" destOrd="0" presId="urn:microsoft.com/office/officeart/2005/8/layout/vList2"/>
    <dgm:cxn modelId="{69264589-BB13-40DB-ADE7-D47BF41FEE7D}" type="presOf" srcId="{5FBA28FE-62C3-4A20-B683-DF5BEDE0A9BA}" destId="{9ED874D0-BA96-45A5-8894-198D7ACCCF06}" srcOrd="0" destOrd="0" presId="urn:microsoft.com/office/officeart/2005/8/layout/vList2"/>
    <dgm:cxn modelId="{432D8FA7-909E-4030-874A-2A54FD32C020}" srcId="{52734A02-145A-4B55-B0B8-35F3B16FDF8D}" destId="{9EEE2709-3D71-42D5-9341-52D8952761F4}" srcOrd="4" destOrd="0" parTransId="{A2977012-EF07-492E-A5E4-1D2898C67C37}" sibTransId="{C334E8CB-E0B9-4DAC-A112-F2BD17C516A7}"/>
    <dgm:cxn modelId="{D9DB48BC-96DA-4B72-84C9-7D1295190BE1}" srcId="{52734A02-145A-4B55-B0B8-35F3B16FDF8D}" destId="{EF8D5815-A4ED-4B91-B304-65EF17ECE8E5}" srcOrd="3" destOrd="0" parTransId="{B318A9D3-A3A7-4D0D-A1A2-436EDAC43FC3}" sibTransId="{6296E161-A692-48EF-8FE1-F9B4B095B530}"/>
    <dgm:cxn modelId="{CAEAACC4-845C-468C-9D10-00088FC5A1A9}" type="presOf" srcId="{EF8D5815-A4ED-4B91-B304-65EF17ECE8E5}" destId="{0079DFD1-C111-4BE4-9C92-2D3E891C9A31}" srcOrd="0" destOrd="0" presId="urn:microsoft.com/office/officeart/2005/8/layout/vList2"/>
    <dgm:cxn modelId="{C690F7C4-CA15-4FBE-87B1-F94F7DDA089C}" srcId="{52734A02-145A-4B55-B0B8-35F3B16FDF8D}" destId="{76951E71-1FD6-4DB8-9628-3EFFE3DE50C4}" srcOrd="0" destOrd="0" parTransId="{13176140-3849-47BC-9365-FB00D45D6288}" sibTransId="{DC77C660-FF4D-4233-BD2E-F10974FCB3EF}"/>
    <dgm:cxn modelId="{7D8EE0C5-6E2C-4A45-98CE-EFC58EAC96C5}" srcId="{52734A02-145A-4B55-B0B8-35F3B16FDF8D}" destId="{5FBA28FE-62C3-4A20-B683-DF5BEDE0A9BA}" srcOrd="2" destOrd="0" parTransId="{D846389E-EEE1-4197-8CCB-B62C9650F362}" sibTransId="{1E285EB7-EE01-41FB-9938-CC9C4CB03E17}"/>
    <dgm:cxn modelId="{CF02B2DC-02BA-4DDC-9384-21703D701CA3}" srcId="{52734A02-145A-4B55-B0B8-35F3B16FDF8D}" destId="{42605CB7-A9A5-478B-8B4A-CD0F80BDB4AB}" srcOrd="1" destOrd="0" parTransId="{C10D52B8-62B9-4331-AB3E-09C5FEAC895F}" sibTransId="{A16087AA-B2E2-48E6-8E5D-91BC752E44AB}"/>
    <dgm:cxn modelId="{E83D1314-D33F-4255-8A66-0F66D4431560}" type="presParOf" srcId="{5CDCDCA8-44BF-4F08-9DA0-B467209B6E08}" destId="{F5C11B47-4E4B-4772-AA2A-D073518895BD}" srcOrd="0" destOrd="0" presId="urn:microsoft.com/office/officeart/2005/8/layout/vList2"/>
    <dgm:cxn modelId="{CF479862-8F5F-460B-B117-433E43D6BDBC}" type="presParOf" srcId="{5CDCDCA8-44BF-4F08-9DA0-B467209B6E08}" destId="{B884EC47-DA6F-45F6-BDCD-B6BDAB30068F}" srcOrd="1" destOrd="0" presId="urn:microsoft.com/office/officeart/2005/8/layout/vList2"/>
    <dgm:cxn modelId="{7DC4E0EB-7832-4F1D-88E6-39F277F0D462}" type="presParOf" srcId="{5CDCDCA8-44BF-4F08-9DA0-B467209B6E08}" destId="{1B40A227-3B39-49A6-88D0-EF14F65F4BDD}" srcOrd="2" destOrd="0" presId="urn:microsoft.com/office/officeart/2005/8/layout/vList2"/>
    <dgm:cxn modelId="{3CDDEBE9-34FB-4796-90B1-16C3613B6D9C}" type="presParOf" srcId="{5CDCDCA8-44BF-4F08-9DA0-B467209B6E08}" destId="{456312C2-50FF-4B70-B4BE-3F16624AE2E3}" srcOrd="3" destOrd="0" presId="urn:microsoft.com/office/officeart/2005/8/layout/vList2"/>
    <dgm:cxn modelId="{27D7EB15-0232-4650-ACB0-70CF7B08E711}" type="presParOf" srcId="{5CDCDCA8-44BF-4F08-9DA0-B467209B6E08}" destId="{9ED874D0-BA96-45A5-8894-198D7ACCCF06}" srcOrd="4" destOrd="0" presId="urn:microsoft.com/office/officeart/2005/8/layout/vList2"/>
    <dgm:cxn modelId="{0E9F3C41-A3DD-49CE-A5C6-ED3448D489CE}" type="presParOf" srcId="{5CDCDCA8-44BF-4F08-9DA0-B467209B6E08}" destId="{B10956B6-9084-44A8-A8D9-C3F15EEA7DCE}" srcOrd="5" destOrd="0" presId="urn:microsoft.com/office/officeart/2005/8/layout/vList2"/>
    <dgm:cxn modelId="{11DDD844-FFA2-4F72-89A7-3296D1E76C17}" type="presParOf" srcId="{5CDCDCA8-44BF-4F08-9DA0-B467209B6E08}" destId="{0079DFD1-C111-4BE4-9C92-2D3E891C9A31}" srcOrd="6" destOrd="0" presId="urn:microsoft.com/office/officeart/2005/8/layout/vList2"/>
    <dgm:cxn modelId="{42326A61-9136-40E8-98FC-DE0661460824}" type="presParOf" srcId="{5CDCDCA8-44BF-4F08-9DA0-B467209B6E08}" destId="{956B7509-5E8E-4EEE-A6F8-B2EE6B15CF92}" srcOrd="7" destOrd="0" presId="urn:microsoft.com/office/officeart/2005/8/layout/vList2"/>
    <dgm:cxn modelId="{38D1C338-96BB-4CB7-93AA-CA7BA3097722}" type="presParOf" srcId="{5CDCDCA8-44BF-4F08-9DA0-B467209B6E08}" destId="{B87FE1B4-685E-4404-AD8A-2D240BB8A01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2E3D6AD-65E8-481F-ADEE-BE519F6100A8}">
      <dgm:prSet/>
      <dgm:spPr/>
      <dgm:t>
        <a:bodyPr/>
        <a:lstStyle/>
        <a:p>
          <a:r>
            <a:rPr lang="en-US" dirty="0"/>
            <a:t>EXAMINATION</a:t>
          </a:r>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custT="1"/>
      <dgm:spPr/>
      <dgm:t>
        <a:bodyPr/>
        <a:lstStyle/>
        <a:p>
          <a:r>
            <a:rPr lang="en-US" sz="3600" dirty="0"/>
            <a:t>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E44D18E7-252A-41F9-87E4-E3928AC363E2}">
      <dgm:prSet custT="1"/>
      <dgm:spPr/>
      <dgm:t>
        <a:bodyPr/>
        <a:lstStyle/>
        <a:p>
          <a:r>
            <a:rPr lang="en-US" sz="3600" dirty="0"/>
            <a:t>Course code</a:t>
          </a:r>
        </a:p>
      </dgm:t>
    </dgm:pt>
    <dgm:pt modelId="{5D5DF9ED-6945-4E14-8F24-60C9E283232E}" type="parTrans" cxnId="{0D66AE7C-895A-4170-BEF1-F942AFF73441}">
      <dgm:prSet/>
      <dgm:spPr/>
      <dgm:t>
        <a:bodyPr/>
        <a:lstStyle/>
        <a:p>
          <a:endParaRPr lang="en-GH"/>
        </a:p>
      </dgm:t>
    </dgm:pt>
    <dgm:pt modelId="{DB51BF83-8503-464D-B79B-017C872183B9}" type="sibTrans" cxnId="{0D66AE7C-895A-4170-BEF1-F942AFF73441}">
      <dgm:prSet/>
      <dgm:spPr/>
      <dgm:t>
        <a:bodyPr/>
        <a:lstStyle/>
        <a:p>
          <a:endParaRPr lang="en-GH"/>
        </a:p>
      </dgm:t>
    </dgm:pt>
    <dgm:pt modelId="{66B0E888-FBEF-41B6-BD63-448A3F89BEB7}">
      <dgm:prSet custT="1"/>
      <dgm:spPr/>
      <dgm:t>
        <a:bodyPr/>
        <a:lstStyle/>
        <a:p>
          <a:r>
            <a:rPr lang="en-US" sz="3600" dirty="0"/>
            <a:t>Timetable</a:t>
          </a:r>
        </a:p>
      </dgm:t>
    </dgm:pt>
    <dgm:pt modelId="{AD29D12B-03CC-404C-984C-D35EC9ABC3FF}" type="parTrans" cxnId="{3803C12C-D0D3-48CE-A732-1D66E9B6BD74}">
      <dgm:prSet/>
      <dgm:spPr/>
      <dgm:t>
        <a:bodyPr/>
        <a:lstStyle/>
        <a:p>
          <a:endParaRPr lang="en-GH"/>
        </a:p>
      </dgm:t>
    </dgm:pt>
    <dgm:pt modelId="{E6E819A1-0077-44EE-A43B-AE632729B3F0}" type="sibTrans" cxnId="{3803C12C-D0D3-48CE-A732-1D66E9B6BD74}">
      <dgm:prSet/>
      <dgm:spPr/>
      <dgm:t>
        <a:bodyPr/>
        <a:lstStyle/>
        <a:p>
          <a:endParaRPr lang="en-GH"/>
        </a:p>
      </dgm:t>
    </dgm:pt>
    <dgm:pt modelId="{AD4D45D6-2E45-4E9B-9C91-D7B823297FF0}">
      <dgm:prSet custT="1"/>
      <dgm:spPr/>
      <dgm:t>
        <a:bodyPr/>
        <a:lstStyle/>
        <a:p>
          <a:r>
            <a:rPr lang="en-US" sz="3600" dirty="0"/>
            <a:t>Department</a:t>
          </a:r>
        </a:p>
      </dgm:t>
    </dgm:pt>
    <dgm:pt modelId="{C0C43CE9-5C7D-49BD-A540-D52D367466B7}" type="parTrans" cxnId="{F7542007-25E2-429D-80C6-9FA26816F4BF}">
      <dgm:prSet/>
      <dgm:spPr/>
      <dgm:t>
        <a:bodyPr/>
        <a:lstStyle/>
        <a:p>
          <a:endParaRPr lang="en-GH"/>
        </a:p>
      </dgm:t>
    </dgm:pt>
    <dgm:pt modelId="{7DBD1B00-295B-4EC9-ADDA-72FAA40ED5C4}" type="sibTrans" cxnId="{F7542007-25E2-429D-80C6-9FA26816F4BF}">
      <dgm:prSet/>
      <dgm:spPr/>
      <dgm:t>
        <a:bodyPr/>
        <a:lstStyle/>
        <a:p>
          <a:endParaRPr lang="en-GH"/>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custScaleY="86204" custLinFactNeighborY="-26594">
        <dgm:presLayoutVars>
          <dgm:chMax val="0"/>
          <dgm:bulletEnabled val="1"/>
        </dgm:presLayoutVars>
      </dgm:prSet>
      <dgm:spPr/>
    </dgm:pt>
    <dgm:pt modelId="{DD2E7499-DBCD-4C58-A054-94FF66484CBD}" type="pres">
      <dgm:prSet presAssocID="{32E3D6AD-65E8-481F-ADEE-BE519F6100A8}" presName="childText" presStyleLbl="revTx" presStyleIdx="0" presStyleCnt="1">
        <dgm:presLayoutVars>
          <dgm:bulletEnabled val="1"/>
        </dgm:presLayoutVars>
      </dgm:prSet>
      <dgm:spPr/>
    </dgm:pt>
  </dgm:ptLst>
  <dgm:cxnLst>
    <dgm:cxn modelId="{8E0ADD05-2798-4F40-88A8-9B9BC314FF9A}" type="presOf" srcId="{E44D18E7-252A-41F9-87E4-E3928AC363E2}" destId="{DD2E7499-DBCD-4C58-A054-94FF66484CBD}" srcOrd="0" destOrd="1" presId="urn:microsoft.com/office/officeart/2005/8/layout/vList2"/>
    <dgm:cxn modelId="{F7542007-25E2-429D-80C6-9FA26816F4BF}" srcId="{32E3D6AD-65E8-481F-ADEE-BE519F6100A8}" destId="{AD4D45D6-2E45-4E9B-9C91-D7B823297FF0}" srcOrd="3" destOrd="0" parTransId="{C0C43CE9-5C7D-49BD-A540-D52D367466B7}" sibTransId="{7DBD1B00-295B-4EC9-ADDA-72FAA40ED5C4}"/>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3803C12C-D0D3-48CE-A732-1D66E9B6BD74}" srcId="{32E3D6AD-65E8-481F-ADEE-BE519F6100A8}" destId="{66B0E888-FBEF-41B6-BD63-448A3F89BEB7}" srcOrd="2" destOrd="0" parTransId="{AD29D12B-03CC-404C-984C-D35EC9ABC3FF}" sibTransId="{E6E819A1-0077-44EE-A43B-AE632729B3F0}"/>
    <dgm:cxn modelId="{2BB2AD31-1EE7-40B2-81C0-1B1CAA13D11C}" srcId="{32E3D6AD-65E8-481F-ADEE-BE519F6100A8}" destId="{D2034DB5-288C-4376-A16B-89330B6519F4}" srcOrd="0" destOrd="0" parTransId="{7A01DE5F-A6D8-4BB0-8BF9-3BBE1A88E595}" sibTransId="{C05F1A0C-2795-4566-8F57-6EA7DAAF910C}"/>
    <dgm:cxn modelId="{A760EB7B-0F63-434C-8E43-003ABBF4A4ED}" type="presOf" srcId="{AD4D45D6-2E45-4E9B-9C91-D7B823297FF0}" destId="{DD2E7499-DBCD-4C58-A054-94FF66484CBD}" srcOrd="0" destOrd="3" presId="urn:microsoft.com/office/officeart/2005/8/layout/vList2"/>
    <dgm:cxn modelId="{0D66AE7C-895A-4170-BEF1-F942AFF73441}" srcId="{32E3D6AD-65E8-481F-ADEE-BE519F6100A8}" destId="{E44D18E7-252A-41F9-87E4-E3928AC363E2}" srcOrd="1" destOrd="0" parTransId="{5D5DF9ED-6945-4E14-8F24-60C9E283232E}" sibTransId="{DB51BF83-8503-464D-B79B-017C872183B9}"/>
    <dgm:cxn modelId="{C053BB8D-4109-4C5E-97A9-5F6AB462BD92}" type="presOf" srcId="{D827318F-B79B-449A-9D88-D9815E26C7CB}" destId="{0C2B8079-0F07-4BC0-8093-B0AC835F3126}" srcOrd="0" destOrd="0"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9AEF2FDA-3521-4EA1-AA7E-FD9740FAFF25}" type="presOf" srcId="{66B0E888-FBEF-41B6-BD63-448A3F89BEB7}" destId="{DD2E7499-DBCD-4C58-A054-94FF66484CBD}" srcOrd="0" destOrd="2" presId="urn:microsoft.com/office/officeart/2005/8/layout/vList2"/>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A7329E-DCFA-414E-9CCB-AD649BC76F4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92E3BB-DB06-463A-9135-80D37C9830EF}">
      <dgm:prSet custT="1"/>
      <dgm:spPr/>
      <dgm:t>
        <a:bodyPr/>
        <a:lstStyle/>
        <a:p>
          <a:pPr>
            <a:lnSpc>
              <a:spcPct val="100000"/>
            </a:lnSpc>
          </a:pPr>
          <a:r>
            <a:rPr lang="en-US" sz="1400"/>
            <a:t>Data entry is the process of inputting information into the database, such as student details, course registration, and examination details. To make this process efficient, forms or interfaces will be used to collect information from students and staff.</a:t>
          </a:r>
        </a:p>
      </dgm:t>
    </dgm:pt>
    <dgm:pt modelId="{BD9BF8DC-D014-47D7-A8D5-DCBEF71B4B65}" type="parTrans" cxnId="{078DD8F8-E479-47F3-A4F8-4F0A40506636}">
      <dgm:prSet/>
      <dgm:spPr/>
      <dgm:t>
        <a:bodyPr/>
        <a:lstStyle/>
        <a:p>
          <a:endParaRPr lang="en-US"/>
        </a:p>
      </dgm:t>
    </dgm:pt>
    <dgm:pt modelId="{F365040F-E4C6-4710-94AA-DEB6B809DB25}" type="sibTrans" cxnId="{078DD8F8-E479-47F3-A4F8-4F0A40506636}">
      <dgm:prSet/>
      <dgm:spPr/>
      <dgm:t>
        <a:bodyPr/>
        <a:lstStyle/>
        <a:p>
          <a:pPr>
            <a:lnSpc>
              <a:spcPct val="100000"/>
            </a:lnSpc>
          </a:pPr>
          <a:endParaRPr lang="en-US"/>
        </a:p>
      </dgm:t>
    </dgm:pt>
    <dgm:pt modelId="{2B099A57-6164-4FC8-9749-CD2EE5B72823}">
      <dgm:prSet custT="1"/>
      <dgm:spPr/>
      <dgm:t>
        <a:bodyPr/>
        <a:lstStyle/>
        <a:p>
          <a:pPr>
            <a:lnSpc>
              <a:spcPct val="100000"/>
            </a:lnSpc>
          </a:pPr>
          <a:r>
            <a:rPr lang="en-US" sz="1400"/>
            <a:t>Before we entered data into the database, we validated it for accuracy and completeness. The database system was also configured to ensure that the data entered meets the requirements specified by the school to avoid errors and inconsistencies due to some constraints and checks included in the database.</a:t>
          </a:r>
        </a:p>
      </dgm:t>
    </dgm:pt>
    <dgm:pt modelId="{B352269B-FB80-436B-A4D7-B0ACF31B983F}" type="parTrans" cxnId="{23A5A778-6E7E-434E-8BC9-662B5B344CB0}">
      <dgm:prSet/>
      <dgm:spPr/>
      <dgm:t>
        <a:bodyPr/>
        <a:lstStyle/>
        <a:p>
          <a:endParaRPr lang="en-US"/>
        </a:p>
      </dgm:t>
    </dgm:pt>
    <dgm:pt modelId="{FF6FB61C-5916-4D62-B387-B0BB365C9D3A}" type="sibTrans" cxnId="{23A5A778-6E7E-434E-8BC9-662B5B344CB0}">
      <dgm:prSet/>
      <dgm:spPr/>
      <dgm:t>
        <a:bodyPr/>
        <a:lstStyle/>
        <a:p>
          <a:pPr>
            <a:lnSpc>
              <a:spcPct val="100000"/>
            </a:lnSpc>
          </a:pPr>
          <a:endParaRPr lang="en-US"/>
        </a:p>
      </dgm:t>
    </dgm:pt>
    <dgm:pt modelId="{43129CF8-601D-41A0-BD89-A1FF0884780B}">
      <dgm:prSet custT="1"/>
      <dgm:spPr/>
      <dgm:t>
        <a:bodyPr/>
        <a:lstStyle/>
        <a:p>
          <a:pPr>
            <a:lnSpc>
              <a:spcPct val="100000"/>
            </a:lnSpc>
          </a:pPr>
          <a:r>
            <a:rPr lang="en-US" sz="1400"/>
            <a:t>We also ensured that the information was accurate and up-to-date data is  to ensure that students and staff can access the information they need in a timely and efficient manner. Inaccurate or outdated data can lead to delays and errors in various processes, which can negatively impact the Engineering School's operations.</a:t>
          </a:r>
        </a:p>
      </dgm:t>
    </dgm:pt>
    <dgm:pt modelId="{D2A541EF-02AA-482D-904D-D9F15DD18313}" type="parTrans" cxnId="{DAEB9870-6AF5-40D0-8E75-3B7B0A0A94BD}">
      <dgm:prSet/>
      <dgm:spPr/>
      <dgm:t>
        <a:bodyPr/>
        <a:lstStyle/>
        <a:p>
          <a:endParaRPr lang="en-US"/>
        </a:p>
      </dgm:t>
    </dgm:pt>
    <dgm:pt modelId="{ABF79E58-6E5C-4853-A8C0-6F05A8F7E7E1}" type="sibTrans" cxnId="{DAEB9870-6AF5-40D0-8E75-3B7B0A0A94BD}">
      <dgm:prSet/>
      <dgm:spPr/>
      <dgm:t>
        <a:bodyPr/>
        <a:lstStyle/>
        <a:p>
          <a:pPr>
            <a:lnSpc>
              <a:spcPct val="100000"/>
            </a:lnSpc>
          </a:pPr>
          <a:endParaRPr lang="en-US"/>
        </a:p>
      </dgm:t>
    </dgm:pt>
    <dgm:pt modelId="{75B6E64C-1F9D-414C-BB8B-D9F172F56D12}">
      <dgm:prSet custT="1"/>
      <dgm:spPr/>
      <dgm:t>
        <a:bodyPr/>
        <a:lstStyle/>
        <a:p>
          <a:pPr>
            <a:lnSpc>
              <a:spcPct val="100000"/>
            </a:lnSpc>
          </a:pPr>
          <a:r>
            <a:rPr lang="en-US" sz="1400"/>
            <a:t>By automating data entry in certain aspects of the database and implementing validation processes, the Engineering School can improve the quality of its data management and reduce errors and inconsistencies in data.</a:t>
          </a:r>
          <a:endParaRPr lang="en-US" sz="1400" dirty="0"/>
        </a:p>
      </dgm:t>
    </dgm:pt>
    <dgm:pt modelId="{ED72BE11-1390-48C5-9923-0130B1B684E7}" type="parTrans" cxnId="{DC15067C-304F-456C-9C8F-026E9E0D3A83}">
      <dgm:prSet/>
      <dgm:spPr/>
      <dgm:t>
        <a:bodyPr/>
        <a:lstStyle/>
        <a:p>
          <a:endParaRPr lang="en-US"/>
        </a:p>
      </dgm:t>
    </dgm:pt>
    <dgm:pt modelId="{7C54F6ED-D596-49C7-9552-762D85261FA3}" type="sibTrans" cxnId="{DC15067C-304F-456C-9C8F-026E9E0D3A83}">
      <dgm:prSet/>
      <dgm:spPr/>
      <dgm:t>
        <a:bodyPr/>
        <a:lstStyle/>
        <a:p>
          <a:endParaRPr lang="en-US"/>
        </a:p>
      </dgm:t>
    </dgm:pt>
    <dgm:pt modelId="{A728D16B-656D-430F-9B3C-2207A62CF14E}" type="pres">
      <dgm:prSet presAssocID="{E8A7329E-DCFA-414E-9CCB-AD649BC76F41}" presName="root" presStyleCnt="0">
        <dgm:presLayoutVars>
          <dgm:dir/>
          <dgm:resizeHandles val="exact"/>
        </dgm:presLayoutVars>
      </dgm:prSet>
      <dgm:spPr/>
    </dgm:pt>
    <dgm:pt modelId="{22689E28-D9F3-4C07-977F-4A50FD644064}" type="pres">
      <dgm:prSet presAssocID="{E8A7329E-DCFA-414E-9CCB-AD649BC76F41}" presName="container" presStyleCnt="0">
        <dgm:presLayoutVars>
          <dgm:dir/>
          <dgm:resizeHandles val="exact"/>
        </dgm:presLayoutVars>
      </dgm:prSet>
      <dgm:spPr/>
    </dgm:pt>
    <dgm:pt modelId="{67216A35-24C9-4104-BF6B-7128F24A5341}" type="pres">
      <dgm:prSet presAssocID="{7C92E3BB-DB06-463A-9135-80D37C9830EF}" presName="compNode" presStyleCnt="0"/>
      <dgm:spPr/>
    </dgm:pt>
    <dgm:pt modelId="{00BC0324-C824-4AF7-93CB-491F91ADAFB1}" type="pres">
      <dgm:prSet presAssocID="{7C92E3BB-DB06-463A-9135-80D37C9830EF}" presName="iconBgRect" presStyleLbl="bgShp" presStyleIdx="0" presStyleCnt="4"/>
      <dgm:spPr/>
    </dgm:pt>
    <dgm:pt modelId="{D0BD70E4-0518-425C-ADEF-1628648AE4DD}" type="pres">
      <dgm:prSet presAssocID="{7C92E3BB-DB06-463A-9135-80D37C9830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42F3338-186A-46E7-BDD7-57F318C985C1}" type="pres">
      <dgm:prSet presAssocID="{7C92E3BB-DB06-463A-9135-80D37C9830EF}" presName="spaceRect" presStyleCnt="0"/>
      <dgm:spPr/>
    </dgm:pt>
    <dgm:pt modelId="{731D4157-4488-4605-BC6B-2CDFAF290FE5}" type="pres">
      <dgm:prSet presAssocID="{7C92E3BB-DB06-463A-9135-80D37C9830EF}" presName="textRect" presStyleLbl="revTx" presStyleIdx="0" presStyleCnt="4">
        <dgm:presLayoutVars>
          <dgm:chMax val="1"/>
          <dgm:chPref val="1"/>
        </dgm:presLayoutVars>
      </dgm:prSet>
      <dgm:spPr/>
    </dgm:pt>
    <dgm:pt modelId="{2C18C7A1-9836-4770-A3C0-69EC641C0DE9}" type="pres">
      <dgm:prSet presAssocID="{F365040F-E4C6-4710-94AA-DEB6B809DB25}" presName="sibTrans" presStyleLbl="sibTrans2D1" presStyleIdx="0" presStyleCnt="0"/>
      <dgm:spPr/>
    </dgm:pt>
    <dgm:pt modelId="{6D02A087-A7A6-496E-8911-152D8D143F55}" type="pres">
      <dgm:prSet presAssocID="{2B099A57-6164-4FC8-9749-CD2EE5B72823}" presName="compNode" presStyleCnt="0"/>
      <dgm:spPr/>
    </dgm:pt>
    <dgm:pt modelId="{7FFE5D11-46BC-4EF6-BB5E-5FB8D809FDEA}" type="pres">
      <dgm:prSet presAssocID="{2B099A57-6164-4FC8-9749-CD2EE5B72823}" presName="iconBgRect" presStyleLbl="bgShp" presStyleIdx="1" presStyleCnt="4"/>
      <dgm:spPr/>
    </dgm:pt>
    <dgm:pt modelId="{246DB224-1723-4344-8827-2DB8239EDFE0}" type="pres">
      <dgm:prSet presAssocID="{2B099A57-6164-4FC8-9749-CD2EE5B728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A5D4D37-4868-4773-BAB0-99BF44FEE719}" type="pres">
      <dgm:prSet presAssocID="{2B099A57-6164-4FC8-9749-CD2EE5B72823}" presName="spaceRect" presStyleCnt="0"/>
      <dgm:spPr/>
    </dgm:pt>
    <dgm:pt modelId="{44DC0866-49BD-4C37-9B00-9B018E34FF29}" type="pres">
      <dgm:prSet presAssocID="{2B099A57-6164-4FC8-9749-CD2EE5B72823}" presName="textRect" presStyleLbl="revTx" presStyleIdx="1" presStyleCnt="4">
        <dgm:presLayoutVars>
          <dgm:chMax val="1"/>
          <dgm:chPref val="1"/>
        </dgm:presLayoutVars>
      </dgm:prSet>
      <dgm:spPr/>
    </dgm:pt>
    <dgm:pt modelId="{ACFBF7D9-5DD2-47EE-AA88-8552505FB467}" type="pres">
      <dgm:prSet presAssocID="{FF6FB61C-5916-4D62-B387-B0BB365C9D3A}" presName="sibTrans" presStyleLbl="sibTrans2D1" presStyleIdx="0" presStyleCnt="0"/>
      <dgm:spPr/>
    </dgm:pt>
    <dgm:pt modelId="{283C2CAA-07F0-47AB-A37E-A123813D783B}" type="pres">
      <dgm:prSet presAssocID="{43129CF8-601D-41A0-BD89-A1FF0884780B}" presName="compNode" presStyleCnt="0"/>
      <dgm:spPr/>
    </dgm:pt>
    <dgm:pt modelId="{B1F94EC9-DFA8-4DA8-8654-3FE15112C6F4}" type="pres">
      <dgm:prSet presAssocID="{43129CF8-601D-41A0-BD89-A1FF0884780B}" presName="iconBgRect" presStyleLbl="bgShp" presStyleIdx="2" presStyleCnt="4"/>
      <dgm:spPr/>
    </dgm:pt>
    <dgm:pt modelId="{6BB31A00-194A-4A17-8A9E-381FB3D49143}" type="pres">
      <dgm:prSet presAssocID="{43129CF8-601D-41A0-BD89-A1FF088478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CC101A4-DD06-4E03-A209-E0B2DCAF289B}" type="pres">
      <dgm:prSet presAssocID="{43129CF8-601D-41A0-BD89-A1FF0884780B}" presName="spaceRect" presStyleCnt="0"/>
      <dgm:spPr/>
    </dgm:pt>
    <dgm:pt modelId="{00E7AA42-D3B2-4296-8B96-678A7D736C67}" type="pres">
      <dgm:prSet presAssocID="{43129CF8-601D-41A0-BD89-A1FF0884780B}" presName="textRect" presStyleLbl="revTx" presStyleIdx="2" presStyleCnt="4">
        <dgm:presLayoutVars>
          <dgm:chMax val="1"/>
          <dgm:chPref val="1"/>
        </dgm:presLayoutVars>
      </dgm:prSet>
      <dgm:spPr/>
    </dgm:pt>
    <dgm:pt modelId="{F490C382-2498-4A44-9778-7574FB25B860}" type="pres">
      <dgm:prSet presAssocID="{ABF79E58-6E5C-4853-A8C0-6F05A8F7E7E1}" presName="sibTrans" presStyleLbl="sibTrans2D1" presStyleIdx="0" presStyleCnt="0"/>
      <dgm:spPr/>
    </dgm:pt>
    <dgm:pt modelId="{19956702-E51C-4D59-B7B5-D4D9E29B994C}" type="pres">
      <dgm:prSet presAssocID="{75B6E64C-1F9D-414C-BB8B-D9F172F56D12}" presName="compNode" presStyleCnt="0"/>
      <dgm:spPr/>
    </dgm:pt>
    <dgm:pt modelId="{A6BBB536-6D82-4C1A-89AE-640E04C95ABF}" type="pres">
      <dgm:prSet presAssocID="{75B6E64C-1F9D-414C-BB8B-D9F172F56D12}" presName="iconBgRect" presStyleLbl="bgShp" presStyleIdx="3" presStyleCnt="4"/>
      <dgm:spPr/>
    </dgm:pt>
    <dgm:pt modelId="{F875DB83-4563-4E18-9D41-416F313EEB66}" type="pres">
      <dgm:prSet presAssocID="{75B6E64C-1F9D-414C-BB8B-D9F172F56D1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F20EF4E8-DCE7-40D4-A7A3-56716A1F4040}" type="pres">
      <dgm:prSet presAssocID="{75B6E64C-1F9D-414C-BB8B-D9F172F56D12}" presName="spaceRect" presStyleCnt="0"/>
      <dgm:spPr/>
    </dgm:pt>
    <dgm:pt modelId="{08D7FD6A-0DB5-4CEC-A5BA-B719A57C24E2}" type="pres">
      <dgm:prSet presAssocID="{75B6E64C-1F9D-414C-BB8B-D9F172F56D12}" presName="textRect" presStyleLbl="revTx" presStyleIdx="3" presStyleCnt="4">
        <dgm:presLayoutVars>
          <dgm:chMax val="1"/>
          <dgm:chPref val="1"/>
        </dgm:presLayoutVars>
      </dgm:prSet>
      <dgm:spPr/>
    </dgm:pt>
  </dgm:ptLst>
  <dgm:cxnLst>
    <dgm:cxn modelId="{54A1EB32-EC53-40AF-8522-6918718250E9}" type="presOf" srcId="{F365040F-E4C6-4710-94AA-DEB6B809DB25}" destId="{2C18C7A1-9836-4770-A3C0-69EC641C0DE9}" srcOrd="0" destOrd="0" presId="urn:microsoft.com/office/officeart/2018/2/layout/IconCircleList"/>
    <dgm:cxn modelId="{B7DA4C33-A372-43E1-B59A-8AC52E3B7330}" type="presOf" srcId="{E8A7329E-DCFA-414E-9CCB-AD649BC76F41}" destId="{A728D16B-656D-430F-9B3C-2207A62CF14E}" srcOrd="0" destOrd="0" presId="urn:microsoft.com/office/officeart/2018/2/layout/IconCircleList"/>
    <dgm:cxn modelId="{7AB72E5E-A806-4259-B08A-DA45D3A04EC5}" type="presOf" srcId="{ABF79E58-6E5C-4853-A8C0-6F05A8F7E7E1}" destId="{F490C382-2498-4A44-9778-7574FB25B860}" srcOrd="0" destOrd="0" presId="urn:microsoft.com/office/officeart/2018/2/layout/IconCircleList"/>
    <dgm:cxn modelId="{713A4F41-ED5B-445F-AA1A-E613469B2916}" type="presOf" srcId="{2B099A57-6164-4FC8-9749-CD2EE5B72823}" destId="{44DC0866-49BD-4C37-9B00-9B018E34FF29}" srcOrd="0" destOrd="0" presId="urn:microsoft.com/office/officeart/2018/2/layout/IconCircleList"/>
    <dgm:cxn modelId="{DFC1006F-23A4-4516-911B-2582E795331D}" type="presOf" srcId="{7C92E3BB-DB06-463A-9135-80D37C9830EF}" destId="{731D4157-4488-4605-BC6B-2CDFAF290FE5}" srcOrd="0" destOrd="0" presId="urn:microsoft.com/office/officeart/2018/2/layout/IconCircleList"/>
    <dgm:cxn modelId="{28892650-21CF-4DA0-AFEF-31127BB3358E}" type="presOf" srcId="{43129CF8-601D-41A0-BD89-A1FF0884780B}" destId="{00E7AA42-D3B2-4296-8B96-678A7D736C67}" srcOrd="0" destOrd="0" presId="urn:microsoft.com/office/officeart/2018/2/layout/IconCircleList"/>
    <dgm:cxn modelId="{DAEB9870-6AF5-40D0-8E75-3B7B0A0A94BD}" srcId="{E8A7329E-DCFA-414E-9CCB-AD649BC76F41}" destId="{43129CF8-601D-41A0-BD89-A1FF0884780B}" srcOrd="2" destOrd="0" parTransId="{D2A541EF-02AA-482D-904D-D9F15DD18313}" sibTransId="{ABF79E58-6E5C-4853-A8C0-6F05A8F7E7E1}"/>
    <dgm:cxn modelId="{23A5A778-6E7E-434E-8BC9-662B5B344CB0}" srcId="{E8A7329E-DCFA-414E-9CCB-AD649BC76F41}" destId="{2B099A57-6164-4FC8-9749-CD2EE5B72823}" srcOrd="1" destOrd="0" parTransId="{B352269B-FB80-436B-A4D7-B0ACF31B983F}" sibTransId="{FF6FB61C-5916-4D62-B387-B0BB365C9D3A}"/>
    <dgm:cxn modelId="{DC15067C-304F-456C-9C8F-026E9E0D3A83}" srcId="{E8A7329E-DCFA-414E-9CCB-AD649BC76F41}" destId="{75B6E64C-1F9D-414C-BB8B-D9F172F56D12}" srcOrd="3" destOrd="0" parTransId="{ED72BE11-1390-48C5-9923-0130B1B684E7}" sibTransId="{7C54F6ED-D596-49C7-9552-762D85261FA3}"/>
    <dgm:cxn modelId="{AA272890-DFCD-45C6-B6AE-157965B9937D}" type="presOf" srcId="{FF6FB61C-5916-4D62-B387-B0BB365C9D3A}" destId="{ACFBF7D9-5DD2-47EE-AA88-8552505FB467}" srcOrd="0" destOrd="0" presId="urn:microsoft.com/office/officeart/2018/2/layout/IconCircleList"/>
    <dgm:cxn modelId="{043D5F96-0700-4EF6-B235-E2E5B77292BD}" type="presOf" srcId="{75B6E64C-1F9D-414C-BB8B-D9F172F56D12}" destId="{08D7FD6A-0DB5-4CEC-A5BA-B719A57C24E2}" srcOrd="0" destOrd="0" presId="urn:microsoft.com/office/officeart/2018/2/layout/IconCircleList"/>
    <dgm:cxn modelId="{078DD8F8-E479-47F3-A4F8-4F0A40506636}" srcId="{E8A7329E-DCFA-414E-9CCB-AD649BC76F41}" destId="{7C92E3BB-DB06-463A-9135-80D37C9830EF}" srcOrd="0" destOrd="0" parTransId="{BD9BF8DC-D014-47D7-A8D5-DCBEF71B4B65}" sibTransId="{F365040F-E4C6-4710-94AA-DEB6B809DB25}"/>
    <dgm:cxn modelId="{B605A7A0-7C27-482A-8893-2C70FCC36890}" type="presParOf" srcId="{A728D16B-656D-430F-9B3C-2207A62CF14E}" destId="{22689E28-D9F3-4C07-977F-4A50FD644064}" srcOrd="0" destOrd="0" presId="urn:microsoft.com/office/officeart/2018/2/layout/IconCircleList"/>
    <dgm:cxn modelId="{C49CC850-C407-4798-8AB4-2B4FC9CAB8B3}" type="presParOf" srcId="{22689E28-D9F3-4C07-977F-4A50FD644064}" destId="{67216A35-24C9-4104-BF6B-7128F24A5341}" srcOrd="0" destOrd="0" presId="urn:microsoft.com/office/officeart/2018/2/layout/IconCircleList"/>
    <dgm:cxn modelId="{64704B48-BBA5-4493-B4FA-7A498B402118}" type="presParOf" srcId="{67216A35-24C9-4104-BF6B-7128F24A5341}" destId="{00BC0324-C824-4AF7-93CB-491F91ADAFB1}" srcOrd="0" destOrd="0" presId="urn:microsoft.com/office/officeart/2018/2/layout/IconCircleList"/>
    <dgm:cxn modelId="{09ABE553-2466-4677-8E7A-C6CA771F51CE}" type="presParOf" srcId="{67216A35-24C9-4104-BF6B-7128F24A5341}" destId="{D0BD70E4-0518-425C-ADEF-1628648AE4DD}" srcOrd="1" destOrd="0" presId="urn:microsoft.com/office/officeart/2018/2/layout/IconCircleList"/>
    <dgm:cxn modelId="{592EEF33-D674-4758-9585-C24CFD7F599F}" type="presParOf" srcId="{67216A35-24C9-4104-BF6B-7128F24A5341}" destId="{042F3338-186A-46E7-BDD7-57F318C985C1}" srcOrd="2" destOrd="0" presId="urn:microsoft.com/office/officeart/2018/2/layout/IconCircleList"/>
    <dgm:cxn modelId="{51E19B0E-01B3-4283-B17A-91ABB2251BD3}" type="presParOf" srcId="{67216A35-24C9-4104-BF6B-7128F24A5341}" destId="{731D4157-4488-4605-BC6B-2CDFAF290FE5}" srcOrd="3" destOrd="0" presId="urn:microsoft.com/office/officeart/2018/2/layout/IconCircleList"/>
    <dgm:cxn modelId="{7445AB78-BA01-40A3-9BBB-8E7B63E69B91}" type="presParOf" srcId="{22689E28-D9F3-4C07-977F-4A50FD644064}" destId="{2C18C7A1-9836-4770-A3C0-69EC641C0DE9}" srcOrd="1" destOrd="0" presId="urn:microsoft.com/office/officeart/2018/2/layout/IconCircleList"/>
    <dgm:cxn modelId="{098DBB92-0676-423A-A14C-77BD2F8E766D}" type="presParOf" srcId="{22689E28-D9F3-4C07-977F-4A50FD644064}" destId="{6D02A087-A7A6-496E-8911-152D8D143F55}" srcOrd="2" destOrd="0" presId="urn:microsoft.com/office/officeart/2018/2/layout/IconCircleList"/>
    <dgm:cxn modelId="{A6DEE500-AE2D-4716-9F56-CE80EB0FE2AB}" type="presParOf" srcId="{6D02A087-A7A6-496E-8911-152D8D143F55}" destId="{7FFE5D11-46BC-4EF6-BB5E-5FB8D809FDEA}" srcOrd="0" destOrd="0" presId="urn:microsoft.com/office/officeart/2018/2/layout/IconCircleList"/>
    <dgm:cxn modelId="{BD5EE4AF-C85C-425C-8BE0-E92147D52863}" type="presParOf" srcId="{6D02A087-A7A6-496E-8911-152D8D143F55}" destId="{246DB224-1723-4344-8827-2DB8239EDFE0}" srcOrd="1" destOrd="0" presId="urn:microsoft.com/office/officeart/2018/2/layout/IconCircleList"/>
    <dgm:cxn modelId="{1202ED13-2A25-4F8C-BC39-29BC33609C73}" type="presParOf" srcId="{6D02A087-A7A6-496E-8911-152D8D143F55}" destId="{FA5D4D37-4868-4773-BAB0-99BF44FEE719}" srcOrd="2" destOrd="0" presId="urn:microsoft.com/office/officeart/2018/2/layout/IconCircleList"/>
    <dgm:cxn modelId="{36617AC1-F167-4B5C-9197-ED3BAAEA73B5}" type="presParOf" srcId="{6D02A087-A7A6-496E-8911-152D8D143F55}" destId="{44DC0866-49BD-4C37-9B00-9B018E34FF29}" srcOrd="3" destOrd="0" presId="urn:microsoft.com/office/officeart/2018/2/layout/IconCircleList"/>
    <dgm:cxn modelId="{E079B9BE-4350-46BD-8106-24F77B958436}" type="presParOf" srcId="{22689E28-D9F3-4C07-977F-4A50FD644064}" destId="{ACFBF7D9-5DD2-47EE-AA88-8552505FB467}" srcOrd="3" destOrd="0" presId="urn:microsoft.com/office/officeart/2018/2/layout/IconCircleList"/>
    <dgm:cxn modelId="{99A113D1-1422-452A-BE63-2DD9D07C4740}" type="presParOf" srcId="{22689E28-D9F3-4C07-977F-4A50FD644064}" destId="{283C2CAA-07F0-47AB-A37E-A123813D783B}" srcOrd="4" destOrd="0" presId="urn:microsoft.com/office/officeart/2018/2/layout/IconCircleList"/>
    <dgm:cxn modelId="{1DB77982-14F6-463D-A68E-09F14FF07D4E}" type="presParOf" srcId="{283C2CAA-07F0-47AB-A37E-A123813D783B}" destId="{B1F94EC9-DFA8-4DA8-8654-3FE15112C6F4}" srcOrd="0" destOrd="0" presId="urn:microsoft.com/office/officeart/2018/2/layout/IconCircleList"/>
    <dgm:cxn modelId="{61ED08AD-F6BF-442C-BE3B-7922213D56FF}" type="presParOf" srcId="{283C2CAA-07F0-47AB-A37E-A123813D783B}" destId="{6BB31A00-194A-4A17-8A9E-381FB3D49143}" srcOrd="1" destOrd="0" presId="urn:microsoft.com/office/officeart/2018/2/layout/IconCircleList"/>
    <dgm:cxn modelId="{AD8A98B2-FE9B-440A-A888-73A45D92AF26}" type="presParOf" srcId="{283C2CAA-07F0-47AB-A37E-A123813D783B}" destId="{FCC101A4-DD06-4E03-A209-E0B2DCAF289B}" srcOrd="2" destOrd="0" presId="urn:microsoft.com/office/officeart/2018/2/layout/IconCircleList"/>
    <dgm:cxn modelId="{6E47C565-4182-443A-8A38-D902E98EB6C6}" type="presParOf" srcId="{283C2CAA-07F0-47AB-A37E-A123813D783B}" destId="{00E7AA42-D3B2-4296-8B96-678A7D736C67}" srcOrd="3" destOrd="0" presId="urn:microsoft.com/office/officeart/2018/2/layout/IconCircleList"/>
    <dgm:cxn modelId="{DAF9E679-E1CA-4A68-B59D-B4634261C602}" type="presParOf" srcId="{22689E28-D9F3-4C07-977F-4A50FD644064}" destId="{F490C382-2498-4A44-9778-7574FB25B860}" srcOrd="5" destOrd="0" presId="urn:microsoft.com/office/officeart/2018/2/layout/IconCircleList"/>
    <dgm:cxn modelId="{18D98193-FB23-45D8-A8EA-97ABA260DF43}" type="presParOf" srcId="{22689E28-D9F3-4C07-977F-4A50FD644064}" destId="{19956702-E51C-4D59-B7B5-D4D9E29B994C}" srcOrd="6" destOrd="0" presId="urn:microsoft.com/office/officeart/2018/2/layout/IconCircleList"/>
    <dgm:cxn modelId="{28D90615-2821-4743-933B-A5F9A6C5FA2B}" type="presParOf" srcId="{19956702-E51C-4D59-B7B5-D4D9E29B994C}" destId="{A6BBB536-6D82-4C1A-89AE-640E04C95ABF}" srcOrd="0" destOrd="0" presId="urn:microsoft.com/office/officeart/2018/2/layout/IconCircleList"/>
    <dgm:cxn modelId="{AA3B3729-F2A3-4F28-98CC-2AA28DC04238}" type="presParOf" srcId="{19956702-E51C-4D59-B7B5-D4D9E29B994C}" destId="{F875DB83-4563-4E18-9D41-416F313EEB66}" srcOrd="1" destOrd="0" presId="urn:microsoft.com/office/officeart/2018/2/layout/IconCircleList"/>
    <dgm:cxn modelId="{52C0A6AF-F002-4D27-85AC-866071E310CF}" type="presParOf" srcId="{19956702-E51C-4D59-B7B5-D4D9E29B994C}" destId="{F20EF4E8-DCE7-40D4-A7A3-56716A1F4040}" srcOrd="2" destOrd="0" presId="urn:microsoft.com/office/officeart/2018/2/layout/IconCircleList"/>
    <dgm:cxn modelId="{139F7D5B-6EC6-4538-B51D-7397EB7AEC0B}" type="presParOf" srcId="{19956702-E51C-4D59-B7B5-D4D9E29B994C}" destId="{08D7FD6A-0DB5-4CEC-A5BA-B719A57C24E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1C063-DAFE-4218-8391-D222EFEC3ED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A2C2DB-7540-4387-9B33-B9D9911A2D35}">
      <dgm:prSet/>
      <dgm:spPr/>
      <dgm:t>
        <a:bodyPr/>
        <a:lstStyle/>
        <a:p>
          <a:r>
            <a:rPr lang="en-US"/>
            <a:t>Engineering School at the University of Ghana offers various undergraduate and graduate programs in fields like agricultural, biomedical, food process, materials, and computer engineering.</a:t>
          </a:r>
        </a:p>
      </dgm:t>
    </dgm:pt>
    <dgm:pt modelId="{5108148D-BFB9-414D-A46E-B18509EBEC23}" type="parTrans" cxnId="{511C9335-4E11-4FEC-9559-5D50C47F0232}">
      <dgm:prSet/>
      <dgm:spPr/>
      <dgm:t>
        <a:bodyPr/>
        <a:lstStyle/>
        <a:p>
          <a:endParaRPr lang="en-US"/>
        </a:p>
      </dgm:t>
    </dgm:pt>
    <dgm:pt modelId="{766E0966-F50C-4FD4-9DAD-F45D4F25880E}" type="sibTrans" cxnId="{511C9335-4E11-4FEC-9559-5D50C47F0232}">
      <dgm:prSet/>
      <dgm:spPr/>
      <dgm:t>
        <a:bodyPr/>
        <a:lstStyle/>
        <a:p>
          <a:endParaRPr lang="en-US"/>
        </a:p>
      </dgm:t>
    </dgm:pt>
    <dgm:pt modelId="{CB1E06FB-971B-4DF6-99E3-F87C75B1277D}">
      <dgm:prSet/>
      <dgm:spPr/>
      <dgm:t>
        <a:bodyPr/>
        <a:lstStyle/>
        <a:p>
          <a:r>
            <a:rPr lang="en-US"/>
            <a:t>However, many key activities such as capturing student details, registering courses and examinations, are done manually, leading to errors and delays.</a:t>
          </a:r>
        </a:p>
      </dgm:t>
    </dgm:pt>
    <dgm:pt modelId="{C94AF960-E23B-4536-9799-05087B003A72}" type="parTrans" cxnId="{371A1B4D-B1AF-4ACA-A648-886B28C5EC7E}">
      <dgm:prSet/>
      <dgm:spPr/>
      <dgm:t>
        <a:bodyPr/>
        <a:lstStyle/>
        <a:p>
          <a:endParaRPr lang="en-US"/>
        </a:p>
      </dgm:t>
    </dgm:pt>
    <dgm:pt modelId="{4089A6E0-E932-4D3D-B349-9E1C0C3AB830}" type="sibTrans" cxnId="{371A1B4D-B1AF-4ACA-A648-886B28C5EC7E}">
      <dgm:prSet/>
      <dgm:spPr/>
      <dgm:t>
        <a:bodyPr/>
        <a:lstStyle/>
        <a:p>
          <a:endParaRPr lang="en-US"/>
        </a:p>
      </dgm:t>
    </dgm:pt>
    <dgm:pt modelId="{3794003C-E50D-497C-9147-AF690F923846}">
      <dgm:prSet/>
      <dgm:spPr/>
      <dgm:t>
        <a:bodyPr/>
        <a:lstStyle/>
        <a:p>
          <a:r>
            <a:rPr lang="en-US"/>
            <a:t>As the school grows, the need for automation has become increasingly important.</a:t>
          </a:r>
        </a:p>
      </dgm:t>
    </dgm:pt>
    <dgm:pt modelId="{1BA4258C-BDC2-4EE6-A56E-DC503D7BF521}" type="parTrans" cxnId="{5FE57A98-D951-4933-A8BA-4167CCD79220}">
      <dgm:prSet/>
      <dgm:spPr/>
      <dgm:t>
        <a:bodyPr/>
        <a:lstStyle/>
        <a:p>
          <a:endParaRPr lang="en-US"/>
        </a:p>
      </dgm:t>
    </dgm:pt>
    <dgm:pt modelId="{C66E3F84-5CAC-4337-BAB9-157558D416ED}" type="sibTrans" cxnId="{5FE57A98-D951-4933-A8BA-4167CCD79220}">
      <dgm:prSet/>
      <dgm:spPr/>
      <dgm:t>
        <a:bodyPr/>
        <a:lstStyle/>
        <a:p>
          <a:endParaRPr lang="en-US"/>
        </a:p>
      </dgm:t>
    </dgm:pt>
    <dgm:pt modelId="{395FF140-D3EA-47EC-B058-8DC18D0FB2FC}">
      <dgm:prSet/>
      <dgm:spPr/>
      <dgm:t>
        <a:bodyPr/>
        <a:lstStyle/>
        <a:p>
          <a:r>
            <a:rPr lang="en-US"/>
            <a:t>SOLUTION: The solution is to develop a database for web and mobile applications that improves data management, reduces errors, and provides a more efficient and effective service to students and staff.</a:t>
          </a:r>
        </a:p>
      </dgm:t>
    </dgm:pt>
    <dgm:pt modelId="{0022267B-DE10-41CF-98FB-CD0D60A51D52}" type="parTrans" cxnId="{1B1C8483-036E-462C-964D-B4CE1A5FFDDF}">
      <dgm:prSet/>
      <dgm:spPr/>
      <dgm:t>
        <a:bodyPr/>
        <a:lstStyle/>
        <a:p>
          <a:endParaRPr lang="en-US"/>
        </a:p>
      </dgm:t>
    </dgm:pt>
    <dgm:pt modelId="{7305BC42-88A9-4EA2-8248-349FED09AEAB}" type="sibTrans" cxnId="{1B1C8483-036E-462C-964D-B4CE1A5FFDDF}">
      <dgm:prSet/>
      <dgm:spPr/>
      <dgm:t>
        <a:bodyPr/>
        <a:lstStyle/>
        <a:p>
          <a:endParaRPr lang="en-US"/>
        </a:p>
      </dgm:t>
    </dgm:pt>
    <dgm:pt modelId="{16BC8FBA-A4E1-41E3-B192-2B9B9EDD9978}" type="pres">
      <dgm:prSet presAssocID="{8591C063-DAFE-4218-8391-D222EFEC3EDE}" presName="linear" presStyleCnt="0">
        <dgm:presLayoutVars>
          <dgm:animLvl val="lvl"/>
          <dgm:resizeHandles val="exact"/>
        </dgm:presLayoutVars>
      </dgm:prSet>
      <dgm:spPr/>
    </dgm:pt>
    <dgm:pt modelId="{B8723A2E-458E-4784-BAEC-1E829CE04E3B}" type="pres">
      <dgm:prSet presAssocID="{61A2C2DB-7540-4387-9B33-B9D9911A2D35}" presName="parentText" presStyleLbl="node1" presStyleIdx="0" presStyleCnt="4">
        <dgm:presLayoutVars>
          <dgm:chMax val="0"/>
          <dgm:bulletEnabled val="1"/>
        </dgm:presLayoutVars>
      </dgm:prSet>
      <dgm:spPr/>
    </dgm:pt>
    <dgm:pt modelId="{F1EF9FB3-942D-4625-AFEF-A75AAF7502F0}" type="pres">
      <dgm:prSet presAssocID="{766E0966-F50C-4FD4-9DAD-F45D4F25880E}" presName="spacer" presStyleCnt="0"/>
      <dgm:spPr/>
    </dgm:pt>
    <dgm:pt modelId="{2CD25909-9DFD-4F57-BB48-EBC13C200219}" type="pres">
      <dgm:prSet presAssocID="{CB1E06FB-971B-4DF6-99E3-F87C75B1277D}" presName="parentText" presStyleLbl="node1" presStyleIdx="1" presStyleCnt="4">
        <dgm:presLayoutVars>
          <dgm:chMax val="0"/>
          <dgm:bulletEnabled val="1"/>
        </dgm:presLayoutVars>
      </dgm:prSet>
      <dgm:spPr/>
    </dgm:pt>
    <dgm:pt modelId="{AAB3FBBA-0A2A-4996-8AEC-2B9E835737B7}" type="pres">
      <dgm:prSet presAssocID="{4089A6E0-E932-4D3D-B349-9E1C0C3AB830}" presName="spacer" presStyleCnt="0"/>
      <dgm:spPr/>
    </dgm:pt>
    <dgm:pt modelId="{DE74D4FE-E55E-4CE4-8B18-CD41DBC22E70}" type="pres">
      <dgm:prSet presAssocID="{3794003C-E50D-497C-9147-AF690F923846}" presName="parentText" presStyleLbl="node1" presStyleIdx="2" presStyleCnt="4">
        <dgm:presLayoutVars>
          <dgm:chMax val="0"/>
          <dgm:bulletEnabled val="1"/>
        </dgm:presLayoutVars>
      </dgm:prSet>
      <dgm:spPr/>
    </dgm:pt>
    <dgm:pt modelId="{FC4B9ADE-8D12-4B2F-B04F-0135417F06B3}" type="pres">
      <dgm:prSet presAssocID="{C66E3F84-5CAC-4337-BAB9-157558D416ED}" presName="spacer" presStyleCnt="0"/>
      <dgm:spPr/>
    </dgm:pt>
    <dgm:pt modelId="{94217B1D-D2B2-4ED0-99E6-0C643FF2FBC6}" type="pres">
      <dgm:prSet presAssocID="{395FF140-D3EA-47EC-B058-8DC18D0FB2FC}" presName="parentText" presStyleLbl="node1" presStyleIdx="3" presStyleCnt="4">
        <dgm:presLayoutVars>
          <dgm:chMax val="0"/>
          <dgm:bulletEnabled val="1"/>
        </dgm:presLayoutVars>
      </dgm:prSet>
      <dgm:spPr/>
    </dgm:pt>
  </dgm:ptLst>
  <dgm:cxnLst>
    <dgm:cxn modelId="{511C9335-4E11-4FEC-9559-5D50C47F0232}" srcId="{8591C063-DAFE-4218-8391-D222EFEC3EDE}" destId="{61A2C2DB-7540-4387-9B33-B9D9911A2D35}" srcOrd="0" destOrd="0" parTransId="{5108148D-BFB9-414D-A46E-B18509EBEC23}" sibTransId="{766E0966-F50C-4FD4-9DAD-F45D4F25880E}"/>
    <dgm:cxn modelId="{88BD3D68-32CC-4481-A8E2-17AF1598AAD7}" type="presOf" srcId="{61A2C2DB-7540-4387-9B33-B9D9911A2D35}" destId="{B8723A2E-458E-4784-BAEC-1E829CE04E3B}" srcOrd="0" destOrd="0" presId="urn:microsoft.com/office/officeart/2005/8/layout/vList2"/>
    <dgm:cxn modelId="{371A1B4D-B1AF-4ACA-A648-886B28C5EC7E}" srcId="{8591C063-DAFE-4218-8391-D222EFEC3EDE}" destId="{CB1E06FB-971B-4DF6-99E3-F87C75B1277D}" srcOrd="1" destOrd="0" parTransId="{C94AF960-E23B-4536-9799-05087B003A72}" sibTransId="{4089A6E0-E932-4D3D-B349-9E1C0C3AB830}"/>
    <dgm:cxn modelId="{A8946A79-296F-4624-AC16-DE9F00D4880D}" type="presOf" srcId="{8591C063-DAFE-4218-8391-D222EFEC3EDE}" destId="{16BC8FBA-A4E1-41E3-B192-2B9B9EDD9978}" srcOrd="0" destOrd="0" presId="urn:microsoft.com/office/officeart/2005/8/layout/vList2"/>
    <dgm:cxn modelId="{1B1C8483-036E-462C-964D-B4CE1A5FFDDF}" srcId="{8591C063-DAFE-4218-8391-D222EFEC3EDE}" destId="{395FF140-D3EA-47EC-B058-8DC18D0FB2FC}" srcOrd="3" destOrd="0" parTransId="{0022267B-DE10-41CF-98FB-CD0D60A51D52}" sibTransId="{7305BC42-88A9-4EA2-8248-349FED09AEAB}"/>
    <dgm:cxn modelId="{E3191790-7AAB-4F71-8744-5F6123A9780F}" type="presOf" srcId="{CB1E06FB-971B-4DF6-99E3-F87C75B1277D}" destId="{2CD25909-9DFD-4F57-BB48-EBC13C200219}" srcOrd="0" destOrd="0" presId="urn:microsoft.com/office/officeart/2005/8/layout/vList2"/>
    <dgm:cxn modelId="{5FE57A98-D951-4933-A8BA-4167CCD79220}" srcId="{8591C063-DAFE-4218-8391-D222EFEC3EDE}" destId="{3794003C-E50D-497C-9147-AF690F923846}" srcOrd="2" destOrd="0" parTransId="{1BA4258C-BDC2-4EE6-A56E-DC503D7BF521}" sibTransId="{C66E3F84-5CAC-4337-BAB9-157558D416ED}"/>
    <dgm:cxn modelId="{72E1E598-D7E6-46C0-822C-D7F4CF5900D9}" type="presOf" srcId="{3794003C-E50D-497C-9147-AF690F923846}" destId="{DE74D4FE-E55E-4CE4-8B18-CD41DBC22E70}" srcOrd="0" destOrd="0" presId="urn:microsoft.com/office/officeart/2005/8/layout/vList2"/>
    <dgm:cxn modelId="{6A8AE899-F19C-4AD1-840D-011AB02061F9}" type="presOf" srcId="{395FF140-D3EA-47EC-B058-8DC18D0FB2FC}" destId="{94217B1D-D2B2-4ED0-99E6-0C643FF2FBC6}" srcOrd="0" destOrd="0" presId="urn:microsoft.com/office/officeart/2005/8/layout/vList2"/>
    <dgm:cxn modelId="{5DBE0051-436C-41B4-BB24-0C83ABC9B152}" type="presParOf" srcId="{16BC8FBA-A4E1-41E3-B192-2B9B9EDD9978}" destId="{B8723A2E-458E-4784-BAEC-1E829CE04E3B}" srcOrd="0" destOrd="0" presId="urn:microsoft.com/office/officeart/2005/8/layout/vList2"/>
    <dgm:cxn modelId="{0BC4D8EA-1FE0-4669-BA6B-FC596EFCD96E}" type="presParOf" srcId="{16BC8FBA-A4E1-41E3-B192-2B9B9EDD9978}" destId="{F1EF9FB3-942D-4625-AFEF-A75AAF7502F0}" srcOrd="1" destOrd="0" presId="urn:microsoft.com/office/officeart/2005/8/layout/vList2"/>
    <dgm:cxn modelId="{E41CEACD-A93C-4F52-8FCD-AA93CD575D6B}" type="presParOf" srcId="{16BC8FBA-A4E1-41E3-B192-2B9B9EDD9978}" destId="{2CD25909-9DFD-4F57-BB48-EBC13C200219}" srcOrd="2" destOrd="0" presId="urn:microsoft.com/office/officeart/2005/8/layout/vList2"/>
    <dgm:cxn modelId="{DDB03F69-81A8-4468-92DF-BB97D122199A}" type="presParOf" srcId="{16BC8FBA-A4E1-41E3-B192-2B9B9EDD9978}" destId="{AAB3FBBA-0A2A-4996-8AEC-2B9E835737B7}" srcOrd="3" destOrd="0" presId="urn:microsoft.com/office/officeart/2005/8/layout/vList2"/>
    <dgm:cxn modelId="{F4E51AE9-A793-4C6F-8EE9-D5443AD72F48}" type="presParOf" srcId="{16BC8FBA-A4E1-41E3-B192-2B9B9EDD9978}" destId="{DE74D4FE-E55E-4CE4-8B18-CD41DBC22E70}" srcOrd="4" destOrd="0" presId="urn:microsoft.com/office/officeart/2005/8/layout/vList2"/>
    <dgm:cxn modelId="{5873660F-412D-43C8-9ADE-E581519D5930}" type="presParOf" srcId="{16BC8FBA-A4E1-41E3-B192-2B9B9EDD9978}" destId="{FC4B9ADE-8D12-4B2F-B04F-0135417F06B3}" srcOrd="5" destOrd="0" presId="urn:microsoft.com/office/officeart/2005/8/layout/vList2"/>
    <dgm:cxn modelId="{A71D11EC-A90E-4992-88BF-3AAB96C1C361}" type="presParOf" srcId="{16BC8FBA-A4E1-41E3-B192-2B9B9EDD9978}" destId="{94217B1D-D2B2-4ED0-99E6-0C643FF2FBC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B5303-0505-40EA-951C-78E449F4ED3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0CFDC80-B1D0-4A6F-BCD6-8C9BC66C6B7C}">
      <dgm:prSet/>
      <dgm:spPr/>
      <dgm:t>
        <a:bodyPr/>
        <a:lstStyle/>
        <a:p>
          <a:r>
            <a:rPr lang="en-US"/>
            <a:t>This project will automate tasks like capturing student details, registering courses, and printing examination results in Engineering School at the University of Ghana. </a:t>
          </a:r>
        </a:p>
      </dgm:t>
    </dgm:pt>
    <dgm:pt modelId="{B1513777-E71D-458F-9480-D0B658D133DC}" type="parTrans" cxnId="{3FD3DC62-AB23-40B9-9378-6B772E7A7492}">
      <dgm:prSet/>
      <dgm:spPr/>
      <dgm:t>
        <a:bodyPr/>
        <a:lstStyle/>
        <a:p>
          <a:endParaRPr lang="en-US"/>
        </a:p>
      </dgm:t>
    </dgm:pt>
    <dgm:pt modelId="{3EDE0C64-FA6E-44FA-A764-260783231E2B}" type="sibTrans" cxnId="{3FD3DC62-AB23-40B9-9378-6B772E7A7492}">
      <dgm:prSet/>
      <dgm:spPr/>
      <dgm:t>
        <a:bodyPr/>
        <a:lstStyle/>
        <a:p>
          <a:endParaRPr lang="en-US"/>
        </a:p>
      </dgm:t>
    </dgm:pt>
    <dgm:pt modelId="{182EC392-34F8-4EDE-A208-07B29367DFD9}">
      <dgm:prSet/>
      <dgm:spPr/>
      <dgm:t>
        <a:bodyPr/>
        <a:lstStyle/>
        <a:p>
          <a:r>
            <a:rPr lang="en-US"/>
            <a:t>This will improve efficiency and accuracy, making things easier for students and staff.</a:t>
          </a:r>
        </a:p>
      </dgm:t>
    </dgm:pt>
    <dgm:pt modelId="{1BE7DBF1-0537-4B7C-9649-F43B8FD13005}" type="parTrans" cxnId="{93A05618-B030-48F9-864F-3601AF9455B4}">
      <dgm:prSet/>
      <dgm:spPr/>
      <dgm:t>
        <a:bodyPr/>
        <a:lstStyle/>
        <a:p>
          <a:endParaRPr lang="en-US"/>
        </a:p>
      </dgm:t>
    </dgm:pt>
    <dgm:pt modelId="{C0C0BF09-31B9-4CC8-B2B4-9CED999E4B4E}" type="sibTrans" cxnId="{93A05618-B030-48F9-864F-3601AF9455B4}">
      <dgm:prSet/>
      <dgm:spPr/>
      <dgm:t>
        <a:bodyPr/>
        <a:lstStyle/>
        <a:p>
          <a:endParaRPr lang="en-US"/>
        </a:p>
      </dgm:t>
    </dgm:pt>
    <dgm:pt modelId="{5E390D3B-CAAE-4562-8B0E-E9BADED57EB9}">
      <dgm:prSet/>
      <dgm:spPr/>
      <dgm:t>
        <a:bodyPr/>
        <a:lstStyle/>
        <a:p>
          <a:r>
            <a:rPr lang="en-US"/>
            <a:t>DURATION OF PROJECT: The project took six two weeks, with three phases: planning, implementation, and testing.</a:t>
          </a:r>
        </a:p>
      </dgm:t>
    </dgm:pt>
    <dgm:pt modelId="{A16C6BEB-73CA-4265-84CE-52D3C8F5766B}" type="parTrans" cxnId="{D690B6B7-826D-4DC8-9667-C70712DCD093}">
      <dgm:prSet/>
      <dgm:spPr/>
      <dgm:t>
        <a:bodyPr/>
        <a:lstStyle/>
        <a:p>
          <a:endParaRPr lang="en-US"/>
        </a:p>
      </dgm:t>
    </dgm:pt>
    <dgm:pt modelId="{A782443D-E9BE-459E-82C3-FF56B620950A}" type="sibTrans" cxnId="{D690B6B7-826D-4DC8-9667-C70712DCD093}">
      <dgm:prSet/>
      <dgm:spPr/>
      <dgm:t>
        <a:bodyPr/>
        <a:lstStyle/>
        <a:p>
          <a:endParaRPr lang="en-US"/>
        </a:p>
      </dgm:t>
    </dgm:pt>
    <dgm:pt modelId="{8F782155-01A3-4964-B233-04CB99DD2099}">
      <dgm:prSet/>
      <dgm:spPr/>
      <dgm:t>
        <a:bodyPr/>
        <a:lstStyle/>
        <a:p>
          <a:r>
            <a:rPr lang="en-US"/>
            <a:t>CONSTRAINTS AND CHALLENGES: The team needed to deal with challenges like limited resources in terms of data collection and time, ,data security and privacy, and making sure everyone is able to use the new system.</a:t>
          </a:r>
        </a:p>
      </dgm:t>
    </dgm:pt>
    <dgm:pt modelId="{1991958B-D14A-4902-8D39-C048DD53576A}" type="parTrans" cxnId="{367EFD09-C22F-4648-8CB6-FBAAB41D87DB}">
      <dgm:prSet/>
      <dgm:spPr/>
      <dgm:t>
        <a:bodyPr/>
        <a:lstStyle/>
        <a:p>
          <a:endParaRPr lang="en-US"/>
        </a:p>
      </dgm:t>
    </dgm:pt>
    <dgm:pt modelId="{15BC182D-CB70-4DE1-9F6C-C19498043B1E}" type="sibTrans" cxnId="{367EFD09-C22F-4648-8CB6-FBAAB41D87DB}">
      <dgm:prSet/>
      <dgm:spPr/>
      <dgm:t>
        <a:bodyPr/>
        <a:lstStyle/>
        <a:p>
          <a:endParaRPr lang="en-US"/>
        </a:p>
      </dgm:t>
    </dgm:pt>
    <dgm:pt modelId="{4590DC65-AF4A-48CD-ABF6-D77464E229DB}" type="pres">
      <dgm:prSet presAssocID="{296B5303-0505-40EA-951C-78E449F4ED3C}" presName="linear" presStyleCnt="0">
        <dgm:presLayoutVars>
          <dgm:animLvl val="lvl"/>
          <dgm:resizeHandles val="exact"/>
        </dgm:presLayoutVars>
      </dgm:prSet>
      <dgm:spPr/>
    </dgm:pt>
    <dgm:pt modelId="{3AF92BF2-72F4-46FE-8D17-40AA824AB844}" type="pres">
      <dgm:prSet presAssocID="{30CFDC80-B1D0-4A6F-BCD6-8C9BC66C6B7C}" presName="parentText" presStyleLbl="node1" presStyleIdx="0" presStyleCnt="4">
        <dgm:presLayoutVars>
          <dgm:chMax val="0"/>
          <dgm:bulletEnabled val="1"/>
        </dgm:presLayoutVars>
      </dgm:prSet>
      <dgm:spPr/>
    </dgm:pt>
    <dgm:pt modelId="{930DEA78-F057-44AD-B53E-A94FC1CD82A4}" type="pres">
      <dgm:prSet presAssocID="{3EDE0C64-FA6E-44FA-A764-260783231E2B}" presName="spacer" presStyleCnt="0"/>
      <dgm:spPr/>
    </dgm:pt>
    <dgm:pt modelId="{A6DD3FEF-9E3E-4974-8614-1E9B0BD005E7}" type="pres">
      <dgm:prSet presAssocID="{182EC392-34F8-4EDE-A208-07B29367DFD9}" presName="parentText" presStyleLbl="node1" presStyleIdx="1" presStyleCnt="4">
        <dgm:presLayoutVars>
          <dgm:chMax val="0"/>
          <dgm:bulletEnabled val="1"/>
        </dgm:presLayoutVars>
      </dgm:prSet>
      <dgm:spPr/>
    </dgm:pt>
    <dgm:pt modelId="{D214C94C-27DB-4775-9B6D-AB7C4B38CD8C}" type="pres">
      <dgm:prSet presAssocID="{C0C0BF09-31B9-4CC8-B2B4-9CED999E4B4E}" presName="spacer" presStyleCnt="0"/>
      <dgm:spPr/>
    </dgm:pt>
    <dgm:pt modelId="{7FFAA254-41C8-4F6B-B6BC-F5471B1E59A3}" type="pres">
      <dgm:prSet presAssocID="{5E390D3B-CAAE-4562-8B0E-E9BADED57EB9}" presName="parentText" presStyleLbl="node1" presStyleIdx="2" presStyleCnt="4">
        <dgm:presLayoutVars>
          <dgm:chMax val="0"/>
          <dgm:bulletEnabled val="1"/>
        </dgm:presLayoutVars>
      </dgm:prSet>
      <dgm:spPr/>
    </dgm:pt>
    <dgm:pt modelId="{6D115348-FCE0-4BBB-8C40-4D8804770032}" type="pres">
      <dgm:prSet presAssocID="{A782443D-E9BE-459E-82C3-FF56B620950A}" presName="spacer" presStyleCnt="0"/>
      <dgm:spPr/>
    </dgm:pt>
    <dgm:pt modelId="{F1A0C3C5-42D6-489F-9023-2E9495CCB98F}" type="pres">
      <dgm:prSet presAssocID="{8F782155-01A3-4964-B233-04CB99DD2099}" presName="parentText" presStyleLbl="node1" presStyleIdx="3" presStyleCnt="4">
        <dgm:presLayoutVars>
          <dgm:chMax val="0"/>
          <dgm:bulletEnabled val="1"/>
        </dgm:presLayoutVars>
      </dgm:prSet>
      <dgm:spPr/>
    </dgm:pt>
  </dgm:ptLst>
  <dgm:cxnLst>
    <dgm:cxn modelId="{10CFF404-1647-4BCF-88D7-6CD77E7024CF}" type="presOf" srcId="{30CFDC80-B1D0-4A6F-BCD6-8C9BC66C6B7C}" destId="{3AF92BF2-72F4-46FE-8D17-40AA824AB844}" srcOrd="0" destOrd="0" presId="urn:microsoft.com/office/officeart/2005/8/layout/vList2"/>
    <dgm:cxn modelId="{367EFD09-C22F-4648-8CB6-FBAAB41D87DB}" srcId="{296B5303-0505-40EA-951C-78E449F4ED3C}" destId="{8F782155-01A3-4964-B233-04CB99DD2099}" srcOrd="3" destOrd="0" parTransId="{1991958B-D14A-4902-8D39-C048DD53576A}" sibTransId="{15BC182D-CB70-4DE1-9F6C-C19498043B1E}"/>
    <dgm:cxn modelId="{93A05618-B030-48F9-864F-3601AF9455B4}" srcId="{296B5303-0505-40EA-951C-78E449F4ED3C}" destId="{182EC392-34F8-4EDE-A208-07B29367DFD9}" srcOrd="1" destOrd="0" parTransId="{1BE7DBF1-0537-4B7C-9649-F43B8FD13005}" sibTransId="{C0C0BF09-31B9-4CC8-B2B4-9CED999E4B4E}"/>
    <dgm:cxn modelId="{77B2F326-21F5-45A5-9072-90466D45EBAE}" type="presOf" srcId="{182EC392-34F8-4EDE-A208-07B29367DFD9}" destId="{A6DD3FEF-9E3E-4974-8614-1E9B0BD005E7}" srcOrd="0" destOrd="0" presId="urn:microsoft.com/office/officeart/2005/8/layout/vList2"/>
    <dgm:cxn modelId="{3FD3DC62-AB23-40B9-9378-6B772E7A7492}" srcId="{296B5303-0505-40EA-951C-78E449F4ED3C}" destId="{30CFDC80-B1D0-4A6F-BCD6-8C9BC66C6B7C}" srcOrd="0" destOrd="0" parTransId="{B1513777-E71D-458F-9480-D0B658D133DC}" sibTransId="{3EDE0C64-FA6E-44FA-A764-260783231E2B}"/>
    <dgm:cxn modelId="{6889769A-B7A2-40CB-A188-1EB62F37AA45}" type="presOf" srcId="{8F782155-01A3-4964-B233-04CB99DD2099}" destId="{F1A0C3C5-42D6-489F-9023-2E9495CCB98F}" srcOrd="0" destOrd="0" presId="urn:microsoft.com/office/officeart/2005/8/layout/vList2"/>
    <dgm:cxn modelId="{D690B6B7-826D-4DC8-9667-C70712DCD093}" srcId="{296B5303-0505-40EA-951C-78E449F4ED3C}" destId="{5E390D3B-CAAE-4562-8B0E-E9BADED57EB9}" srcOrd="2" destOrd="0" parTransId="{A16C6BEB-73CA-4265-84CE-52D3C8F5766B}" sibTransId="{A782443D-E9BE-459E-82C3-FF56B620950A}"/>
    <dgm:cxn modelId="{70D213D4-14EE-4776-A366-F341CEDA593C}" type="presOf" srcId="{5E390D3B-CAAE-4562-8B0E-E9BADED57EB9}" destId="{7FFAA254-41C8-4F6B-B6BC-F5471B1E59A3}" srcOrd="0" destOrd="0" presId="urn:microsoft.com/office/officeart/2005/8/layout/vList2"/>
    <dgm:cxn modelId="{5B09A6F7-3FD1-48A0-AE39-F5A832E90D59}" type="presOf" srcId="{296B5303-0505-40EA-951C-78E449F4ED3C}" destId="{4590DC65-AF4A-48CD-ABF6-D77464E229DB}" srcOrd="0" destOrd="0" presId="urn:microsoft.com/office/officeart/2005/8/layout/vList2"/>
    <dgm:cxn modelId="{00F8D7E8-177D-465F-B321-3B94EE60F609}" type="presParOf" srcId="{4590DC65-AF4A-48CD-ABF6-D77464E229DB}" destId="{3AF92BF2-72F4-46FE-8D17-40AA824AB844}" srcOrd="0" destOrd="0" presId="urn:microsoft.com/office/officeart/2005/8/layout/vList2"/>
    <dgm:cxn modelId="{B1FDD7DF-8897-43D4-9310-39A9221B34A7}" type="presParOf" srcId="{4590DC65-AF4A-48CD-ABF6-D77464E229DB}" destId="{930DEA78-F057-44AD-B53E-A94FC1CD82A4}" srcOrd="1" destOrd="0" presId="urn:microsoft.com/office/officeart/2005/8/layout/vList2"/>
    <dgm:cxn modelId="{353522AB-AFB8-4A30-AAAC-B55185E23C05}" type="presParOf" srcId="{4590DC65-AF4A-48CD-ABF6-D77464E229DB}" destId="{A6DD3FEF-9E3E-4974-8614-1E9B0BD005E7}" srcOrd="2" destOrd="0" presId="urn:microsoft.com/office/officeart/2005/8/layout/vList2"/>
    <dgm:cxn modelId="{7817F275-9F43-4953-8ECD-42C90228AA04}" type="presParOf" srcId="{4590DC65-AF4A-48CD-ABF6-D77464E229DB}" destId="{D214C94C-27DB-4775-9B6D-AB7C4B38CD8C}" srcOrd="3" destOrd="0" presId="urn:microsoft.com/office/officeart/2005/8/layout/vList2"/>
    <dgm:cxn modelId="{6A081027-2637-4F4B-98A5-1405D6F24E74}" type="presParOf" srcId="{4590DC65-AF4A-48CD-ABF6-D77464E229DB}" destId="{7FFAA254-41C8-4F6B-B6BC-F5471B1E59A3}" srcOrd="4" destOrd="0" presId="urn:microsoft.com/office/officeart/2005/8/layout/vList2"/>
    <dgm:cxn modelId="{0D173FFA-F515-4C2D-921E-5E423B629689}" type="presParOf" srcId="{4590DC65-AF4A-48CD-ABF6-D77464E229DB}" destId="{6D115348-FCE0-4BBB-8C40-4D8804770032}" srcOrd="5" destOrd="0" presId="urn:microsoft.com/office/officeart/2005/8/layout/vList2"/>
    <dgm:cxn modelId="{C68A59F4-8A92-46C9-8F00-D2E4F7F3EFD9}" type="presParOf" srcId="{4590DC65-AF4A-48CD-ABF6-D77464E229DB}" destId="{F1A0C3C5-42D6-489F-9023-2E9495CCB98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F00B00-AABC-4CD6-9959-A05474187E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025571-7ACF-4212-9422-29F4B92280C2}">
      <dgm:prSet/>
      <dgm:spPr/>
      <dgm:t>
        <a:bodyPr/>
        <a:lstStyle/>
        <a:p>
          <a:r>
            <a:rPr lang="en-US"/>
            <a:t>Student</a:t>
          </a:r>
        </a:p>
      </dgm:t>
    </dgm:pt>
    <dgm:pt modelId="{B2375FF0-EC2C-461F-A41C-595C3B1071F4}" type="parTrans" cxnId="{6299C13A-7C3F-4B55-AE7A-F6A1DD85C033}">
      <dgm:prSet/>
      <dgm:spPr/>
      <dgm:t>
        <a:bodyPr/>
        <a:lstStyle/>
        <a:p>
          <a:endParaRPr lang="en-US"/>
        </a:p>
      </dgm:t>
    </dgm:pt>
    <dgm:pt modelId="{3B476D40-7A02-4DCF-A6FA-BFDA45853D0C}" type="sibTrans" cxnId="{6299C13A-7C3F-4B55-AE7A-F6A1DD85C033}">
      <dgm:prSet/>
      <dgm:spPr/>
      <dgm:t>
        <a:bodyPr/>
        <a:lstStyle/>
        <a:p>
          <a:endParaRPr lang="en-US"/>
        </a:p>
      </dgm:t>
    </dgm:pt>
    <dgm:pt modelId="{3EB693BA-3E06-40E7-AF0A-AF3E0116AE73}">
      <dgm:prSet/>
      <dgm:spPr/>
      <dgm:t>
        <a:bodyPr/>
        <a:lstStyle/>
        <a:p>
          <a:r>
            <a:rPr lang="en-US"/>
            <a:t>Lecturer</a:t>
          </a:r>
        </a:p>
      </dgm:t>
    </dgm:pt>
    <dgm:pt modelId="{8A7D0028-CBC0-4680-AB1D-CCDFD45B943B}" type="parTrans" cxnId="{3B1D3C78-0AFB-4836-A8F1-863344139C59}">
      <dgm:prSet/>
      <dgm:spPr/>
      <dgm:t>
        <a:bodyPr/>
        <a:lstStyle/>
        <a:p>
          <a:endParaRPr lang="en-US"/>
        </a:p>
      </dgm:t>
    </dgm:pt>
    <dgm:pt modelId="{9C71D2AB-4D48-4BA0-B273-6C55C428024E}" type="sibTrans" cxnId="{3B1D3C78-0AFB-4836-A8F1-863344139C59}">
      <dgm:prSet/>
      <dgm:spPr/>
      <dgm:t>
        <a:bodyPr/>
        <a:lstStyle/>
        <a:p>
          <a:endParaRPr lang="en-US"/>
        </a:p>
      </dgm:t>
    </dgm:pt>
    <dgm:pt modelId="{B72C35F7-D41D-44F9-86A8-F79C55F85A88}">
      <dgm:prSet/>
      <dgm:spPr/>
      <dgm:t>
        <a:bodyPr/>
        <a:lstStyle/>
        <a:p>
          <a:r>
            <a:rPr lang="en-US"/>
            <a:t>Timetable</a:t>
          </a:r>
        </a:p>
      </dgm:t>
    </dgm:pt>
    <dgm:pt modelId="{6D04858F-BCC1-40B3-BF26-4EA3F7D2BD0F}" type="parTrans" cxnId="{63AE96E3-DF8C-45BD-9EC4-1C9DC35EF3EC}">
      <dgm:prSet/>
      <dgm:spPr/>
      <dgm:t>
        <a:bodyPr/>
        <a:lstStyle/>
        <a:p>
          <a:endParaRPr lang="en-US"/>
        </a:p>
      </dgm:t>
    </dgm:pt>
    <dgm:pt modelId="{EC5941A7-EB1F-40C0-BAF3-6AB0CEE7A805}" type="sibTrans" cxnId="{63AE96E3-DF8C-45BD-9EC4-1C9DC35EF3EC}">
      <dgm:prSet/>
      <dgm:spPr/>
      <dgm:t>
        <a:bodyPr/>
        <a:lstStyle/>
        <a:p>
          <a:endParaRPr lang="en-US"/>
        </a:p>
      </dgm:t>
    </dgm:pt>
    <dgm:pt modelId="{37C393E4-D3D5-4717-83E8-DC2E9D5B4981}">
      <dgm:prSet/>
      <dgm:spPr/>
      <dgm:t>
        <a:bodyPr/>
        <a:lstStyle/>
        <a:p>
          <a:r>
            <a:rPr lang="en-US"/>
            <a:t>Department</a:t>
          </a:r>
        </a:p>
      </dgm:t>
    </dgm:pt>
    <dgm:pt modelId="{B4FFA5C1-1C3D-4DBD-851A-B274AE60234D}" type="parTrans" cxnId="{285FBD23-52A0-4008-81A7-4F180720C52E}">
      <dgm:prSet/>
      <dgm:spPr/>
      <dgm:t>
        <a:bodyPr/>
        <a:lstStyle/>
        <a:p>
          <a:endParaRPr lang="en-US"/>
        </a:p>
      </dgm:t>
    </dgm:pt>
    <dgm:pt modelId="{8CD2BE05-F106-44C1-B20C-051F4B582F35}" type="sibTrans" cxnId="{285FBD23-52A0-4008-81A7-4F180720C52E}">
      <dgm:prSet/>
      <dgm:spPr/>
      <dgm:t>
        <a:bodyPr/>
        <a:lstStyle/>
        <a:p>
          <a:endParaRPr lang="en-US"/>
        </a:p>
      </dgm:t>
    </dgm:pt>
    <dgm:pt modelId="{78434063-0938-4100-A8F6-311E14FB4B18}">
      <dgm:prSet/>
      <dgm:spPr/>
      <dgm:t>
        <a:bodyPr/>
        <a:lstStyle/>
        <a:p>
          <a:r>
            <a:rPr lang="en-US"/>
            <a:t>Course</a:t>
          </a:r>
        </a:p>
      </dgm:t>
    </dgm:pt>
    <dgm:pt modelId="{36673710-63C2-4CD1-B7AD-6FCEAF5799E4}" type="parTrans" cxnId="{AE93967A-B6F1-4BAD-B8C2-3033CA8DBB8F}">
      <dgm:prSet/>
      <dgm:spPr/>
      <dgm:t>
        <a:bodyPr/>
        <a:lstStyle/>
        <a:p>
          <a:endParaRPr lang="en-US"/>
        </a:p>
      </dgm:t>
    </dgm:pt>
    <dgm:pt modelId="{26FCA4FC-9810-4FC9-A56D-C62D0F2A323E}" type="sibTrans" cxnId="{AE93967A-B6F1-4BAD-B8C2-3033CA8DBB8F}">
      <dgm:prSet/>
      <dgm:spPr/>
      <dgm:t>
        <a:bodyPr/>
        <a:lstStyle/>
        <a:p>
          <a:endParaRPr lang="en-US"/>
        </a:p>
      </dgm:t>
    </dgm:pt>
    <dgm:pt modelId="{7DC404DE-74C3-4A27-B36B-D4A1A3D5E333}">
      <dgm:prSet/>
      <dgm:spPr/>
      <dgm:t>
        <a:bodyPr/>
        <a:lstStyle/>
        <a:p>
          <a:r>
            <a:rPr lang="en-US"/>
            <a:t>Examination</a:t>
          </a:r>
        </a:p>
      </dgm:t>
    </dgm:pt>
    <dgm:pt modelId="{1E3ED210-4F68-4641-9AE5-16E9654AA631}" type="parTrans" cxnId="{9FF4D77C-8677-4CE0-A66F-C6D7A0ED6F86}">
      <dgm:prSet/>
      <dgm:spPr/>
      <dgm:t>
        <a:bodyPr/>
        <a:lstStyle/>
        <a:p>
          <a:endParaRPr lang="en-US"/>
        </a:p>
      </dgm:t>
    </dgm:pt>
    <dgm:pt modelId="{E43969E2-3C9B-4824-9387-4E51BF251AF5}" type="sibTrans" cxnId="{9FF4D77C-8677-4CE0-A66F-C6D7A0ED6F86}">
      <dgm:prSet/>
      <dgm:spPr/>
      <dgm:t>
        <a:bodyPr/>
        <a:lstStyle/>
        <a:p>
          <a:endParaRPr lang="en-US"/>
        </a:p>
      </dgm:t>
    </dgm:pt>
    <dgm:pt modelId="{0352979B-D166-41AB-8451-16E02124066C}" type="pres">
      <dgm:prSet presAssocID="{D1F00B00-AABC-4CD6-9959-A05474187ECB}" presName="root" presStyleCnt="0">
        <dgm:presLayoutVars>
          <dgm:dir/>
          <dgm:resizeHandles val="exact"/>
        </dgm:presLayoutVars>
      </dgm:prSet>
      <dgm:spPr/>
    </dgm:pt>
    <dgm:pt modelId="{CF0A6499-6C1F-4A0F-87E1-9E825F426698}" type="pres">
      <dgm:prSet presAssocID="{57025571-7ACF-4212-9422-29F4B92280C2}" presName="compNode" presStyleCnt="0"/>
      <dgm:spPr/>
    </dgm:pt>
    <dgm:pt modelId="{56B2337A-7830-4392-81BC-2FA93FF86D60}" type="pres">
      <dgm:prSet presAssocID="{57025571-7ACF-4212-9422-29F4B92280C2}" presName="bgRect" presStyleLbl="bgShp" presStyleIdx="0" presStyleCnt="6"/>
      <dgm:spPr/>
    </dgm:pt>
    <dgm:pt modelId="{7DD006E8-5FD5-4E4A-81B2-DAE63528BA01}" type="pres">
      <dgm:prSet presAssocID="{57025571-7ACF-4212-9422-29F4B92280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02EAA88-724D-4D09-A9BB-BB743A8E0895}" type="pres">
      <dgm:prSet presAssocID="{57025571-7ACF-4212-9422-29F4B92280C2}" presName="spaceRect" presStyleCnt="0"/>
      <dgm:spPr/>
    </dgm:pt>
    <dgm:pt modelId="{04D330DB-FDFE-430E-9E4D-EC8CA5DC5DF5}" type="pres">
      <dgm:prSet presAssocID="{57025571-7ACF-4212-9422-29F4B92280C2}" presName="parTx" presStyleLbl="revTx" presStyleIdx="0" presStyleCnt="6">
        <dgm:presLayoutVars>
          <dgm:chMax val="0"/>
          <dgm:chPref val="0"/>
        </dgm:presLayoutVars>
      </dgm:prSet>
      <dgm:spPr/>
    </dgm:pt>
    <dgm:pt modelId="{1CEB8EA5-3F83-4975-B1F3-92D2D1B2DF65}" type="pres">
      <dgm:prSet presAssocID="{3B476D40-7A02-4DCF-A6FA-BFDA45853D0C}" presName="sibTrans" presStyleCnt="0"/>
      <dgm:spPr/>
    </dgm:pt>
    <dgm:pt modelId="{29EE7350-A072-4C74-9CFA-44E3E455684F}" type="pres">
      <dgm:prSet presAssocID="{3EB693BA-3E06-40E7-AF0A-AF3E0116AE73}" presName="compNode" presStyleCnt="0"/>
      <dgm:spPr/>
    </dgm:pt>
    <dgm:pt modelId="{F4B3C121-03D1-41A4-87E8-AB15F7837723}" type="pres">
      <dgm:prSet presAssocID="{3EB693BA-3E06-40E7-AF0A-AF3E0116AE73}" presName="bgRect" presStyleLbl="bgShp" presStyleIdx="1" presStyleCnt="6"/>
      <dgm:spPr/>
    </dgm:pt>
    <dgm:pt modelId="{0DE74FD5-26D4-4238-8470-8780AD7AEF58}" type="pres">
      <dgm:prSet presAssocID="{3EB693BA-3E06-40E7-AF0A-AF3E0116AE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B04B345C-D762-4671-B798-B869779A2D8A}" type="pres">
      <dgm:prSet presAssocID="{3EB693BA-3E06-40E7-AF0A-AF3E0116AE73}" presName="spaceRect" presStyleCnt="0"/>
      <dgm:spPr/>
    </dgm:pt>
    <dgm:pt modelId="{D4804C55-1895-43A4-9A83-5FE7AA6305C7}" type="pres">
      <dgm:prSet presAssocID="{3EB693BA-3E06-40E7-AF0A-AF3E0116AE73}" presName="parTx" presStyleLbl="revTx" presStyleIdx="1" presStyleCnt="6">
        <dgm:presLayoutVars>
          <dgm:chMax val="0"/>
          <dgm:chPref val="0"/>
        </dgm:presLayoutVars>
      </dgm:prSet>
      <dgm:spPr/>
    </dgm:pt>
    <dgm:pt modelId="{1123FBDE-D599-4660-8509-D67542B8916E}" type="pres">
      <dgm:prSet presAssocID="{9C71D2AB-4D48-4BA0-B273-6C55C428024E}" presName="sibTrans" presStyleCnt="0"/>
      <dgm:spPr/>
    </dgm:pt>
    <dgm:pt modelId="{A20248A2-0F00-4F80-A559-73B1537B6BF5}" type="pres">
      <dgm:prSet presAssocID="{B72C35F7-D41D-44F9-86A8-F79C55F85A88}" presName="compNode" presStyleCnt="0"/>
      <dgm:spPr/>
    </dgm:pt>
    <dgm:pt modelId="{5AD203DB-C521-4686-AD00-090BE9F47A71}" type="pres">
      <dgm:prSet presAssocID="{B72C35F7-D41D-44F9-86A8-F79C55F85A88}" presName="bgRect" presStyleLbl="bgShp" presStyleIdx="2" presStyleCnt="6"/>
      <dgm:spPr/>
    </dgm:pt>
    <dgm:pt modelId="{BFCF8F50-E176-4232-90F0-8A70E4A3F313}" type="pres">
      <dgm:prSet presAssocID="{B72C35F7-D41D-44F9-86A8-F79C55F85A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6247E73-32E9-4FAF-8A1A-77691B277309}" type="pres">
      <dgm:prSet presAssocID="{B72C35F7-D41D-44F9-86A8-F79C55F85A88}" presName="spaceRect" presStyleCnt="0"/>
      <dgm:spPr/>
    </dgm:pt>
    <dgm:pt modelId="{4C08218F-3592-4A7C-B6F8-C1A05E3BE7BD}" type="pres">
      <dgm:prSet presAssocID="{B72C35F7-D41D-44F9-86A8-F79C55F85A88}" presName="parTx" presStyleLbl="revTx" presStyleIdx="2" presStyleCnt="6">
        <dgm:presLayoutVars>
          <dgm:chMax val="0"/>
          <dgm:chPref val="0"/>
        </dgm:presLayoutVars>
      </dgm:prSet>
      <dgm:spPr/>
    </dgm:pt>
    <dgm:pt modelId="{ACDC52CB-0A24-4392-B530-E03BABE9206D}" type="pres">
      <dgm:prSet presAssocID="{EC5941A7-EB1F-40C0-BAF3-6AB0CEE7A805}" presName="sibTrans" presStyleCnt="0"/>
      <dgm:spPr/>
    </dgm:pt>
    <dgm:pt modelId="{5FE64400-CD5B-46FF-99F1-BEE84A4484C3}" type="pres">
      <dgm:prSet presAssocID="{37C393E4-D3D5-4717-83E8-DC2E9D5B4981}" presName="compNode" presStyleCnt="0"/>
      <dgm:spPr/>
    </dgm:pt>
    <dgm:pt modelId="{37F1F74C-B7FD-4BB6-9EF2-DF3DA22CC5B7}" type="pres">
      <dgm:prSet presAssocID="{37C393E4-D3D5-4717-83E8-DC2E9D5B4981}" presName="bgRect" presStyleLbl="bgShp" presStyleIdx="3" presStyleCnt="6"/>
      <dgm:spPr/>
    </dgm:pt>
    <dgm:pt modelId="{9661D77E-CC82-4CEA-A895-C57446F363D7}" type="pres">
      <dgm:prSet presAssocID="{37C393E4-D3D5-4717-83E8-DC2E9D5B49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6CDE01A0-D1B4-4BE0-BBB3-3EF3B4F6AEB7}" type="pres">
      <dgm:prSet presAssocID="{37C393E4-D3D5-4717-83E8-DC2E9D5B4981}" presName="spaceRect" presStyleCnt="0"/>
      <dgm:spPr/>
    </dgm:pt>
    <dgm:pt modelId="{8E9A8B8C-F601-498D-ABC9-D197FE6CEB95}" type="pres">
      <dgm:prSet presAssocID="{37C393E4-D3D5-4717-83E8-DC2E9D5B4981}" presName="parTx" presStyleLbl="revTx" presStyleIdx="3" presStyleCnt="6">
        <dgm:presLayoutVars>
          <dgm:chMax val="0"/>
          <dgm:chPref val="0"/>
        </dgm:presLayoutVars>
      </dgm:prSet>
      <dgm:spPr/>
    </dgm:pt>
    <dgm:pt modelId="{35B8F279-50B9-4360-AC5E-1D1F7B215ACE}" type="pres">
      <dgm:prSet presAssocID="{8CD2BE05-F106-44C1-B20C-051F4B582F35}" presName="sibTrans" presStyleCnt="0"/>
      <dgm:spPr/>
    </dgm:pt>
    <dgm:pt modelId="{580D3377-CE03-4314-B66F-289B267760E0}" type="pres">
      <dgm:prSet presAssocID="{78434063-0938-4100-A8F6-311E14FB4B18}" presName="compNode" presStyleCnt="0"/>
      <dgm:spPr/>
    </dgm:pt>
    <dgm:pt modelId="{D7D36F2D-3907-4A15-AD07-E0C69A0E9925}" type="pres">
      <dgm:prSet presAssocID="{78434063-0938-4100-A8F6-311E14FB4B18}" presName="bgRect" presStyleLbl="bgShp" presStyleIdx="4" presStyleCnt="6"/>
      <dgm:spPr/>
    </dgm:pt>
    <dgm:pt modelId="{C7EC116D-B14B-4E13-B649-743730160628}" type="pres">
      <dgm:prSet presAssocID="{78434063-0938-4100-A8F6-311E14FB4B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f Clubs"/>
        </a:ext>
      </dgm:extLst>
    </dgm:pt>
    <dgm:pt modelId="{1A3985C7-2755-4DFC-9ADE-2E40AD2401B0}" type="pres">
      <dgm:prSet presAssocID="{78434063-0938-4100-A8F6-311E14FB4B18}" presName="spaceRect" presStyleCnt="0"/>
      <dgm:spPr/>
    </dgm:pt>
    <dgm:pt modelId="{498D91EB-75E6-455A-85E8-E63C0DD20D28}" type="pres">
      <dgm:prSet presAssocID="{78434063-0938-4100-A8F6-311E14FB4B18}" presName="parTx" presStyleLbl="revTx" presStyleIdx="4" presStyleCnt="6">
        <dgm:presLayoutVars>
          <dgm:chMax val="0"/>
          <dgm:chPref val="0"/>
        </dgm:presLayoutVars>
      </dgm:prSet>
      <dgm:spPr/>
    </dgm:pt>
    <dgm:pt modelId="{0A409FA9-C2AD-4270-A957-848DC7B0CF4F}" type="pres">
      <dgm:prSet presAssocID="{26FCA4FC-9810-4FC9-A56D-C62D0F2A323E}" presName="sibTrans" presStyleCnt="0"/>
      <dgm:spPr/>
    </dgm:pt>
    <dgm:pt modelId="{202BB093-003F-46AC-8008-B60D235CCB56}" type="pres">
      <dgm:prSet presAssocID="{7DC404DE-74C3-4A27-B36B-D4A1A3D5E333}" presName="compNode" presStyleCnt="0"/>
      <dgm:spPr/>
    </dgm:pt>
    <dgm:pt modelId="{AEBA83F0-6C8A-48CD-831E-8F26C702C5B4}" type="pres">
      <dgm:prSet presAssocID="{7DC404DE-74C3-4A27-B36B-D4A1A3D5E333}" presName="bgRect" presStyleLbl="bgShp" presStyleIdx="5" presStyleCnt="6"/>
      <dgm:spPr/>
    </dgm:pt>
    <dgm:pt modelId="{A4EB2187-8150-418F-879D-56307A1B1BAA}" type="pres">
      <dgm:prSet presAssocID="{7DC404DE-74C3-4A27-B36B-D4A1A3D5E33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D6398439-8BC7-4729-AA04-9CB300380F83}" type="pres">
      <dgm:prSet presAssocID="{7DC404DE-74C3-4A27-B36B-D4A1A3D5E333}" presName="spaceRect" presStyleCnt="0"/>
      <dgm:spPr/>
    </dgm:pt>
    <dgm:pt modelId="{C3CD3735-059E-406B-9099-CEE65AA9722A}" type="pres">
      <dgm:prSet presAssocID="{7DC404DE-74C3-4A27-B36B-D4A1A3D5E333}" presName="parTx" presStyleLbl="revTx" presStyleIdx="5" presStyleCnt="6">
        <dgm:presLayoutVars>
          <dgm:chMax val="0"/>
          <dgm:chPref val="0"/>
        </dgm:presLayoutVars>
      </dgm:prSet>
      <dgm:spPr/>
    </dgm:pt>
  </dgm:ptLst>
  <dgm:cxnLst>
    <dgm:cxn modelId="{167BEF10-B453-4F00-8AD2-6B42F899AC10}" type="presOf" srcId="{37C393E4-D3D5-4717-83E8-DC2E9D5B4981}" destId="{8E9A8B8C-F601-498D-ABC9-D197FE6CEB95}" srcOrd="0" destOrd="0" presId="urn:microsoft.com/office/officeart/2018/2/layout/IconVerticalSolidList"/>
    <dgm:cxn modelId="{285FBD23-52A0-4008-81A7-4F180720C52E}" srcId="{D1F00B00-AABC-4CD6-9959-A05474187ECB}" destId="{37C393E4-D3D5-4717-83E8-DC2E9D5B4981}" srcOrd="3" destOrd="0" parTransId="{B4FFA5C1-1C3D-4DBD-851A-B274AE60234D}" sibTransId="{8CD2BE05-F106-44C1-B20C-051F4B582F35}"/>
    <dgm:cxn modelId="{6299C13A-7C3F-4B55-AE7A-F6A1DD85C033}" srcId="{D1F00B00-AABC-4CD6-9959-A05474187ECB}" destId="{57025571-7ACF-4212-9422-29F4B92280C2}" srcOrd="0" destOrd="0" parTransId="{B2375FF0-EC2C-461F-A41C-595C3B1071F4}" sibTransId="{3B476D40-7A02-4DCF-A6FA-BFDA45853D0C}"/>
    <dgm:cxn modelId="{EFE4465B-8914-4B11-8214-4AE72F6B276C}" type="presOf" srcId="{B72C35F7-D41D-44F9-86A8-F79C55F85A88}" destId="{4C08218F-3592-4A7C-B6F8-C1A05E3BE7BD}" srcOrd="0" destOrd="0" presId="urn:microsoft.com/office/officeart/2018/2/layout/IconVerticalSolidList"/>
    <dgm:cxn modelId="{E5FE024A-A190-4F6F-8034-F21DFA0DF151}" type="presOf" srcId="{57025571-7ACF-4212-9422-29F4B92280C2}" destId="{04D330DB-FDFE-430E-9E4D-EC8CA5DC5DF5}" srcOrd="0" destOrd="0" presId="urn:microsoft.com/office/officeart/2018/2/layout/IconVerticalSolidList"/>
    <dgm:cxn modelId="{3B1D3C78-0AFB-4836-A8F1-863344139C59}" srcId="{D1F00B00-AABC-4CD6-9959-A05474187ECB}" destId="{3EB693BA-3E06-40E7-AF0A-AF3E0116AE73}" srcOrd="1" destOrd="0" parTransId="{8A7D0028-CBC0-4680-AB1D-CCDFD45B943B}" sibTransId="{9C71D2AB-4D48-4BA0-B273-6C55C428024E}"/>
    <dgm:cxn modelId="{EA01CB58-0BBA-4931-901D-33B7246D6265}" type="presOf" srcId="{7DC404DE-74C3-4A27-B36B-D4A1A3D5E333}" destId="{C3CD3735-059E-406B-9099-CEE65AA9722A}" srcOrd="0" destOrd="0" presId="urn:microsoft.com/office/officeart/2018/2/layout/IconVerticalSolidList"/>
    <dgm:cxn modelId="{AE93967A-B6F1-4BAD-B8C2-3033CA8DBB8F}" srcId="{D1F00B00-AABC-4CD6-9959-A05474187ECB}" destId="{78434063-0938-4100-A8F6-311E14FB4B18}" srcOrd="4" destOrd="0" parTransId="{36673710-63C2-4CD1-B7AD-6FCEAF5799E4}" sibTransId="{26FCA4FC-9810-4FC9-A56D-C62D0F2A323E}"/>
    <dgm:cxn modelId="{9FF4D77C-8677-4CE0-A66F-C6D7A0ED6F86}" srcId="{D1F00B00-AABC-4CD6-9959-A05474187ECB}" destId="{7DC404DE-74C3-4A27-B36B-D4A1A3D5E333}" srcOrd="5" destOrd="0" parTransId="{1E3ED210-4F68-4641-9AE5-16E9654AA631}" sibTransId="{E43969E2-3C9B-4824-9387-4E51BF251AF5}"/>
    <dgm:cxn modelId="{08CD0180-F1C0-4959-B93D-AB16A84761E1}" type="presOf" srcId="{78434063-0938-4100-A8F6-311E14FB4B18}" destId="{498D91EB-75E6-455A-85E8-E63C0DD20D28}" srcOrd="0" destOrd="0" presId="urn:microsoft.com/office/officeart/2018/2/layout/IconVerticalSolidList"/>
    <dgm:cxn modelId="{F3210ECC-8EC8-4B7F-9349-E8276BDA7A76}" type="presOf" srcId="{3EB693BA-3E06-40E7-AF0A-AF3E0116AE73}" destId="{D4804C55-1895-43A4-9A83-5FE7AA6305C7}" srcOrd="0" destOrd="0" presId="urn:microsoft.com/office/officeart/2018/2/layout/IconVerticalSolidList"/>
    <dgm:cxn modelId="{D6CAF1D3-876C-4624-98F9-A1E851AEE24A}" type="presOf" srcId="{D1F00B00-AABC-4CD6-9959-A05474187ECB}" destId="{0352979B-D166-41AB-8451-16E02124066C}" srcOrd="0" destOrd="0" presId="urn:microsoft.com/office/officeart/2018/2/layout/IconVerticalSolidList"/>
    <dgm:cxn modelId="{63AE96E3-DF8C-45BD-9EC4-1C9DC35EF3EC}" srcId="{D1F00B00-AABC-4CD6-9959-A05474187ECB}" destId="{B72C35F7-D41D-44F9-86A8-F79C55F85A88}" srcOrd="2" destOrd="0" parTransId="{6D04858F-BCC1-40B3-BF26-4EA3F7D2BD0F}" sibTransId="{EC5941A7-EB1F-40C0-BAF3-6AB0CEE7A805}"/>
    <dgm:cxn modelId="{9F02BC41-8915-4638-A851-0D5EB47FE30B}" type="presParOf" srcId="{0352979B-D166-41AB-8451-16E02124066C}" destId="{CF0A6499-6C1F-4A0F-87E1-9E825F426698}" srcOrd="0" destOrd="0" presId="urn:microsoft.com/office/officeart/2018/2/layout/IconVerticalSolidList"/>
    <dgm:cxn modelId="{0AF3E3FB-C9DD-4777-AE40-EB0EA0C3726A}" type="presParOf" srcId="{CF0A6499-6C1F-4A0F-87E1-9E825F426698}" destId="{56B2337A-7830-4392-81BC-2FA93FF86D60}" srcOrd="0" destOrd="0" presId="urn:microsoft.com/office/officeart/2018/2/layout/IconVerticalSolidList"/>
    <dgm:cxn modelId="{47963B85-2552-4DAD-9068-A3A147D9C483}" type="presParOf" srcId="{CF0A6499-6C1F-4A0F-87E1-9E825F426698}" destId="{7DD006E8-5FD5-4E4A-81B2-DAE63528BA01}" srcOrd="1" destOrd="0" presId="urn:microsoft.com/office/officeart/2018/2/layout/IconVerticalSolidList"/>
    <dgm:cxn modelId="{3EF7EE82-A236-4B0A-AEA9-3A5FE1E2C5E3}" type="presParOf" srcId="{CF0A6499-6C1F-4A0F-87E1-9E825F426698}" destId="{102EAA88-724D-4D09-A9BB-BB743A8E0895}" srcOrd="2" destOrd="0" presId="urn:microsoft.com/office/officeart/2018/2/layout/IconVerticalSolidList"/>
    <dgm:cxn modelId="{2FF9EC83-0AE3-436E-9CDC-0A7D09E4EC53}" type="presParOf" srcId="{CF0A6499-6C1F-4A0F-87E1-9E825F426698}" destId="{04D330DB-FDFE-430E-9E4D-EC8CA5DC5DF5}" srcOrd="3" destOrd="0" presId="urn:microsoft.com/office/officeart/2018/2/layout/IconVerticalSolidList"/>
    <dgm:cxn modelId="{0F4D1269-6A72-464C-966E-899541780A17}" type="presParOf" srcId="{0352979B-D166-41AB-8451-16E02124066C}" destId="{1CEB8EA5-3F83-4975-B1F3-92D2D1B2DF65}" srcOrd="1" destOrd="0" presId="urn:microsoft.com/office/officeart/2018/2/layout/IconVerticalSolidList"/>
    <dgm:cxn modelId="{06D88350-B49E-4EF3-B753-5AECEFF86F60}" type="presParOf" srcId="{0352979B-D166-41AB-8451-16E02124066C}" destId="{29EE7350-A072-4C74-9CFA-44E3E455684F}" srcOrd="2" destOrd="0" presId="urn:microsoft.com/office/officeart/2018/2/layout/IconVerticalSolidList"/>
    <dgm:cxn modelId="{79C424A3-B836-4161-9402-C27909B3E350}" type="presParOf" srcId="{29EE7350-A072-4C74-9CFA-44E3E455684F}" destId="{F4B3C121-03D1-41A4-87E8-AB15F7837723}" srcOrd="0" destOrd="0" presId="urn:microsoft.com/office/officeart/2018/2/layout/IconVerticalSolidList"/>
    <dgm:cxn modelId="{56E11B54-DF52-4613-9655-C3BFDCF2404A}" type="presParOf" srcId="{29EE7350-A072-4C74-9CFA-44E3E455684F}" destId="{0DE74FD5-26D4-4238-8470-8780AD7AEF58}" srcOrd="1" destOrd="0" presId="urn:microsoft.com/office/officeart/2018/2/layout/IconVerticalSolidList"/>
    <dgm:cxn modelId="{48224177-2EF9-4CB3-A571-30ED07794C29}" type="presParOf" srcId="{29EE7350-A072-4C74-9CFA-44E3E455684F}" destId="{B04B345C-D762-4671-B798-B869779A2D8A}" srcOrd="2" destOrd="0" presId="urn:microsoft.com/office/officeart/2018/2/layout/IconVerticalSolidList"/>
    <dgm:cxn modelId="{1C83697F-5140-426E-BBFC-F38E623781C3}" type="presParOf" srcId="{29EE7350-A072-4C74-9CFA-44E3E455684F}" destId="{D4804C55-1895-43A4-9A83-5FE7AA6305C7}" srcOrd="3" destOrd="0" presId="urn:microsoft.com/office/officeart/2018/2/layout/IconVerticalSolidList"/>
    <dgm:cxn modelId="{237D3184-565E-4E55-9824-D1162BC733D2}" type="presParOf" srcId="{0352979B-D166-41AB-8451-16E02124066C}" destId="{1123FBDE-D599-4660-8509-D67542B8916E}" srcOrd="3" destOrd="0" presId="urn:microsoft.com/office/officeart/2018/2/layout/IconVerticalSolidList"/>
    <dgm:cxn modelId="{6DAFC8B3-63F8-4F6A-90A4-CE5FE9A45CF5}" type="presParOf" srcId="{0352979B-D166-41AB-8451-16E02124066C}" destId="{A20248A2-0F00-4F80-A559-73B1537B6BF5}" srcOrd="4" destOrd="0" presId="urn:microsoft.com/office/officeart/2018/2/layout/IconVerticalSolidList"/>
    <dgm:cxn modelId="{E0A25B84-4791-4DFC-8502-7B1CD99A4867}" type="presParOf" srcId="{A20248A2-0F00-4F80-A559-73B1537B6BF5}" destId="{5AD203DB-C521-4686-AD00-090BE9F47A71}" srcOrd="0" destOrd="0" presId="urn:microsoft.com/office/officeart/2018/2/layout/IconVerticalSolidList"/>
    <dgm:cxn modelId="{D6CB896F-71C9-44C2-94D1-FC43C8EA10AC}" type="presParOf" srcId="{A20248A2-0F00-4F80-A559-73B1537B6BF5}" destId="{BFCF8F50-E176-4232-90F0-8A70E4A3F313}" srcOrd="1" destOrd="0" presId="urn:microsoft.com/office/officeart/2018/2/layout/IconVerticalSolidList"/>
    <dgm:cxn modelId="{A7377A6F-A309-4EA3-81EE-548B56939314}" type="presParOf" srcId="{A20248A2-0F00-4F80-A559-73B1537B6BF5}" destId="{36247E73-32E9-4FAF-8A1A-77691B277309}" srcOrd="2" destOrd="0" presId="urn:microsoft.com/office/officeart/2018/2/layout/IconVerticalSolidList"/>
    <dgm:cxn modelId="{F701160A-A8ED-424B-A753-0EA3A342898D}" type="presParOf" srcId="{A20248A2-0F00-4F80-A559-73B1537B6BF5}" destId="{4C08218F-3592-4A7C-B6F8-C1A05E3BE7BD}" srcOrd="3" destOrd="0" presId="urn:microsoft.com/office/officeart/2018/2/layout/IconVerticalSolidList"/>
    <dgm:cxn modelId="{049F48A8-BDE7-4595-9814-0167FADCC757}" type="presParOf" srcId="{0352979B-D166-41AB-8451-16E02124066C}" destId="{ACDC52CB-0A24-4392-B530-E03BABE9206D}" srcOrd="5" destOrd="0" presId="urn:microsoft.com/office/officeart/2018/2/layout/IconVerticalSolidList"/>
    <dgm:cxn modelId="{02CA3966-2653-4128-8808-B60CB92B96E5}" type="presParOf" srcId="{0352979B-D166-41AB-8451-16E02124066C}" destId="{5FE64400-CD5B-46FF-99F1-BEE84A4484C3}" srcOrd="6" destOrd="0" presId="urn:microsoft.com/office/officeart/2018/2/layout/IconVerticalSolidList"/>
    <dgm:cxn modelId="{16C8E61C-1EAA-496A-86D3-DA8BDBFDE46F}" type="presParOf" srcId="{5FE64400-CD5B-46FF-99F1-BEE84A4484C3}" destId="{37F1F74C-B7FD-4BB6-9EF2-DF3DA22CC5B7}" srcOrd="0" destOrd="0" presId="urn:microsoft.com/office/officeart/2018/2/layout/IconVerticalSolidList"/>
    <dgm:cxn modelId="{687CB781-68FC-45DC-9BAB-100BD421E824}" type="presParOf" srcId="{5FE64400-CD5B-46FF-99F1-BEE84A4484C3}" destId="{9661D77E-CC82-4CEA-A895-C57446F363D7}" srcOrd="1" destOrd="0" presId="urn:microsoft.com/office/officeart/2018/2/layout/IconVerticalSolidList"/>
    <dgm:cxn modelId="{B3E30D82-C4A4-46F3-96B2-7FA28D62FD3C}" type="presParOf" srcId="{5FE64400-CD5B-46FF-99F1-BEE84A4484C3}" destId="{6CDE01A0-D1B4-4BE0-BBB3-3EF3B4F6AEB7}" srcOrd="2" destOrd="0" presId="urn:microsoft.com/office/officeart/2018/2/layout/IconVerticalSolidList"/>
    <dgm:cxn modelId="{0422D5AA-4066-452B-9187-3678E16A03D2}" type="presParOf" srcId="{5FE64400-CD5B-46FF-99F1-BEE84A4484C3}" destId="{8E9A8B8C-F601-498D-ABC9-D197FE6CEB95}" srcOrd="3" destOrd="0" presId="urn:microsoft.com/office/officeart/2018/2/layout/IconVerticalSolidList"/>
    <dgm:cxn modelId="{CC6739E5-83A1-475E-89BD-0E7F4B13B9E8}" type="presParOf" srcId="{0352979B-D166-41AB-8451-16E02124066C}" destId="{35B8F279-50B9-4360-AC5E-1D1F7B215ACE}" srcOrd="7" destOrd="0" presId="urn:microsoft.com/office/officeart/2018/2/layout/IconVerticalSolidList"/>
    <dgm:cxn modelId="{E0478678-3D97-4FFD-8CA2-0965DAAC65F6}" type="presParOf" srcId="{0352979B-D166-41AB-8451-16E02124066C}" destId="{580D3377-CE03-4314-B66F-289B267760E0}" srcOrd="8" destOrd="0" presId="urn:microsoft.com/office/officeart/2018/2/layout/IconVerticalSolidList"/>
    <dgm:cxn modelId="{245B529B-E9AE-4359-BF59-AE8240A3CC86}" type="presParOf" srcId="{580D3377-CE03-4314-B66F-289B267760E0}" destId="{D7D36F2D-3907-4A15-AD07-E0C69A0E9925}" srcOrd="0" destOrd="0" presId="urn:microsoft.com/office/officeart/2018/2/layout/IconVerticalSolidList"/>
    <dgm:cxn modelId="{142CC0BE-EDF9-4E29-9B94-3286A67C8135}" type="presParOf" srcId="{580D3377-CE03-4314-B66F-289B267760E0}" destId="{C7EC116D-B14B-4E13-B649-743730160628}" srcOrd="1" destOrd="0" presId="urn:microsoft.com/office/officeart/2018/2/layout/IconVerticalSolidList"/>
    <dgm:cxn modelId="{E0F1712F-667C-4440-B155-AC4A5C804C48}" type="presParOf" srcId="{580D3377-CE03-4314-B66F-289B267760E0}" destId="{1A3985C7-2755-4DFC-9ADE-2E40AD2401B0}" srcOrd="2" destOrd="0" presId="urn:microsoft.com/office/officeart/2018/2/layout/IconVerticalSolidList"/>
    <dgm:cxn modelId="{F230C786-61DE-4EBE-8518-0AF72029D412}" type="presParOf" srcId="{580D3377-CE03-4314-B66F-289B267760E0}" destId="{498D91EB-75E6-455A-85E8-E63C0DD20D28}" srcOrd="3" destOrd="0" presId="urn:microsoft.com/office/officeart/2018/2/layout/IconVerticalSolidList"/>
    <dgm:cxn modelId="{3115400A-8F81-4318-95C7-17AEFBFBC6EA}" type="presParOf" srcId="{0352979B-D166-41AB-8451-16E02124066C}" destId="{0A409FA9-C2AD-4270-A957-848DC7B0CF4F}" srcOrd="9" destOrd="0" presId="urn:microsoft.com/office/officeart/2018/2/layout/IconVerticalSolidList"/>
    <dgm:cxn modelId="{9C02503F-3A29-482F-BF76-A6874435F242}" type="presParOf" srcId="{0352979B-D166-41AB-8451-16E02124066C}" destId="{202BB093-003F-46AC-8008-B60D235CCB56}" srcOrd="10" destOrd="0" presId="urn:microsoft.com/office/officeart/2018/2/layout/IconVerticalSolidList"/>
    <dgm:cxn modelId="{5BA952C2-2E18-42CD-BD20-279D992EDB8A}" type="presParOf" srcId="{202BB093-003F-46AC-8008-B60D235CCB56}" destId="{AEBA83F0-6C8A-48CD-831E-8F26C702C5B4}" srcOrd="0" destOrd="0" presId="urn:microsoft.com/office/officeart/2018/2/layout/IconVerticalSolidList"/>
    <dgm:cxn modelId="{13651A0A-10A7-4198-9D19-896BFFCA38E3}" type="presParOf" srcId="{202BB093-003F-46AC-8008-B60D235CCB56}" destId="{A4EB2187-8150-418F-879D-56307A1B1BAA}" srcOrd="1" destOrd="0" presId="urn:microsoft.com/office/officeart/2018/2/layout/IconVerticalSolidList"/>
    <dgm:cxn modelId="{625F96F1-54BF-468E-BFA9-456145C39247}" type="presParOf" srcId="{202BB093-003F-46AC-8008-B60D235CCB56}" destId="{D6398439-8BC7-4729-AA04-9CB300380F83}" srcOrd="2" destOrd="0" presId="urn:microsoft.com/office/officeart/2018/2/layout/IconVerticalSolidList"/>
    <dgm:cxn modelId="{6E516939-B42C-4FCD-8E2D-1B98601BE5D5}" type="presParOf" srcId="{202BB093-003F-46AC-8008-B60D235CCB56}" destId="{C3CD3735-059E-406B-9099-CEE65AA972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2E3D6AD-65E8-481F-ADEE-BE519F6100A8}">
      <dgm:prSet/>
      <dgm:spPr/>
      <dgm:t>
        <a:bodyPr/>
        <a:lstStyle/>
        <a:p>
          <a:r>
            <a:rPr lang="en-US" b="1" dirty="0"/>
            <a:t>STUDENT</a:t>
          </a:r>
          <a:endParaRPr lang="en-US" dirty="0"/>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dgm:spPr/>
      <dgm:t>
        <a:bodyPr/>
        <a:lstStyle/>
        <a:p>
          <a:r>
            <a:rPr lang="en-US" dirty="0"/>
            <a:t>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171DD450-0C29-4216-ADE9-FF33B1F8822C}">
      <dgm:prSet/>
      <dgm:spPr/>
      <dgm:t>
        <a:bodyPr/>
        <a:lstStyle/>
        <a:p>
          <a:r>
            <a:rPr lang="en-US" dirty="0" err="1"/>
            <a:t>Firstname</a:t>
          </a:r>
          <a:endParaRPr lang="en-US" dirty="0"/>
        </a:p>
      </dgm:t>
    </dgm:pt>
    <dgm:pt modelId="{EA58FBDD-9043-431D-90F6-08C7CEB71076}" type="parTrans" cxnId="{17485AED-46C9-41F3-BA44-A04DAECF297F}">
      <dgm:prSet/>
      <dgm:spPr/>
      <dgm:t>
        <a:bodyPr/>
        <a:lstStyle/>
        <a:p>
          <a:endParaRPr lang="en-US"/>
        </a:p>
      </dgm:t>
    </dgm:pt>
    <dgm:pt modelId="{AEA0E4A8-305D-4287-9E23-78188669AA7F}" type="sibTrans" cxnId="{17485AED-46C9-41F3-BA44-A04DAECF297F}">
      <dgm:prSet/>
      <dgm:spPr/>
      <dgm:t>
        <a:bodyPr/>
        <a:lstStyle/>
        <a:p>
          <a:endParaRPr lang="en-US"/>
        </a:p>
      </dgm:t>
    </dgm:pt>
    <dgm:pt modelId="{FF1954F3-DE6E-41EF-8E32-5A82BC6AF29E}">
      <dgm:prSet/>
      <dgm:spPr/>
      <dgm:t>
        <a:bodyPr/>
        <a:lstStyle/>
        <a:p>
          <a:r>
            <a:rPr lang="en-US"/>
            <a:t>Middlename</a:t>
          </a:r>
        </a:p>
      </dgm:t>
    </dgm:pt>
    <dgm:pt modelId="{20454112-1091-4DE6-B766-26A37FF21C17}" type="parTrans" cxnId="{998B8773-05A8-4A3F-B460-4478243EE0F1}">
      <dgm:prSet/>
      <dgm:spPr/>
      <dgm:t>
        <a:bodyPr/>
        <a:lstStyle/>
        <a:p>
          <a:endParaRPr lang="en-US"/>
        </a:p>
      </dgm:t>
    </dgm:pt>
    <dgm:pt modelId="{0DFCDDF1-FA88-46EB-826E-10740BD32136}" type="sibTrans" cxnId="{998B8773-05A8-4A3F-B460-4478243EE0F1}">
      <dgm:prSet/>
      <dgm:spPr/>
      <dgm:t>
        <a:bodyPr/>
        <a:lstStyle/>
        <a:p>
          <a:endParaRPr lang="en-US"/>
        </a:p>
      </dgm:t>
    </dgm:pt>
    <dgm:pt modelId="{D073A16E-AB2A-4921-B9C1-E0B6B140ADC4}">
      <dgm:prSet/>
      <dgm:spPr/>
      <dgm:t>
        <a:bodyPr/>
        <a:lstStyle/>
        <a:p>
          <a:r>
            <a:rPr lang="en-US"/>
            <a:t>Lastname</a:t>
          </a:r>
        </a:p>
      </dgm:t>
    </dgm:pt>
    <dgm:pt modelId="{DD0E8C57-A8C0-42D7-8951-F5A8FD71EDD5}" type="parTrans" cxnId="{9C22BE80-716C-490A-BA5B-EC6E7DE23888}">
      <dgm:prSet/>
      <dgm:spPr/>
      <dgm:t>
        <a:bodyPr/>
        <a:lstStyle/>
        <a:p>
          <a:endParaRPr lang="en-US"/>
        </a:p>
      </dgm:t>
    </dgm:pt>
    <dgm:pt modelId="{8DFF27CB-2CF2-4B43-91CE-71F3E76A0278}" type="sibTrans" cxnId="{9C22BE80-716C-490A-BA5B-EC6E7DE23888}">
      <dgm:prSet/>
      <dgm:spPr/>
      <dgm:t>
        <a:bodyPr/>
        <a:lstStyle/>
        <a:p>
          <a:endParaRPr lang="en-US"/>
        </a:p>
      </dgm:t>
    </dgm:pt>
    <dgm:pt modelId="{4E6134C8-1C52-4647-9B8A-0F192BE5ADAD}">
      <dgm:prSet/>
      <dgm:spPr/>
      <dgm:t>
        <a:bodyPr/>
        <a:lstStyle/>
        <a:p>
          <a:r>
            <a:rPr lang="en-US"/>
            <a:t>Date of birth</a:t>
          </a:r>
        </a:p>
      </dgm:t>
    </dgm:pt>
    <dgm:pt modelId="{33FE57BC-B887-46C4-BB14-AF3A9F808C00}" type="parTrans" cxnId="{FFFBF6EB-9895-48C0-9D54-863579934AF4}">
      <dgm:prSet/>
      <dgm:spPr/>
      <dgm:t>
        <a:bodyPr/>
        <a:lstStyle/>
        <a:p>
          <a:endParaRPr lang="en-US"/>
        </a:p>
      </dgm:t>
    </dgm:pt>
    <dgm:pt modelId="{D7F4BEC2-778E-4CC4-88EC-7CA79AA2F96A}" type="sibTrans" cxnId="{FFFBF6EB-9895-48C0-9D54-863579934AF4}">
      <dgm:prSet/>
      <dgm:spPr/>
      <dgm:t>
        <a:bodyPr/>
        <a:lstStyle/>
        <a:p>
          <a:endParaRPr lang="en-US"/>
        </a:p>
      </dgm:t>
    </dgm:pt>
    <dgm:pt modelId="{9F234DAA-1704-4EE5-91EE-DB19AF6234D2}">
      <dgm:prSet/>
      <dgm:spPr/>
      <dgm:t>
        <a:bodyPr/>
        <a:lstStyle/>
        <a:p>
          <a:r>
            <a:rPr lang="en-US"/>
            <a:t>Email</a:t>
          </a:r>
        </a:p>
      </dgm:t>
    </dgm:pt>
    <dgm:pt modelId="{07AF330D-B71E-4612-B244-18AE75BBFD16}" type="parTrans" cxnId="{D3B7E14D-0018-46D7-844B-02B22750315D}">
      <dgm:prSet/>
      <dgm:spPr/>
      <dgm:t>
        <a:bodyPr/>
        <a:lstStyle/>
        <a:p>
          <a:endParaRPr lang="en-US"/>
        </a:p>
      </dgm:t>
    </dgm:pt>
    <dgm:pt modelId="{10530DB7-2447-41A2-BEDF-053457729941}" type="sibTrans" cxnId="{D3B7E14D-0018-46D7-844B-02B22750315D}">
      <dgm:prSet/>
      <dgm:spPr/>
      <dgm:t>
        <a:bodyPr/>
        <a:lstStyle/>
        <a:p>
          <a:endParaRPr lang="en-US"/>
        </a:p>
      </dgm:t>
    </dgm:pt>
    <dgm:pt modelId="{D825A86A-75A5-4558-ADA2-EA907830CB76}">
      <dgm:prSet/>
      <dgm:spPr/>
      <dgm:t>
        <a:bodyPr/>
        <a:lstStyle/>
        <a:p>
          <a:r>
            <a:rPr lang="en-US"/>
            <a:t>Telephone number</a:t>
          </a:r>
        </a:p>
      </dgm:t>
    </dgm:pt>
    <dgm:pt modelId="{C2C2DF1F-CE4E-461E-A71A-D2F62F5E7D6F}" type="parTrans" cxnId="{16D7DDB7-E74E-4056-8D16-73C41F323F04}">
      <dgm:prSet/>
      <dgm:spPr/>
      <dgm:t>
        <a:bodyPr/>
        <a:lstStyle/>
        <a:p>
          <a:endParaRPr lang="en-US"/>
        </a:p>
      </dgm:t>
    </dgm:pt>
    <dgm:pt modelId="{52D2A3C1-96F0-463E-8629-0E141B7147F9}" type="sibTrans" cxnId="{16D7DDB7-E74E-4056-8D16-73C41F323F04}">
      <dgm:prSet/>
      <dgm:spPr/>
      <dgm:t>
        <a:bodyPr/>
        <a:lstStyle/>
        <a:p>
          <a:endParaRPr lang="en-US"/>
        </a:p>
      </dgm:t>
    </dgm:pt>
    <dgm:pt modelId="{39326AEB-8A1F-417C-B575-EC307485BCB5}">
      <dgm:prSet/>
      <dgm:spPr/>
      <dgm:t>
        <a:bodyPr/>
        <a:lstStyle/>
        <a:p>
          <a:r>
            <a:rPr lang="en-US"/>
            <a:t>Level of study</a:t>
          </a:r>
        </a:p>
      </dgm:t>
    </dgm:pt>
    <dgm:pt modelId="{68EA3991-1545-4C9C-9763-E8092C23F868}" type="parTrans" cxnId="{EB04053A-0C2E-4DE5-855A-0CB05B417219}">
      <dgm:prSet/>
      <dgm:spPr/>
      <dgm:t>
        <a:bodyPr/>
        <a:lstStyle/>
        <a:p>
          <a:endParaRPr lang="en-US"/>
        </a:p>
      </dgm:t>
    </dgm:pt>
    <dgm:pt modelId="{C6C5B786-9996-40E9-8B2D-44131957BC6B}" type="sibTrans" cxnId="{EB04053A-0C2E-4DE5-855A-0CB05B417219}">
      <dgm:prSet/>
      <dgm:spPr/>
      <dgm:t>
        <a:bodyPr/>
        <a:lstStyle/>
        <a:p>
          <a:endParaRPr lang="en-US"/>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dgm:presLayoutVars>
          <dgm:chMax val="0"/>
          <dgm:bulletEnabled val="1"/>
        </dgm:presLayoutVars>
      </dgm:prSet>
      <dgm:spPr/>
    </dgm:pt>
    <dgm:pt modelId="{DD2E7499-DBCD-4C58-A054-94FF66484CBD}" type="pres">
      <dgm:prSet presAssocID="{32E3D6AD-65E8-481F-ADEE-BE519F6100A8}" presName="childText" presStyleLbl="revTx" presStyleIdx="0" presStyleCnt="1">
        <dgm:presLayoutVars>
          <dgm:bulletEnabled val="1"/>
        </dgm:presLayoutVars>
      </dgm:prSet>
      <dgm:spPr/>
    </dgm:pt>
  </dgm:ptLst>
  <dgm:cxnLst>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2BB2AD31-1EE7-40B2-81C0-1B1CAA13D11C}" srcId="{32E3D6AD-65E8-481F-ADEE-BE519F6100A8}" destId="{D2034DB5-288C-4376-A16B-89330B6519F4}" srcOrd="0" destOrd="0" parTransId="{7A01DE5F-A6D8-4BB0-8BF9-3BBE1A88E595}" sibTransId="{C05F1A0C-2795-4566-8F57-6EA7DAAF910C}"/>
    <dgm:cxn modelId="{FE50F537-C293-45C9-BED7-18D9EB503DC2}" type="presOf" srcId="{D073A16E-AB2A-4921-B9C1-E0B6B140ADC4}" destId="{DD2E7499-DBCD-4C58-A054-94FF66484CBD}" srcOrd="0" destOrd="3" presId="urn:microsoft.com/office/officeart/2005/8/layout/vList2"/>
    <dgm:cxn modelId="{EB04053A-0C2E-4DE5-855A-0CB05B417219}" srcId="{32E3D6AD-65E8-481F-ADEE-BE519F6100A8}" destId="{39326AEB-8A1F-417C-B575-EC307485BCB5}" srcOrd="7" destOrd="0" parTransId="{68EA3991-1545-4C9C-9763-E8092C23F868}" sibTransId="{C6C5B786-9996-40E9-8B2D-44131957BC6B}"/>
    <dgm:cxn modelId="{AD965641-796F-418A-81E6-603437007781}" type="presOf" srcId="{D825A86A-75A5-4558-ADA2-EA907830CB76}" destId="{DD2E7499-DBCD-4C58-A054-94FF66484CBD}" srcOrd="0" destOrd="6" presId="urn:microsoft.com/office/officeart/2005/8/layout/vList2"/>
    <dgm:cxn modelId="{D7219562-8461-422A-A013-9D9FF1574ABB}" type="presOf" srcId="{9F234DAA-1704-4EE5-91EE-DB19AF6234D2}" destId="{DD2E7499-DBCD-4C58-A054-94FF66484CBD}" srcOrd="0" destOrd="5" presId="urn:microsoft.com/office/officeart/2005/8/layout/vList2"/>
    <dgm:cxn modelId="{8EDB9D47-9406-4AF0-B704-B7CCDB0937AF}" type="presOf" srcId="{4E6134C8-1C52-4647-9B8A-0F192BE5ADAD}" destId="{DD2E7499-DBCD-4C58-A054-94FF66484CBD}" srcOrd="0" destOrd="4" presId="urn:microsoft.com/office/officeart/2005/8/layout/vList2"/>
    <dgm:cxn modelId="{8E7E234D-9717-4712-93F5-45B37E70590C}" type="presOf" srcId="{39326AEB-8A1F-417C-B575-EC307485BCB5}" destId="{DD2E7499-DBCD-4C58-A054-94FF66484CBD}" srcOrd="0" destOrd="7" presId="urn:microsoft.com/office/officeart/2005/8/layout/vList2"/>
    <dgm:cxn modelId="{D3B7E14D-0018-46D7-844B-02B22750315D}" srcId="{32E3D6AD-65E8-481F-ADEE-BE519F6100A8}" destId="{9F234DAA-1704-4EE5-91EE-DB19AF6234D2}" srcOrd="5" destOrd="0" parTransId="{07AF330D-B71E-4612-B244-18AE75BBFD16}" sibTransId="{10530DB7-2447-41A2-BEDF-053457729941}"/>
    <dgm:cxn modelId="{E1DA9A50-732E-4278-8DE2-5915D53F9406}" type="presOf" srcId="{171DD450-0C29-4216-ADE9-FF33B1F8822C}" destId="{DD2E7499-DBCD-4C58-A054-94FF66484CBD}" srcOrd="0" destOrd="1" presId="urn:microsoft.com/office/officeart/2005/8/layout/vList2"/>
    <dgm:cxn modelId="{998B8773-05A8-4A3F-B460-4478243EE0F1}" srcId="{32E3D6AD-65E8-481F-ADEE-BE519F6100A8}" destId="{FF1954F3-DE6E-41EF-8E32-5A82BC6AF29E}" srcOrd="2" destOrd="0" parTransId="{20454112-1091-4DE6-B766-26A37FF21C17}" sibTransId="{0DFCDDF1-FA88-46EB-826E-10740BD32136}"/>
    <dgm:cxn modelId="{49E03477-01C1-4AEE-B7F5-8AE0E9A41366}" type="presOf" srcId="{FF1954F3-DE6E-41EF-8E32-5A82BC6AF29E}" destId="{DD2E7499-DBCD-4C58-A054-94FF66484CBD}" srcOrd="0" destOrd="2" presId="urn:microsoft.com/office/officeart/2005/8/layout/vList2"/>
    <dgm:cxn modelId="{9C22BE80-716C-490A-BA5B-EC6E7DE23888}" srcId="{32E3D6AD-65E8-481F-ADEE-BE519F6100A8}" destId="{D073A16E-AB2A-4921-B9C1-E0B6B140ADC4}" srcOrd="3" destOrd="0" parTransId="{DD0E8C57-A8C0-42D7-8951-F5A8FD71EDD5}" sibTransId="{8DFF27CB-2CF2-4B43-91CE-71F3E76A0278}"/>
    <dgm:cxn modelId="{C053BB8D-4109-4C5E-97A9-5F6AB462BD92}" type="presOf" srcId="{D827318F-B79B-449A-9D88-D9815E26C7CB}" destId="{0C2B8079-0F07-4BC0-8093-B0AC835F3126}" srcOrd="0" destOrd="0"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16D7DDB7-E74E-4056-8D16-73C41F323F04}" srcId="{32E3D6AD-65E8-481F-ADEE-BE519F6100A8}" destId="{D825A86A-75A5-4558-ADA2-EA907830CB76}" srcOrd="6" destOrd="0" parTransId="{C2C2DF1F-CE4E-461E-A71A-D2F62F5E7D6F}" sibTransId="{52D2A3C1-96F0-463E-8629-0E141B7147F9}"/>
    <dgm:cxn modelId="{FFFBF6EB-9895-48C0-9D54-863579934AF4}" srcId="{32E3D6AD-65E8-481F-ADEE-BE519F6100A8}" destId="{4E6134C8-1C52-4647-9B8A-0F192BE5ADAD}" srcOrd="4" destOrd="0" parTransId="{33FE57BC-B887-46C4-BB14-AF3A9F808C00}" sibTransId="{D7F4BEC2-778E-4CC4-88EC-7CA79AA2F96A}"/>
    <dgm:cxn modelId="{17485AED-46C9-41F3-BA44-A04DAECF297F}" srcId="{32E3D6AD-65E8-481F-ADEE-BE519F6100A8}" destId="{171DD450-0C29-4216-ADE9-FF33B1F8822C}" srcOrd="1" destOrd="0" parTransId="{EA58FBDD-9043-431D-90F6-08C7CEB71076}" sibTransId="{AEA0E4A8-305D-4287-9E23-78188669AA7F}"/>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2E3D6AD-65E8-481F-ADEE-BE519F6100A8}">
      <dgm:prSet custT="1"/>
      <dgm:spPr/>
      <dgm:t>
        <a:bodyPr/>
        <a:lstStyle/>
        <a:p>
          <a:r>
            <a:rPr lang="en-US" sz="3200" dirty="0"/>
            <a:t>DEPARTMENT</a:t>
          </a:r>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custT="1"/>
      <dgm:spPr/>
      <dgm:t>
        <a:bodyPr/>
        <a:lstStyle/>
        <a:p>
          <a:r>
            <a:rPr lang="en-US" sz="3200" dirty="0"/>
            <a:t>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171DD450-0C29-4216-ADE9-FF33B1F8822C}">
      <dgm:prSet custT="1"/>
      <dgm:spPr/>
      <dgm:t>
        <a:bodyPr/>
        <a:lstStyle/>
        <a:p>
          <a:r>
            <a:rPr lang="en-US" sz="3200" dirty="0"/>
            <a:t>Name</a:t>
          </a:r>
        </a:p>
      </dgm:t>
    </dgm:pt>
    <dgm:pt modelId="{EA58FBDD-9043-431D-90F6-08C7CEB71076}" type="parTrans" cxnId="{17485AED-46C9-41F3-BA44-A04DAECF297F}">
      <dgm:prSet/>
      <dgm:spPr/>
      <dgm:t>
        <a:bodyPr/>
        <a:lstStyle/>
        <a:p>
          <a:endParaRPr lang="en-US"/>
        </a:p>
      </dgm:t>
    </dgm:pt>
    <dgm:pt modelId="{AEA0E4A8-305D-4287-9E23-78188669AA7F}" type="sibTrans" cxnId="{17485AED-46C9-41F3-BA44-A04DAECF297F}">
      <dgm:prSet/>
      <dgm:spPr/>
      <dgm:t>
        <a:bodyPr/>
        <a:lstStyle/>
        <a:p>
          <a:endParaRPr lang="en-US"/>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custScaleY="92402" custLinFactNeighborX="-731" custLinFactNeighborY="-45198">
        <dgm:presLayoutVars>
          <dgm:chMax val="0"/>
          <dgm:bulletEnabled val="1"/>
        </dgm:presLayoutVars>
      </dgm:prSet>
      <dgm:spPr/>
    </dgm:pt>
    <dgm:pt modelId="{DD2E7499-DBCD-4C58-A054-94FF66484CBD}" type="pres">
      <dgm:prSet presAssocID="{32E3D6AD-65E8-481F-ADEE-BE519F6100A8}" presName="childText" presStyleLbl="revTx" presStyleIdx="0" presStyleCnt="1">
        <dgm:presLayoutVars>
          <dgm:bulletEnabled val="1"/>
        </dgm:presLayoutVars>
      </dgm:prSet>
      <dgm:spPr/>
    </dgm:pt>
  </dgm:ptLst>
  <dgm:cxnLst>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2BB2AD31-1EE7-40B2-81C0-1B1CAA13D11C}" srcId="{32E3D6AD-65E8-481F-ADEE-BE519F6100A8}" destId="{D2034DB5-288C-4376-A16B-89330B6519F4}" srcOrd="0" destOrd="0" parTransId="{7A01DE5F-A6D8-4BB0-8BF9-3BBE1A88E595}" sibTransId="{C05F1A0C-2795-4566-8F57-6EA7DAAF910C}"/>
    <dgm:cxn modelId="{E1DA9A50-732E-4278-8DE2-5915D53F9406}" type="presOf" srcId="{171DD450-0C29-4216-ADE9-FF33B1F8822C}" destId="{DD2E7499-DBCD-4C58-A054-94FF66484CBD}" srcOrd="0" destOrd="1" presId="urn:microsoft.com/office/officeart/2005/8/layout/vList2"/>
    <dgm:cxn modelId="{C053BB8D-4109-4C5E-97A9-5F6AB462BD92}" type="presOf" srcId="{D827318F-B79B-449A-9D88-D9815E26C7CB}" destId="{0C2B8079-0F07-4BC0-8093-B0AC835F3126}" srcOrd="0" destOrd="0"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17485AED-46C9-41F3-BA44-A04DAECF297F}" srcId="{32E3D6AD-65E8-481F-ADEE-BE519F6100A8}" destId="{171DD450-0C29-4216-ADE9-FF33B1F8822C}" srcOrd="1" destOrd="0" parTransId="{EA58FBDD-9043-431D-90F6-08C7CEB71076}" sibTransId="{AEA0E4A8-305D-4287-9E23-78188669AA7F}"/>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2E3D6AD-65E8-481F-ADEE-BE519F6100A8}">
      <dgm:prSet custT="1"/>
      <dgm:spPr/>
      <dgm:t>
        <a:bodyPr/>
        <a:lstStyle/>
        <a:p>
          <a:r>
            <a:rPr lang="en-US" sz="3200" dirty="0"/>
            <a:t>Course</a:t>
          </a:r>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custT="1"/>
      <dgm:spPr/>
      <dgm:t>
        <a:bodyPr/>
        <a:lstStyle/>
        <a:p>
          <a:r>
            <a:rPr lang="en-US" sz="3200" dirty="0"/>
            <a:t>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171DD450-0C29-4216-ADE9-FF33B1F8822C}">
      <dgm:prSet custT="1"/>
      <dgm:spPr/>
      <dgm:t>
        <a:bodyPr/>
        <a:lstStyle/>
        <a:p>
          <a:r>
            <a:rPr lang="en-US" sz="3200" dirty="0"/>
            <a:t>Level</a:t>
          </a:r>
        </a:p>
      </dgm:t>
    </dgm:pt>
    <dgm:pt modelId="{EA58FBDD-9043-431D-90F6-08C7CEB71076}" type="parTrans" cxnId="{17485AED-46C9-41F3-BA44-A04DAECF297F}">
      <dgm:prSet/>
      <dgm:spPr/>
      <dgm:t>
        <a:bodyPr/>
        <a:lstStyle/>
        <a:p>
          <a:endParaRPr lang="en-US"/>
        </a:p>
      </dgm:t>
    </dgm:pt>
    <dgm:pt modelId="{AEA0E4A8-305D-4287-9E23-78188669AA7F}" type="sibTrans" cxnId="{17485AED-46C9-41F3-BA44-A04DAECF297F}">
      <dgm:prSet/>
      <dgm:spPr/>
      <dgm:t>
        <a:bodyPr/>
        <a:lstStyle/>
        <a:p>
          <a:endParaRPr lang="en-US"/>
        </a:p>
      </dgm:t>
    </dgm:pt>
    <dgm:pt modelId="{FF1954F3-DE6E-41EF-8E32-5A82BC6AF29E}">
      <dgm:prSet custT="1"/>
      <dgm:spPr/>
      <dgm:t>
        <a:bodyPr/>
        <a:lstStyle/>
        <a:p>
          <a:r>
            <a:rPr lang="en-US" sz="3200" dirty="0"/>
            <a:t>Course code</a:t>
          </a:r>
        </a:p>
      </dgm:t>
    </dgm:pt>
    <dgm:pt modelId="{20454112-1091-4DE6-B766-26A37FF21C17}" type="parTrans" cxnId="{998B8773-05A8-4A3F-B460-4478243EE0F1}">
      <dgm:prSet/>
      <dgm:spPr/>
      <dgm:t>
        <a:bodyPr/>
        <a:lstStyle/>
        <a:p>
          <a:endParaRPr lang="en-US"/>
        </a:p>
      </dgm:t>
    </dgm:pt>
    <dgm:pt modelId="{0DFCDDF1-FA88-46EB-826E-10740BD32136}" type="sibTrans" cxnId="{998B8773-05A8-4A3F-B460-4478243EE0F1}">
      <dgm:prSet/>
      <dgm:spPr/>
      <dgm:t>
        <a:bodyPr/>
        <a:lstStyle/>
        <a:p>
          <a:endParaRPr lang="en-US"/>
        </a:p>
      </dgm:t>
    </dgm:pt>
    <dgm:pt modelId="{D073A16E-AB2A-4921-B9C1-E0B6B140ADC4}">
      <dgm:prSet custT="1"/>
      <dgm:spPr/>
      <dgm:t>
        <a:bodyPr/>
        <a:lstStyle/>
        <a:p>
          <a:r>
            <a:rPr lang="en-US" sz="3200" dirty="0"/>
            <a:t>Name</a:t>
          </a:r>
        </a:p>
      </dgm:t>
    </dgm:pt>
    <dgm:pt modelId="{DD0E8C57-A8C0-42D7-8951-F5A8FD71EDD5}" type="parTrans" cxnId="{9C22BE80-716C-490A-BA5B-EC6E7DE23888}">
      <dgm:prSet/>
      <dgm:spPr/>
      <dgm:t>
        <a:bodyPr/>
        <a:lstStyle/>
        <a:p>
          <a:endParaRPr lang="en-US"/>
        </a:p>
      </dgm:t>
    </dgm:pt>
    <dgm:pt modelId="{8DFF27CB-2CF2-4B43-91CE-71F3E76A0278}" type="sibTrans" cxnId="{9C22BE80-716C-490A-BA5B-EC6E7DE23888}">
      <dgm:prSet/>
      <dgm:spPr/>
      <dgm:t>
        <a:bodyPr/>
        <a:lstStyle/>
        <a:p>
          <a:endParaRPr lang="en-US"/>
        </a:p>
      </dgm:t>
    </dgm:pt>
    <dgm:pt modelId="{4E6134C8-1C52-4647-9B8A-0F192BE5ADAD}">
      <dgm:prSet custT="1"/>
      <dgm:spPr/>
      <dgm:t>
        <a:bodyPr/>
        <a:lstStyle/>
        <a:p>
          <a:r>
            <a:rPr lang="en-US" sz="3200" dirty="0"/>
            <a:t>Semester</a:t>
          </a:r>
        </a:p>
      </dgm:t>
    </dgm:pt>
    <dgm:pt modelId="{33FE57BC-B887-46C4-BB14-AF3A9F808C00}" type="parTrans" cxnId="{FFFBF6EB-9895-48C0-9D54-863579934AF4}">
      <dgm:prSet/>
      <dgm:spPr/>
      <dgm:t>
        <a:bodyPr/>
        <a:lstStyle/>
        <a:p>
          <a:endParaRPr lang="en-US"/>
        </a:p>
      </dgm:t>
    </dgm:pt>
    <dgm:pt modelId="{D7F4BEC2-778E-4CC4-88EC-7CA79AA2F96A}" type="sibTrans" cxnId="{FFFBF6EB-9895-48C0-9D54-863579934AF4}">
      <dgm:prSet/>
      <dgm:spPr/>
      <dgm:t>
        <a:bodyPr/>
        <a:lstStyle/>
        <a:p>
          <a:endParaRPr lang="en-US"/>
        </a:p>
      </dgm:t>
    </dgm:pt>
    <dgm:pt modelId="{9F234DAA-1704-4EE5-91EE-DB19AF6234D2}">
      <dgm:prSet custT="1"/>
      <dgm:spPr/>
      <dgm:t>
        <a:bodyPr/>
        <a:lstStyle/>
        <a:p>
          <a:r>
            <a:rPr lang="en-US" sz="3200" dirty="0"/>
            <a:t>Credit hours</a:t>
          </a:r>
        </a:p>
      </dgm:t>
    </dgm:pt>
    <dgm:pt modelId="{07AF330D-B71E-4612-B244-18AE75BBFD16}" type="parTrans" cxnId="{D3B7E14D-0018-46D7-844B-02B22750315D}">
      <dgm:prSet/>
      <dgm:spPr/>
      <dgm:t>
        <a:bodyPr/>
        <a:lstStyle/>
        <a:p>
          <a:endParaRPr lang="en-US"/>
        </a:p>
      </dgm:t>
    </dgm:pt>
    <dgm:pt modelId="{10530DB7-2447-41A2-BEDF-053457729941}" type="sibTrans" cxnId="{D3B7E14D-0018-46D7-844B-02B22750315D}">
      <dgm:prSet/>
      <dgm:spPr/>
      <dgm:t>
        <a:bodyPr/>
        <a:lstStyle/>
        <a:p>
          <a:endParaRPr lang="en-US"/>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custScaleX="83385" custLinFactNeighborX="-6571" custLinFactNeighborY="48">
        <dgm:presLayoutVars>
          <dgm:chMax val="0"/>
          <dgm:bulletEnabled val="1"/>
        </dgm:presLayoutVars>
      </dgm:prSet>
      <dgm:spPr/>
    </dgm:pt>
    <dgm:pt modelId="{DD2E7499-DBCD-4C58-A054-94FF66484CBD}" type="pres">
      <dgm:prSet presAssocID="{32E3D6AD-65E8-481F-ADEE-BE519F6100A8}" presName="childText" presStyleLbl="revTx" presStyleIdx="0" presStyleCnt="1" custScaleX="83385">
        <dgm:presLayoutVars>
          <dgm:bulletEnabled val="1"/>
        </dgm:presLayoutVars>
      </dgm:prSet>
      <dgm:spPr/>
    </dgm:pt>
  </dgm:ptLst>
  <dgm:cxnLst>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2BB2AD31-1EE7-40B2-81C0-1B1CAA13D11C}" srcId="{32E3D6AD-65E8-481F-ADEE-BE519F6100A8}" destId="{D2034DB5-288C-4376-A16B-89330B6519F4}" srcOrd="0" destOrd="0" parTransId="{7A01DE5F-A6D8-4BB0-8BF9-3BBE1A88E595}" sibTransId="{C05F1A0C-2795-4566-8F57-6EA7DAAF910C}"/>
    <dgm:cxn modelId="{FE50F537-C293-45C9-BED7-18D9EB503DC2}" type="presOf" srcId="{D073A16E-AB2A-4921-B9C1-E0B6B140ADC4}" destId="{DD2E7499-DBCD-4C58-A054-94FF66484CBD}" srcOrd="0" destOrd="3" presId="urn:microsoft.com/office/officeart/2005/8/layout/vList2"/>
    <dgm:cxn modelId="{D7219562-8461-422A-A013-9D9FF1574ABB}" type="presOf" srcId="{9F234DAA-1704-4EE5-91EE-DB19AF6234D2}" destId="{DD2E7499-DBCD-4C58-A054-94FF66484CBD}" srcOrd="0" destOrd="5" presId="urn:microsoft.com/office/officeart/2005/8/layout/vList2"/>
    <dgm:cxn modelId="{8EDB9D47-9406-4AF0-B704-B7CCDB0937AF}" type="presOf" srcId="{4E6134C8-1C52-4647-9B8A-0F192BE5ADAD}" destId="{DD2E7499-DBCD-4C58-A054-94FF66484CBD}" srcOrd="0" destOrd="4" presId="urn:microsoft.com/office/officeart/2005/8/layout/vList2"/>
    <dgm:cxn modelId="{D3B7E14D-0018-46D7-844B-02B22750315D}" srcId="{32E3D6AD-65E8-481F-ADEE-BE519F6100A8}" destId="{9F234DAA-1704-4EE5-91EE-DB19AF6234D2}" srcOrd="5" destOrd="0" parTransId="{07AF330D-B71E-4612-B244-18AE75BBFD16}" sibTransId="{10530DB7-2447-41A2-BEDF-053457729941}"/>
    <dgm:cxn modelId="{E1DA9A50-732E-4278-8DE2-5915D53F9406}" type="presOf" srcId="{171DD450-0C29-4216-ADE9-FF33B1F8822C}" destId="{DD2E7499-DBCD-4C58-A054-94FF66484CBD}" srcOrd="0" destOrd="1" presId="urn:microsoft.com/office/officeart/2005/8/layout/vList2"/>
    <dgm:cxn modelId="{998B8773-05A8-4A3F-B460-4478243EE0F1}" srcId="{32E3D6AD-65E8-481F-ADEE-BE519F6100A8}" destId="{FF1954F3-DE6E-41EF-8E32-5A82BC6AF29E}" srcOrd="2" destOrd="0" parTransId="{20454112-1091-4DE6-B766-26A37FF21C17}" sibTransId="{0DFCDDF1-FA88-46EB-826E-10740BD32136}"/>
    <dgm:cxn modelId="{49E03477-01C1-4AEE-B7F5-8AE0E9A41366}" type="presOf" srcId="{FF1954F3-DE6E-41EF-8E32-5A82BC6AF29E}" destId="{DD2E7499-DBCD-4C58-A054-94FF66484CBD}" srcOrd="0" destOrd="2" presId="urn:microsoft.com/office/officeart/2005/8/layout/vList2"/>
    <dgm:cxn modelId="{9C22BE80-716C-490A-BA5B-EC6E7DE23888}" srcId="{32E3D6AD-65E8-481F-ADEE-BE519F6100A8}" destId="{D073A16E-AB2A-4921-B9C1-E0B6B140ADC4}" srcOrd="3" destOrd="0" parTransId="{DD0E8C57-A8C0-42D7-8951-F5A8FD71EDD5}" sibTransId="{8DFF27CB-2CF2-4B43-91CE-71F3E76A0278}"/>
    <dgm:cxn modelId="{C053BB8D-4109-4C5E-97A9-5F6AB462BD92}" type="presOf" srcId="{D827318F-B79B-449A-9D88-D9815E26C7CB}" destId="{0C2B8079-0F07-4BC0-8093-B0AC835F3126}" srcOrd="0" destOrd="0"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FFFBF6EB-9895-48C0-9D54-863579934AF4}" srcId="{32E3D6AD-65E8-481F-ADEE-BE519F6100A8}" destId="{4E6134C8-1C52-4647-9B8A-0F192BE5ADAD}" srcOrd="4" destOrd="0" parTransId="{33FE57BC-B887-46C4-BB14-AF3A9F808C00}" sibTransId="{D7F4BEC2-778E-4CC4-88EC-7CA79AA2F96A}"/>
    <dgm:cxn modelId="{17485AED-46C9-41F3-BA44-A04DAECF297F}" srcId="{32E3D6AD-65E8-481F-ADEE-BE519F6100A8}" destId="{171DD450-0C29-4216-ADE9-FF33B1F8822C}" srcOrd="1" destOrd="0" parTransId="{EA58FBDD-9043-431D-90F6-08C7CEB71076}" sibTransId="{AEA0E4A8-305D-4287-9E23-78188669AA7F}"/>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2E3D6AD-65E8-481F-ADEE-BE519F6100A8}">
      <dgm:prSet custT="1"/>
      <dgm:spPr/>
      <dgm:t>
        <a:bodyPr/>
        <a:lstStyle/>
        <a:p>
          <a:r>
            <a:rPr lang="en-US" sz="3600" dirty="0"/>
            <a:t>LECTURER</a:t>
          </a:r>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custT="1"/>
      <dgm:spPr/>
      <dgm:t>
        <a:bodyPr/>
        <a:lstStyle/>
        <a:p>
          <a:r>
            <a:rPr lang="en-US" sz="3600" dirty="0"/>
            <a:t>Lecturer 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171DD450-0C29-4216-ADE9-FF33B1F8822C}">
      <dgm:prSet custT="1"/>
      <dgm:spPr/>
      <dgm:t>
        <a:bodyPr/>
        <a:lstStyle/>
        <a:p>
          <a:r>
            <a:rPr lang="en-US" sz="3600" dirty="0" err="1"/>
            <a:t>Firstname</a:t>
          </a:r>
          <a:endParaRPr lang="en-US" sz="3600" dirty="0"/>
        </a:p>
      </dgm:t>
    </dgm:pt>
    <dgm:pt modelId="{EA58FBDD-9043-431D-90F6-08C7CEB71076}" type="parTrans" cxnId="{17485AED-46C9-41F3-BA44-A04DAECF297F}">
      <dgm:prSet/>
      <dgm:spPr/>
      <dgm:t>
        <a:bodyPr/>
        <a:lstStyle/>
        <a:p>
          <a:endParaRPr lang="en-US"/>
        </a:p>
      </dgm:t>
    </dgm:pt>
    <dgm:pt modelId="{AEA0E4A8-305D-4287-9E23-78188669AA7F}" type="sibTrans" cxnId="{17485AED-46C9-41F3-BA44-A04DAECF297F}">
      <dgm:prSet/>
      <dgm:spPr/>
      <dgm:t>
        <a:bodyPr/>
        <a:lstStyle/>
        <a:p>
          <a:endParaRPr lang="en-US"/>
        </a:p>
      </dgm:t>
    </dgm:pt>
    <dgm:pt modelId="{FF1954F3-DE6E-41EF-8E32-5A82BC6AF29E}">
      <dgm:prSet custT="1"/>
      <dgm:spPr/>
      <dgm:t>
        <a:bodyPr/>
        <a:lstStyle/>
        <a:p>
          <a:r>
            <a:rPr lang="en-US" sz="3600"/>
            <a:t>Middlename</a:t>
          </a:r>
        </a:p>
      </dgm:t>
    </dgm:pt>
    <dgm:pt modelId="{20454112-1091-4DE6-B766-26A37FF21C17}" type="parTrans" cxnId="{998B8773-05A8-4A3F-B460-4478243EE0F1}">
      <dgm:prSet/>
      <dgm:spPr/>
      <dgm:t>
        <a:bodyPr/>
        <a:lstStyle/>
        <a:p>
          <a:endParaRPr lang="en-US"/>
        </a:p>
      </dgm:t>
    </dgm:pt>
    <dgm:pt modelId="{0DFCDDF1-FA88-46EB-826E-10740BD32136}" type="sibTrans" cxnId="{998B8773-05A8-4A3F-B460-4478243EE0F1}">
      <dgm:prSet/>
      <dgm:spPr/>
      <dgm:t>
        <a:bodyPr/>
        <a:lstStyle/>
        <a:p>
          <a:endParaRPr lang="en-US"/>
        </a:p>
      </dgm:t>
    </dgm:pt>
    <dgm:pt modelId="{D073A16E-AB2A-4921-B9C1-E0B6B140ADC4}">
      <dgm:prSet custT="1"/>
      <dgm:spPr/>
      <dgm:t>
        <a:bodyPr/>
        <a:lstStyle/>
        <a:p>
          <a:r>
            <a:rPr lang="en-US" sz="3600" dirty="0" err="1"/>
            <a:t>Lastname</a:t>
          </a:r>
          <a:endParaRPr lang="en-US" sz="3600" dirty="0"/>
        </a:p>
      </dgm:t>
    </dgm:pt>
    <dgm:pt modelId="{DD0E8C57-A8C0-42D7-8951-F5A8FD71EDD5}" type="parTrans" cxnId="{9C22BE80-716C-490A-BA5B-EC6E7DE23888}">
      <dgm:prSet/>
      <dgm:spPr/>
      <dgm:t>
        <a:bodyPr/>
        <a:lstStyle/>
        <a:p>
          <a:endParaRPr lang="en-US"/>
        </a:p>
      </dgm:t>
    </dgm:pt>
    <dgm:pt modelId="{8DFF27CB-2CF2-4B43-91CE-71F3E76A0278}" type="sibTrans" cxnId="{9C22BE80-716C-490A-BA5B-EC6E7DE23888}">
      <dgm:prSet/>
      <dgm:spPr/>
      <dgm:t>
        <a:bodyPr/>
        <a:lstStyle/>
        <a:p>
          <a:endParaRPr lang="en-US"/>
        </a:p>
      </dgm:t>
    </dgm:pt>
    <dgm:pt modelId="{9F234DAA-1704-4EE5-91EE-DB19AF6234D2}">
      <dgm:prSet custT="1"/>
      <dgm:spPr/>
      <dgm:t>
        <a:bodyPr/>
        <a:lstStyle/>
        <a:p>
          <a:r>
            <a:rPr lang="en-US" sz="3600" dirty="0"/>
            <a:t>Email</a:t>
          </a:r>
        </a:p>
      </dgm:t>
    </dgm:pt>
    <dgm:pt modelId="{07AF330D-B71E-4612-B244-18AE75BBFD16}" type="parTrans" cxnId="{D3B7E14D-0018-46D7-844B-02B22750315D}">
      <dgm:prSet/>
      <dgm:spPr/>
      <dgm:t>
        <a:bodyPr/>
        <a:lstStyle/>
        <a:p>
          <a:endParaRPr lang="en-US"/>
        </a:p>
      </dgm:t>
    </dgm:pt>
    <dgm:pt modelId="{10530DB7-2447-41A2-BEDF-053457729941}" type="sibTrans" cxnId="{D3B7E14D-0018-46D7-844B-02B22750315D}">
      <dgm:prSet/>
      <dgm:spPr/>
      <dgm:t>
        <a:bodyPr/>
        <a:lstStyle/>
        <a:p>
          <a:endParaRPr lang="en-US"/>
        </a:p>
      </dgm:t>
    </dgm:pt>
    <dgm:pt modelId="{39326AEB-8A1F-417C-B575-EC307485BCB5}">
      <dgm:prSet custT="1"/>
      <dgm:spPr/>
      <dgm:t>
        <a:bodyPr/>
        <a:lstStyle/>
        <a:p>
          <a:r>
            <a:rPr lang="en-US" sz="3600" dirty="0"/>
            <a:t>Department</a:t>
          </a:r>
        </a:p>
      </dgm:t>
    </dgm:pt>
    <dgm:pt modelId="{68EA3991-1545-4C9C-9763-E8092C23F868}" type="parTrans" cxnId="{EB04053A-0C2E-4DE5-855A-0CB05B417219}">
      <dgm:prSet/>
      <dgm:spPr/>
      <dgm:t>
        <a:bodyPr/>
        <a:lstStyle/>
        <a:p>
          <a:endParaRPr lang="en-US"/>
        </a:p>
      </dgm:t>
    </dgm:pt>
    <dgm:pt modelId="{C6C5B786-9996-40E9-8B2D-44131957BC6B}" type="sibTrans" cxnId="{EB04053A-0C2E-4DE5-855A-0CB05B417219}">
      <dgm:prSet/>
      <dgm:spPr/>
      <dgm:t>
        <a:bodyPr/>
        <a:lstStyle/>
        <a:p>
          <a:endParaRPr lang="en-US"/>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custLinFactNeighborX="414" custLinFactNeighborY="-14203">
        <dgm:presLayoutVars>
          <dgm:chMax val="0"/>
          <dgm:bulletEnabled val="1"/>
        </dgm:presLayoutVars>
      </dgm:prSet>
      <dgm:spPr/>
    </dgm:pt>
    <dgm:pt modelId="{DD2E7499-DBCD-4C58-A054-94FF66484CBD}" type="pres">
      <dgm:prSet presAssocID="{32E3D6AD-65E8-481F-ADEE-BE519F6100A8}" presName="childText" presStyleLbl="revTx" presStyleIdx="0" presStyleCnt="1">
        <dgm:presLayoutVars>
          <dgm:bulletEnabled val="1"/>
        </dgm:presLayoutVars>
      </dgm:prSet>
      <dgm:spPr/>
    </dgm:pt>
  </dgm:ptLst>
  <dgm:cxnLst>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2BB2AD31-1EE7-40B2-81C0-1B1CAA13D11C}" srcId="{32E3D6AD-65E8-481F-ADEE-BE519F6100A8}" destId="{D2034DB5-288C-4376-A16B-89330B6519F4}" srcOrd="0" destOrd="0" parTransId="{7A01DE5F-A6D8-4BB0-8BF9-3BBE1A88E595}" sibTransId="{C05F1A0C-2795-4566-8F57-6EA7DAAF910C}"/>
    <dgm:cxn modelId="{FE50F537-C293-45C9-BED7-18D9EB503DC2}" type="presOf" srcId="{D073A16E-AB2A-4921-B9C1-E0B6B140ADC4}" destId="{DD2E7499-DBCD-4C58-A054-94FF66484CBD}" srcOrd="0" destOrd="3" presId="urn:microsoft.com/office/officeart/2005/8/layout/vList2"/>
    <dgm:cxn modelId="{EB04053A-0C2E-4DE5-855A-0CB05B417219}" srcId="{32E3D6AD-65E8-481F-ADEE-BE519F6100A8}" destId="{39326AEB-8A1F-417C-B575-EC307485BCB5}" srcOrd="5" destOrd="0" parTransId="{68EA3991-1545-4C9C-9763-E8092C23F868}" sibTransId="{C6C5B786-9996-40E9-8B2D-44131957BC6B}"/>
    <dgm:cxn modelId="{D7219562-8461-422A-A013-9D9FF1574ABB}" type="presOf" srcId="{9F234DAA-1704-4EE5-91EE-DB19AF6234D2}" destId="{DD2E7499-DBCD-4C58-A054-94FF66484CBD}" srcOrd="0" destOrd="4" presId="urn:microsoft.com/office/officeart/2005/8/layout/vList2"/>
    <dgm:cxn modelId="{8E7E234D-9717-4712-93F5-45B37E70590C}" type="presOf" srcId="{39326AEB-8A1F-417C-B575-EC307485BCB5}" destId="{DD2E7499-DBCD-4C58-A054-94FF66484CBD}" srcOrd="0" destOrd="5" presId="urn:microsoft.com/office/officeart/2005/8/layout/vList2"/>
    <dgm:cxn modelId="{D3B7E14D-0018-46D7-844B-02B22750315D}" srcId="{32E3D6AD-65E8-481F-ADEE-BE519F6100A8}" destId="{9F234DAA-1704-4EE5-91EE-DB19AF6234D2}" srcOrd="4" destOrd="0" parTransId="{07AF330D-B71E-4612-B244-18AE75BBFD16}" sibTransId="{10530DB7-2447-41A2-BEDF-053457729941}"/>
    <dgm:cxn modelId="{E1DA9A50-732E-4278-8DE2-5915D53F9406}" type="presOf" srcId="{171DD450-0C29-4216-ADE9-FF33B1F8822C}" destId="{DD2E7499-DBCD-4C58-A054-94FF66484CBD}" srcOrd="0" destOrd="1" presId="urn:microsoft.com/office/officeart/2005/8/layout/vList2"/>
    <dgm:cxn modelId="{998B8773-05A8-4A3F-B460-4478243EE0F1}" srcId="{32E3D6AD-65E8-481F-ADEE-BE519F6100A8}" destId="{FF1954F3-DE6E-41EF-8E32-5A82BC6AF29E}" srcOrd="2" destOrd="0" parTransId="{20454112-1091-4DE6-B766-26A37FF21C17}" sibTransId="{0DFCDDF1-FA88-46EB-826E-10740BD32136}"/>
    <dgm:cxn modelId="{49E03477-01C1-4AEE-B7F5-8AE0E9A41366}" type="presOf" srcId="{FF1954F3-DE6E-41EF-8E32-5A82BC6AF29E}" destId="{DD2E7499-DBCD-4C58-A054-94FF66484CBD}" srcOrd="0" destOrd="2" presId="urn:microsoft.com/office/officeart/2005/8/layout/vList2"/>
    <dgm:cxn modelId="{9C22BE80-716C-490A-BA5B-EC6E7DE23888}" srcId="{32E3D6AD-65E8-481F-ADEE-BE519F6100A8}" destId="{D073A16E-AB2A-4921-B9C1-E0B6B140ADC4}" srcOrd="3" destOrd="0" parTransId="{DD0E8C57-A8C0-42D7-8951-F5A8FD71EDD5}" sibTransId="{8DFF27CB-2CF2-4B43-91CE-71F3E76A0278}"/>
    <dgm:cxn modelId="{C053BB8D-4109-4C5E-97A9-5F6AB462BD92}" type="presOf" srcId="{D827318F-B79B-449A-9D88-D9815E26C7CB}" destId="{0C2B8079-0F07-4BC0-8093-B0AC835F3126}" srcOrd="0" destOrd="0"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17485AED-46C9-41F3-BA44-A04DAECF297F}" srcId="{32E3D6AD-65E8-481F-ADEE-BE519F6100A8}" destId="{171DD450-0C29-4216-ADE9-FF33B1F8822C}" srcOrd="1" destOrd="0" parTransId="{EA58FBDD-9043-431D-90F6-08C7CEB71076}" sibTransId="{AEA0E4A8-305D-4287-9E23-78188669AA7F}"/>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27318F-B79B-449A-9D88-D9815E26C7C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2E3D6AD-65E8-481F-ADEE-BE519F6100A8}">
      <dgm:prSet/>
      <dgm:spPr/>
      <dgm:t>
        <a:bodyPr/>
        <a:lstStyle/>
        <a:p>
          <a:r>
            <a:rPr lang="en-US" dirty="0"/>
            <a:t>TIMETABLE</a:t>
          </a:r>
        </a:p>
      </dgm:t>
    </dgm:pt>
    <dgm:pt modelId="{25E1FC7F-C043-40DA-87B8-AA892A05C741}" type="parTrans" cxnId="{A045B0B1-5C3B-4F36-96F4-CF7C3E375A4B}">
      <dgm:prSet/>
      <dgm:spPr/>
      <dgm:t>
        <a:bodyPr/>
        <a:lstStyle/>
        <a:p>
          <a:endParaRPr lang="en-US"/>
        </a:p>
      </dgm:t>
    </dgm:pt>
    <dgm:pt modelId="{BC1F4A9F-7203-495A-A707-CD8E61131A34}" type="sibTrans" cxnId="{A045B0B1-5C3B-4F36-96F4-CF7C3E375A4B}">
      <dgm:prSet/>
      <dgm:spPr/>
      <dgm:t>
        <a:bodyPr/>
        <a:lstStyle/>
        <a:p>
          <a:endParaRPr lang="en-US"/>
        </a:p>
      </dgm:t>
    </dgm:pt>
    <dgm:pt modelId="{D2034DB5-288C-4376-A16B-89330B6519F4}">
      <dgm:prSet/>
      <dgm:spPr/>
      <dgm:t>
        <a:bodyPr/>
        <a:lstStyle/>
        <a:p>
          <a:r>
            <a:rPr lang="en-US" dirty="0"/>
            <a:t>ID (primary key)</a:t>
          </a:r>
        </a:p>
      </dgm:t>
    </dgm:pt>
    <dgm:pt modelId="{7A01DE5F-A6D8-4BB0-8BF9-3BBE1A88E595}" type="parTrans" cxnId="{2BB2AD31-1EE7-40B2-81C0-1B1CAA13D11C}">
      <dgm:prSet/>
      <dgm:spPr/>
      <dgm:t>
        <a:bodyPr/>
        <a:lstStyle/>
        <a:p>
          <a:endParaRPr lang="en-US"/>
        </a:p>
      </dgm:t>
    </dgm:pt>
    <dgm:pt modelId="{C05F1A0C-2795-4566-8F57-6EA7DAAF910C}" type="sibTrans" cxnId="{2BB2AD31-1EE7-40B2-81C0-1B1CAA13D11C}">
      <dgm:prSet/>
      <dgm:spPr/>
      <dgm:t>
        <a:bodyPr/>
        <a:lstStyle/>
        <a:p>
          <a:endParaRPr lang="en-US"/>
        </a:p>
      </dgm:t>
    </dgm:pt>
    <dgm:pt modelId="{171DD450-0C29-4216-ADE9-FF33B1F8822C}">
      <dgm:prSet/>
      <dgm:spPr/>
      <dgm:t>
        <a:bodyPr/>
        <a:lstStyle/>
        <a:p>
          <a:r>
            <a:rPr lang="en-US" dirty="0"/>
            <a:t>Department</a:t>
          </a:r>
        </a:p>
      </dgm:t>
    </dgm:pt>
    <dgm:pt modelId="{EA58FBDD-9043-431D-90F6-08C7CEB71076}" type="parTrans" cxnId="{17485AED-46C9-41F3-BA44-A04DAECF297F}">
      <dgm:prSet/>
      <dgm:spPr/>
      <dgm:t>
        <a:bodyPr/>
        <a:lstStyle/>
        <a:p>
          <a:endParaRPr lang="en-US"/>
        </a:p>
      </dgm:t>
    </dgm:pt>
    <dgm:pt modelId="{AEA0E4A8-305D-4287-9E23-78188669AA7F}" type="sibTrans" cxnId="{17485AED-46C9-41F3-BA44-A04DAECF297F}">
      <dgm:prSet/>
      <dgm:spPr/>
      <dgm:t>
        <a:bodyPr/>
        <a:lstStyle/>
        <a:p>
          <a:endParaRPr lang="en-US"/>
        </a:p>
      </dgm:t>
    </dgm:pt>
    <dgm:pt modelId="{FF1954F3-DE6E-41EF-8E32-5A82BC6AF29E}">
      <dgm:prSet/>
      <dgm:spPr/>
      <dgm:t>
        <a:bodyPr/>
        <a:lstStyle/>
        <a:p>
          <a:r>
            <a:rPr lang="en-US" dirty="0"/>
            <a:t>Semester</a:t>
          </a:r>
        </a:p>
      </dgm:t>
    </dgm:pt>
    <dgm:pt modelId="{20454112-1091-4DE6-B766-26A37FF21C17}" type="parTrans" cxnId="{998B8773-05A8-4A3F-B460-4478243EE0F1}">
      <dgm:prSet/>
      <dgm:spPr/>
      <dgm:t>
        <a:bodyPr/>
        <a:lstStyle/>
        <a:p>
          <a:endParaRPr lang="en-US"/>
        </a:p>
      </dgm:t>
    </dgm:pt>
    <dgm:pt modelId="{0DFCDDF1-FA88-46EB-826E-10740BD32136}" type="sibTrans" cxnId="{998B8773-05A8-4A3F-B460-4478243EE0F1}">
      <dgm:prSet/>
      <dgm:spPr/>
      <dgm:t>
        <a:bodyPr/>
        <a:lstStyle/>
        <a:p>
          <a:endParaRPr lang="en-US"/>
        </a:p>
      </dgm:t>
    </dgm:pt>
    <dgm:pt modelId="{B0BC5B71-0866-4E8A-803D-2B9637DFBECB}">
      <dgm:prSet/>
      <dgm:spPr/>
      <dgm:t>
        <a:bodyPr/>
        <a:lstStyle/>
        <a:p>
          <a:r>
            <a:rPr lang="en-US" dirty="0"/>
            <a:t>Year</a:t>
          </a:r>
        </a:p>
      </dgm:t>
    </dgm:pt>
    <dgm:pt modelId="{A4C486A0-7A9A-4DD3-AA68-AE7832A9FF5F}" type="parTrans" cxnId="{6D1CE7F6-5BEB-4D8E-A6D2-D3CE9C79E497}">
      <dgm:prSet/>
      <dgm:spPr/>
      <dgm:t>
        <a:bodyPr/>
        <a:lstStyle/>
        <a:p>
          <a:endParaRPr lang="en-GH"/>
        </a:p>
      </dgm:t>
    </dgm:pt>
    <dgm:pt modelId="{1D1D1336-2E54-454B-8F98-6B9983AD4E17}" type="sibTrans" cxnId="{6D1CE7F6-5BEB-4D8E-A6D2-D3CE9C79E497}">
      <dgm:prSet/>
      <dgm:spPr/>
      <dgm:t>
        <a:bodyPr/>
        <a:lstStyle/>
        <a:p>
          <a:endParaRPr lang="en-GH"/>
        </a:p>
      </dgm:t>
    </dgm:pt>
    <dgm:pt modelId="{E55749BD-C675-4122-9467-549B6ADA44B8}">
      <dgm:prSet/>
      <dgm:spPr/>
      <dgm:t>
        <a:bodyPr/>
        <a:lstStyle/>
        <a:p>
          <a:r>
            <a:rPr lang="en-US" dirty="0"/>
            <a:t>Start date</a:t>
          </a:r>
        </a:p>
      </dgm:t>
    </dgm:pt>
    <dgm:pt modelId="{987B91DB-9EE7-435D-9FDB-3DE7ED253BF2}" type="parTrans" cxnId="{29343A4F-5AB8-452B-B6B2-9CE9A992D726}">
      <dgm:prSet/>
      <dgm:spPr/>
      <dgm:t>
        <a:bodyPr/>
        <a:lstStyle/>
        <a:p>
          <a:endParaRPr lang="en-GH"/>
        </a:p>
      </dgm:t>
    </dgm:pt>
    <dgm:pt modelId="{415F54C4-4BB5-4F9A-8AA2-2210A79264B1}" type="sibTrans" cxnId="{29343A4F-5AB8-452B-B6B2-9CE9A992D726}">
      <dgm:prSet/>
      <dgm:spPr/>
      <dgm:t>
        <a:bodyPr/>
        <a:lstStyle/>
        <a:p>
          <a:endParaRPr lang="en-GH"/>
        </a:p>
      </dgm:t>
    </dgm:pt>
    <dgm:pt modelId="{5A738F79-21D3-4C9D-AAFA-21193CBCE5DF}">
      <dgm:prSet/>
      <dgm:spPr/>
      <dgm:t>
        <a:bodyPr/>
        <a:lstStyle/>
        <a:p>
          <a:r>
            <a:rPr lang="en-US" dirty="0"/>
            <a:t>End date</a:t>
          </a:r>
        </a:p>
      </dgm:t>
    </dgm:pt>
    <dgm:pt modelId="{64534B74-B7EE-486E-9E8D-D5646EDAB53E}" type="parTrans" cxnId="{A2D2872E-929D-49C8-AAD2-7112EFF34440}">
      <dgm:prSet/>
      <dgm:spPr/>
      <dgm:t>
        <a:bodyPr/>
        <a:lstStyle/>
        <a:p>
          <a:endParaRPr lang="en-GH"/>
        </a:p>
      </dgm:t>
    </dgm:pt>
    <dgm:pt modelId="{57CA5DE5-AD12-4A59-80F6-9BB3AD72973D}" type="sibTrans" cxnId="{A2D2872E-929D-49C8-AAD2-7112EFF34440}">
      <dgm:prSet/>
      <dgm:spPr/>
      <dgm:t>
        <a:bodyPr/>
        <a:lstStyle/>
        <a:p>
          <a:endParaRPr lang="en-GH"/>
        </a:p>
      </dgm:t>
    </dgm:pt>
    <dgm:pt modelId="{0C2B8079-0F07-4BC0-8093-B0AC835F3126}" type="pres">
      <dgm:prSet presAssocID="{D827318F-B79B-449A-9D88-D9815E26C7CB}" presName="linear" presStyleCnt="0">
        <dgm:presLayoutVars>
          <dgm:animLvl val="lvl"/>
          <dgm:resizeHandles val="exact"/>
        </dgm:presLayoutVars>
      </dgm:prSet>
      <dgm:spPr/>
    </dgm:pt>
    <dgm:pt modelId="{F269C9D0-C2CA-4F4A-A872-11ED77657F58}" type="pres">
      <dgm:prSet presAssocID="{32E3D6AD-65E8-481F-ADEE-BE519F6100A8}" presName="parentText" presStyleLbl="node1" presStyleIdx="0" presStyleCnt="1" custScaleY="113915" custLinFactNeighborX="-207">
        <dgm:presLayoutVars>
          <dgm:chMax val="0"/>
          <dgm:bulletEnabled val="1"/>
        </dgm:presLayoutVars>
      </dgm:prSet>
      <dgm:spPr/>
    </dgm:pt>
    <dgm:pt modelId="{DD2E7499-DBCD-4C58-A054-94FF66484CBD}" type="pres">
      <dgm:prSet presAssocID="{32E3D6AD-65E8-481F-ADEE-BE519F6100A8}" presName="childText" presStyleLbl="revTx" presStyleIdx="0" presStyleCnt="1">
        <dgm:presLayoutVars>
          <dgm:bulletEnabled val="1"/>
        </dgm:presLayoutVars>
      </dgm:prSet>
      <dgm:spPr/>
    </dgm:pt>
  </dgm:ptLst>
  <dgm:cxnLst>
    <dgm:cxn modelId="{BD446D05-E0F8-4A34-9EB6-F7028E0D852D}" type="presOf" srcId="{E55749BD-C675-4122-9467-549B6ADA44B8}" destId="{DD2E7499-DBCD-4C58-A054-94FF66484CBD}" srcOrd="0" destOrd="4" presId="urn:microsoft.com/office/officeart/2005/8/layout/vList2"/>
    <dgm:cxn modelId="{E4754220-E375-43B5-9635-92A72A5FB59F}" type="presOf" srcId="{32E3D6AD-65E8-481F-ADEE-BE519F6100A8}" destId="{F269C9D0-C2CA-4F4A-A872-11ED77657F58}" srcOrd="0" destOrd="0" presId="urn:microsoft.com/office/officeart/2005/8/layout/vList2"/>
    <dgm:cxn modelId="{06859D28-8E55-4AA0-9AEB-CEEAD4445DEF}" type="presOf" srcId="{D2034DB5-288C-4376-A16B-89330B6519F4}" destId="{DD2E7499-DBCD-4C58-A054-94FF66484CBD}" srcOrd="0" destOrd="0" presId="urn:microsoft.com/office/officeart/2005/8/layout/vList2"/>
    <dgm:cxn modelId="{A2D2872E-929D-49C8-AAD2-7112EFF34440}" srcId="{32E3D6AD-65E8-481F-ADEE-BE519F6100A8}" destId="{5A738F79-21D3-4C9D-AAFA-21193CBCE5DF}" srcOrd="5" destOrd="0" parTransId="{64534B74-B7EE-486E-9E8D-D5646EDAB53E}" sibTransId="{57CA5DE5-AD12-4A59-80F6-9BB3AD72973D}"/>
    <dgm:cxn modelId="{2BB2AD31-1EE7-40B2-81C0-1B1CAA13D11C}" srcId="{32E3D6AD-65E8-481F-ADEE-BE519F6100A8}" destId="{D2034DB5-288C-4376-A16B-89330B6519F4}" srcOrd="0" destOrd="0" parTransId="{7A01DE5F-A6D8-4BB0-8BF9-3BBE1A88E595}" sibTransId="{C05F1A0C-2795-4566-8F57-6EA7DAAF910C}"/>
    <dgm:cxn modelId="{29343A4F-5AB8-452B-B6B2-9CE9A992D726}" srcId="{32E3D6AD-65E8-481F-ADEE-BE519F6100A8}" destId="{E55749BD-C675-4122-9467-549B6ADA44B8}" srcOrd="4" destOrd="0" parTransId="{987B91DB-9EE7-435D-9FDB-3DE7ED253BF2}" sibTransId="{415F54C4-4BB5-4F9A-8AA2-2210A79264B1}"/>
    <dgm:cxn modelId="{E1DA9A50-732E-4278-8DE2-5915D53F9406}" type="presOf" srcId="{171DD450-0C29-4216-ADE9-FF33B1F8822C}" destId="{DD2E7499-DBCD-4C58-A054-94FF66484CBD}" srcOrd="0" destOrd="1" presId="urn:microsoft.com/office/officeart/2005/8/layout/vList2"/>
    <dgm:cxn modelId="{998B8773-05A8-4A3F-B460-4478243EE0F1}" srcId="{32E3D6AD-65E8-481F-ADEE-BE519F6100A8}" destId="{FF1954F3-DE6E-41EF-8E32-5A82BC6AF29E}" srcOrd="2" destOrd="0" parTransId="{20454112-1091-4DE6-B766-26A37FF21C17}" sibTransId="{0DFCDDF1-FA88-46EB-826E-10740BD32136}"/>
    <dgm:cxn modelId="{49E03477-01C1-4AEE-B7F5-8AE0E9A41366}" type="presOf" srcId="{FF1954F3-DE6E-41EF-8E32-5A82BC6AF29E}" destId="{DD2E7499-DBCD-4C58-A054-94FF66484CBD}" srcOrd="0" destOrd="2" presId="urn:microsoft.com/office/officeart/2005/8/layout/vList2"/>
    <dgm:cxn modelId="{C053BB8D-4109-4C5E-97A9-5F6AB462BD92}" type="presOf" srcId="{D827318F-B79B-449A-9D88-D9815E26C7CB}" destId="{0C2B8079-0F07-4BC0-8093-B0AC835F3126}" srcOrd="0" destOrd="0" presId="urn:microsoft.com/office/officeart/2005/8/layout/vList2"/>
    <dgm:cxn modelId="{AC45929B-F090-43C4-A91D-EBF05EB5E952}" type="presOf" srcId="{B0BC5B71-0866-4E8A-803D-2B9637DFBECB}" destId="{DD2E7499-DBCD-4C58-A054-94FF66484CBD}" srcOrd="0" destOrd="3" presId="urn:microsoft.com/office/officeart/2005/8/layout/vList2"/>
    <dgm:cxn modelId="{A045B0B1-5C3B-4F36-96F4-CF7C3E375A4B}" srcId="{D827318F-B79B-449A-9D88-D9815E26C7CB}" destId="{32E3D6AD-65E8-481F-ADEE-BE519F6100A8}" srcOrd="0" destOrd="0" parTransId="{25E1FC7F-C043-40DA-87B8-AA892A05C741}" sibTransId="{BC1F4A9F-7203-495A-A707-CD8E61131A34}"/>
    <dgm:cxn modelId="{8ABAA4EC-6F01-449A-B16F-9FA6452A2DB1}" type="presOf" srcId="{5A738F79-21D3-4C9D-AAFA-21193CBCE5DF}" destId="{DD2E7499-DBCD-4C58-A054-94FF66484CBD}" srcOrd="0" destOrd="5" presId="urn:microsoft.com/office/officeart/2005/8/layout/vList2"/>
    <dgm:cxn modelId="{17485AED-46C9-41F3-BA44-A04DAECF297F}" srcId="{32E3D6AD-65E8-481F-ADEE-BE519F6100A8}" destId="{171DD450-0C29-4216-ADE9-FF33B1F8822C}" srcOrd="1" destOrd="0" parTransId="{EA58FBDD-9043-431D-90F6-08C7CEB71076}" sibTransId="{AEA0E4A8-305D-4287-9E23-78188669AA7F}"/>
    <dgm:cxn modelId="{6D1CE7F6-5BEB-4D8E-A6D2-D3CE9C79E497}" srcId="{32E3D6AD-65E8-481F-ADEE-BE519F6100A8}" destId="{B0BC5B71-0866-4E8A-803D-2B9637DFBECB}" srcOrd="3" destOrd="0" parTransId="{A4C486A0-7A9A-4DD3-AA68-AE7832A9FF5F}" sibTransId="{1D1D1336-2E54-454B-8F98-6B9983AD4E17}"/>
    <dgm:cxn modelId="{9082CBEF-604B-43EE-BB76-9D1B78DE226E}" type="presParOf" srcId="{0C2B8079-0F07-4BC0-8093-B0AC835F3126}" destId="{F269C9D0-C2CA-4F4A-A872-11ED77657F58}" srcOrd="0" destOrd="0" presId="urn:microsoft.com/office/officeart/2005/8/layout/vList2"/>
    <dgm:cxn modelId="{DAAD92C0-4127-4DAA-9797-D572784F6FDE}" type="presParOf" srcId="{0C2B8079-0F07-4BC0-8093-B0AC835F3126}" destId="{DD2E7499-DBCD-4C58-A054-94FF66484CB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11B47-4E4B-4772-AA2A-D073518895BD}">
      <dsp:nvSpPr>
        <dsp:cNvPr id="0" name=""/>
        <dsp:cNvSpPr/>
      </dsp:nvSpPr>
      <dsp:spPr>
        <a:xfrm>
          <a:off x="0" y="96075"/>
          <a:ext cx="6692813" cy="8985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The key goals of the project include improving efficiency and accuracy of these activities, reducing errors and delays associated with manual data entry and processing, and providing a centralized and accessible database for all stakeholders in Engineering School. Additionally, the project aims to:</a:t>
          </a:r>
        </a:p>
      </dsp:txBody>
      <dsp:txXfrm>
        <a:off x="43864" y="139939"/>
        <a:ext cx="6605085" cy="810832"/>
      </dsp:txXfrm>
    </dsp:sp>
    <dsp:sp modelId="{1B40A227-3B39-49A6-88D0-EF14F65F4BDD}">
      <dsp:nvSpPr>
        <dsp:cNvPr id="0" name=""/>
        <dsp:cNvSpPr/>
      </dsp:nvSpPr>
      <dsp:spPr>
        <a:xfrm>
          <a:off x="0" y="1029195"/>
          <a:ext cx="6692813" cy="89856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Provide a user-friendly interface for data entry and retrieval</a:t>
          </a:r>
        </a:p>
      </dsp:txBody>
      <dsp:txXfrm>
        <a:off x="43864" y="1073059"/>
        <a:ext cx="6605085" cy="810832"/>
      </dsp:txXfrm>
    </dsp:sp>
    <dsp:sp modelId="{9ED874D0-BA96-45A5-8894-198D7ACCCF06}">
      <dsp:nvSpPr>
        <dsp:cNvPr id="0" name=""/>
        <dsp:cNvSpPr/>
      </dsp:nvSpPr>
      <dsp:spPr>
        <a:xfrm>
          <a:off x="0" y="1962315"/>
          <a:ext cx="6692813" cy="89856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Ensure data security and integrity</a:t>
          </a:r>
        </a:p>
      </dsp:txBody>
      <dsp:txXfrm>
        <a:off x="43864" y="2006179"/>
        <a:ext cx="6605085" cy="810832"/>
      </dsp:txXfrm>
    </dsp:sp>
    <dsp:sp modelId="{0079DFD1-C111-4BE4-9C92-2D3E891C9A31}">
      <dsp:nvSpPr>
        <dsp:cNvPr id="0" name=""/>
        <dsp:cNvSpPr/>
      </dsp:nvSpPr>
      <dsp:spPr>
        <a:xfrm>
          <a:off x="0" y="2895435"/>
          <a:ext cx="6692813" cy="89856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Enhance reporting and analysis capabilities to support decision-making processes</a:t>
          </a:r>
        </a:p>
      </dsp:txBody>
      <dsp:txXfrm>
        <a:off x="43864" y="2939299"/>
        <a:ext cx="6605085" cy="810832"/>
      </dsp:txXfrm>
    </dsp:sp>
    <dsp:sp modelId="{B87FE1B4-685E-4404-AD8A-2D240BB8A010}">
      <dsp:nvSpPr>
        <dsp:cNvPr id="0" name=""/>
        <dsp:cNvSpPr/>
      </dsp:nvSpPr>
      <dsp:spPr>
        <a:xfrm>
          <a:off x="0" y="3828555"/>
          <a:ext cx="6692813" cy="89856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Improve the overall management of academic activities in Engineering School.</a:t>
          </a:r>
        </a:p>
      </dsp:txBody>
      <dsp:txXfrm>
        <a:off x="43864" y="3872419"/>
        <a:ext cx="6605085" cy="810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0" y="0"/>
          <a:ext cx="5698738" cy="129099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EXAMINATION</a:t>
          </a:r>
        </a:p>
      </dsp:txBody>
      <dsp:txXfrm>
        <a:off x="63021" y="63021"/>
        <a:ext cx="5572696" cy="1164949"/>
      </dsp:txXfrm>
    </dsp:sp>
    <dsp:sp modelId="{DD2E7499-DBCD-4C58-A054-94FF66484CBD}">
      <dsp:nvSpPr>
        <dsp:cNvPr id="0" name=""/>
        <dsp:cNvSpPr/>
      </dsp:nvSpPr>
      <dsp:spPr>
        <a:xfrm>
          <a:off x="0" y="1864770"/>
          <a:ext cx="5698738"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35"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ID (primary key)</a:t>
          </a:r>
        </a:p>
        <a:p>
          <a:pPr marL="285750" lvl="1" indent="-285750" algn="l" defTabSz="1600200">
            <a:lnSpc>
              <a:spcPct val="90000"/>
            </a:lnSpc>
            <a:spcBef>
              <a:spcPct val="0"/>
            </a:spcBef>
            <a:spcAft>
              <a:spcPct val="20000"/>
            </a:spcAft>
            <a:buChar char="•"/>
          </a:pPr>
          <a:r>
            <a:rPr lang="en-US" sz="3600" kern="1200" dirty="0"/>
            <a:t>Course code</a:t>
          </a:r>
        </a:p>
        <a:p>
          <a:pPr marL="285750" lvl="1" indent="-285750" algn="l" defTabSz="1600200">
            <a:lnSpc>
              <a:spcPct val="90000"/>
            </a:lnSpc>
            <a:spcBef>
              <a:spcPct val="0"/>
            </a:spcBef>
            <a:spcAft>
              <a:spcPct val="20000"/>
            </a:spcAft>
            <a:buChar char="•"/>
          </a:pPr>
          <a:r>
            <a:rPr lang="en-US" sz="3600" kern="1200" dirty="0"/>
            <a:t>Timetable</a:t>
          </a:r>
        </a:p>
        <a:p>
          <a:pPr marL="285750" lvl="1" indent="-285750" algn="l" defTabSz="1600200">
            <a:lnSpc>
              <a:spcPct val="90000"/>
            </a:lnSpc>
            <a:spcBef>
              <a:spcPct val="0"/>
            </a:spcBef>
            <a:spcAft>
              <a:spcPct val="20000"/>
            </a:spcAft>
            <a:buChar char="•"/>
          </a:pPr>
          <a:r>
            <a:rPr lang="en-US" sz="3600" kern="1200" dirty="0"/>
            <a:t>Department</a:t>
          </a:r>
        </a:p>
      </dsp:txBody>
      <dsp:txXfrm>
        <a:off x="0" y="1864770"/>
        <a:ext cx="5698738" cy="2384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C0324-C824-4AF7-93CB-491F91ADAFB1}">
      <dsp:nvSpPr>
        <dsp:cNvPr id="0" name=""/>
        <dsp:cNvSpPr/>
      </dsp:nvSpPr>
      <dsp:spPr>
        <a:xfrm>
          <a:off x="232653" y="821211"/>
          <a:ext cx="1346402" cy="13464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D70E4-0518-425C-ADEF-1628648AE4DD}">
      <dsp:nvSpPr>
        <dsp:cNvPr id="0" name=""/>
        <dsp:cNvSpPr/>
      </dsp:nvSpPr>
      <dsp:spPr>
        <a:xfrm>
          <a:off x="515398" y="1103955"/>
          <a:ext cx="780913" cy="78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1D4157-4488-4605-BC6B-2CDFAF290FE5}">
      <dsp:nvSpPr>
        <dsp:cNvPr id="0" name=""/>
        <dsp:cNvSpPr/>
      </dsp:nvSpPr>
      <dsp:spPr>
        <a:xfrm>
          <a:off x="1867570" y="821211"/>
          <a:ext cx="3173661" cy="1346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Data entry is the process of inputting information into the database, such as student details, course registration, and examination details. To make this process efficient, forms or interfaces will be used to collect information from students and staff.</a:t>
          </a:r>
        </a:p>
      </dsp:txBody>
      <dsp:txXfrm>
        <a:off x="1867570" y="821211"/>
        <a:ext cx="3173661" cy="1346402"/>
      </dsp:txXfrm>
    </dsp:sp>
    <dsp:sp modelId="{7FFE5D11-46BC-4EF6-BB5E-5FB8D809FDEA}">
      <dsp:nvSpPr>
        <dsp:cNvPr id="0" name=""/>
        <dsp:cNvSpPr/>
      </dsp:nvSpPr>
      <dsp:spPr>
        <a:xfrm>
          <a:off x="5594219" y="821211"/>
          <a:ext cx="1346402" cy="13464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DB224-1723-4344-8827-2DB8239EDFE0}">
      <dsp:nvSpPr>
        <dsp:cNvPr id="0" name=""/>
        <dsp:cNvSpPr/>
      </dsp:nvSpPr>
      <dsp:spPr>
        <a:xfrm>
          <a:off x="5876963" y="1103955"/>
          <a:ext cx="780913" cy="78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DC0866-49BD-4C37-9B00-9B018E34FF29}">
      <dsp:nvSpPr>
        <dsp:cNvPr id="0" name=""/>
        <dsp:cNvSpPr/>
      </dsp:nvSpPr>
      <dsp:spPr>
        <a:xfrm>
          <a:off x="7229136" y="821211"/>
          <a:ext cx="3173661" cy="1346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Before we entered data into the database, we validated it for accuracy and completeness. The database system was also configured to ensure that the data entered meets the requirements specified by the school to avoid errors and inconsistencies due to some constraints and checks included in the database.</a:t>
          </a:r>
        </a:p>
      </dsp:txBody>
      <dsp:txXfrm>
        <a:off x="7229136" y="821211"/>
        <a:ext cx="3173661" cy="1346402"/>
      </dsp:txXfrm>
    </dsp:sp>
    <dsp:sp modelId="{B1F94EC9-DFA8-4DA8-8654-3FE15112C6F4}">
      <dsp:nvSpPr>
        <dsp:cNvPr id="0" name=""/>
        <dsp:cNvSpPr/>
      </dsp:nvSpPr>
      <dsp:spPr>
        <a:xfrm>
          <a:off x="232653" y="3055550"/>
          <a:ext cx="1346402" cy="13464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31A00-194A-4A17-8A9E-381FB3D49143}">
      <dsp:nvSpPr>
        <dsp:cNvPr id="0" name=""/>
        <dsp:cNvSpPr/>
      </dsp:nvSpPr>
      <dsp:spPr>
        <a:xfrm>
          <a:off x="515398" y="3338295"/>
          <a:ext cx="780913" cy="780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E7AA42-D3B2-4296-8B96-678A7D736C67}">
      <dsp:nvSpPr>
        <dsp:cNvPr id="0" name=""/>
        <dsp:cNvSpPr/>
      </dsp:nvSpPr>
      <dsp:spPr>
        <a:xfrm>
          <a:off x="1867570" y="3055550"/>
          <a:ext cx="3173661" cy="1346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We also ensured that the information was accurate and up-to-date data is  to ensure that students and staff can access the information they need in a timely and efficient manner. Inaccurate or outdated data can lead to delays and errors in various processes, which can negatively impact the Engineering School's operations.</a:t>
          </a:r>
        </a:p>
      </dsp:txBody>
      <dsp:txXfrm>
        <a:off x="1867570" y="3055550"/>
        <a:ext cx="3173661" cy="1346402"/>
      </dsp:txXfrm>
    </dsp:sp>
    <dsp:sp modelId="{A6BBB536-6D82-4C1A-89AE-640E04C95ABF}">
      <dsp:nvSpPr>
        <dsp:cNvPr id="0" name=""/>
        <dsp:cNvSpPr/>
      </dsp:nvSpPr>
      <dsp:spPr>
        <a:xfrm>
          <a:off x="5594219" y="3055550"/>
          <a:ext cx="1346402" cy="13464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75DB83-4563-4E18-9D41-416F313EEB66}">
      <dsp:nvSpPr>
        <dsp:cNvPr id="0" name=""/>
        <dsp:cNvSpPr/>
      </dsp:nvSpPr>
      <dsp:spPr>
        <a:xfrm>
          <a:off x="5876963" y="3338295"/>
          <a:ext cx="780913" cy="78091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D7FD6A-0DB5-4CEC-A5BA-B719A57C24E2}">
      <dsp:nvSpPr>
        <dsp:cNvPr id="0" name=""/>
        <dsp:cNvSpPr/>
      </dsp:nvSpPr>
      <dsp:spPr>
        <a:xfrm>
          <a:off x="7229136" y="3055550"/>
          <a:ext cx="3173661" cy="1346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By automating data entry in certain aspects of the database and implementing validation processes, the Engineering School can improve the quality of its data management and reduce errors and inconsistencies in data.</a:t>
          </a:r>
          <a:endParaRPr lang="en-US" sz="1400" kern="1200" dirty="0"/>
        </a:p>
      </dsp:txBody>
      <dsp:txXfrm>
        <a:off x="7229136" y="3055550"/>
        <a:ext cx="3173661" cy="134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23A2E-458E-4784-BAEC-1E829CE04E3B}">
      <dsp:nvSpPr>
        <dsp:cNvPr id="0" name=""/>
        <dsp:cNvSpPr/>
      </dsp:nvSpPr>
      <dsp:spPr>
        <a:xfrm>
          <a:off x="0" y="44589"/>
          <a:ext cx="6692813" cy="114678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Engineering School at the University of Ghana offers various undergraduate and graduate programs in fields like agricultural, biomedical, food process, materials, and computer engineering.</a:t>
          </a:r>
        </a:p>
      </dsp:txBody>
      <dsp:txXfrm>
        <a:off x="55981" y="100570"/>
        <a:ext cx="6580851" cy="1034820"/>
      </dsp:txXfrm>
    </dsp:sp>
    <dsp:sp modelId="{2CD25909-9DFD-4F57-BB48-EBC13C200219}">
      <dsp:nvSpPr>
        <dsp:cNvPr id="0" name=""/>
        <dsp:cNvSpPr/>
      </dsp:nvSpPr>
      <dsp:spPr>
        <a:xfrm>
          <a:off x="0" y="1240332"/>
          <a:ext cx="6692813" cy="1146782"/>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However, many key activities such as capturing student details, registering courses and examinations, are done manually, leading to errors and delays.</a:t>
          </a:r>
        </a:p>
      </dsp:txBody>
      <dsp:txXfrm>
        <a:off x="55981" y="1296313"/>
        <a:ext cx="6580851" cy="1034820"/>
      </dsp:txXfrm>
    </dsp:sp>
    <dsp:sp modelId="{DE74D4FE-E55E-4CE4-8B18-CD41DBC22E70}">
      <dsp:nvSpPr>
        <dsp:cNvPr id="0" name=""/>
        <dsp:cNvSpPr/>
      </dsp:nvSpPr>
      <dsp:spPr>
        <a:xfrm>
          <a:off x="0" y="2436075"/>
          <a:ext cx="6692813" cy="1146782"/>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As the school grows, the need for automation has become increasingly important.</a:t>
          </a:r>
        </a:p>
      </dsp:txBody>
      <dsp:txXfrm>
        <a:off x="55981" y="2492056"/>
        <a:ext cx="6580851" cy="1034820"/>
      </dsp:txXfrm>
    </dsp:sp>
    <dsp:sp modelId="{94217B1D-D2B2-4ED0-99E6-0C643FF2FBC6}">
      <dsp:nvSpPr>
        <dsp:cNvPr id="0" name=""/>
        <dsp:cNvSpPr/>
      </dsp:nvSpPr>
      <dsp:spPr>
        <a:xfrm>
          <a:off x="0" y="3631817"/>
          <a:ext cx="6692813" cy="1146782"/>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SOLUTION: The solution is to develop a database for web and mobile applications that improves data management, reduces errors, and provides a more efficient and effective service to students and staff.</a:t>
          </a:r>
        </a:p>
      </dsp:txBody>
      <dsp:txXfrm>
        <a:off x="55981" y="3687798"/>
        <a:ext cx="6580851" cy="1034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92BF2-72F4-46FE-8D17-40AA824AB844}">
      <dsp:nvSpPr>
        <dsp:cNvPr id="0" name=""/>
        <dsp:cNvSpPr/>
      </dsp:nvSpPr>
      <dsp:spPr>
        <a:xfrm>
          <a:off x="0" y="44589"/>
          <a:ext cx="6692813" cy="114678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project will automate tasks like capturing student details, registering courses, and printing examination results in Engineering School at the University of Ghana. </a:t>
          </a:r>
        </a:p>
      </dsp:txBody>
      <dsp:txXfrm>
        <a:off x="55981" y="100570"/>
        <a:ext cx="6580851" cy="1034820"/>
      </dsp:txXfrm>
    </dsp:sp>
    <dsp:sp modelId="{A6DD3FEF-9E3E-4974-8614-1E9B0BD005E7}">
      <dsp:nvSpPr>
        <dsp:cNvPr id="0" name=""/>
        <dsp:cNvSpPr/>
      </dsp:nvSpPr>
      <dsp:spPr>
        <a:xfrm>
          <a:off x="0" y="1240332"/>
          <a:ext cx="6692813" cy="1146782"/>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will improve efficiency and accuracy, making things easier for students and staff.</a:t>
          </a:r>
        </a:p>
      </dsp:txBody>
      <dsp:txXfrm>
        <a:off x="55981" y="1296313"/>
        <a:ext cx="6580851" cy="1034820"/>
      </dsp:txXfrm>
    </dsp:sp>
    <dsp:sp modelId="{7FFAA254-41C8-4F6B-B6BC-F5471B1E59A3}">
      <dsp:nvSpPr>
        <dsp:cNvPr id="0" name=""/>
        <dsp:cNvSpPr/>
      </dsp:nvSpPr>
      <dsp:spPr>
        <a:xfrm>
          <a:off x="0" y="2436075"/>
          <a:ext cx="6692813" cy="1146782"/>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DURATION OF PROJECT: The project took six two weeks, with three phases: planning, implementation, and testing.</a:t>
          </a:r>
        </a:p>
      </dsp:txBody>
      <dsp:txXfrm>
        <a:off x="55981" y="2492056"/>
        <a:ext cx="6580851" cy="1034820"/>
      </dsp:txXfrm>
    </dsp:sp>
    <dsp:sp modelId="{F1A0C3C5-42D6-489F-9023-2E9495CCB98F}">
      <dsp:nvSpPr>
        <dsp:cNvPr id="0" name=""/>
        <dsp:cNvSpPr/>
      </dsp:nvSpPr>
      <dsp:spPr>
        <a:xfrm>
          <a:off x="0" y="3631817"/>
          <a:ext cx="6692813" cy="1146782"/>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CONSTRAINTS AND CHALLENGES: The team needed to deal with challenges like limited resources in terms of data collection and time, ,data security and privacy, and making sure everyone is able to use the new system.</a:t>
          </a:r>
        </a:p>
      </dsp:txBody>
      <dsp:txXfrm>
        <a:off x="55981" y="3687798"/>
        <a:ext cx="6580851" cy="1034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2337A-7830-4392-81BC-2FA93FF86D60}">
      <dsp:nvSpPr>
        <dsp:cNvPr id="0" name=""/>
        <dsp:cNvSpPr/>
      </dsp:nvSpPr>
      <dsp:spPr>
        <a:xfrm>
          <a:off x="0" y="1560"/>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006E8-5FD5-4E4A-81B2-DAE63528BA01}">
      <dsp:nvSpPr>
        <dsp:cNvPr id="0" name=""/>
        <dsp:cNvSpPr/>
      </dsp:nvSpPr>
      <dsp:spPr>
        <a:xfrm>
          <a:off x="201113" y="151148"/>
          <a:ext cx="365660" cy="365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D330DB-FDFE-430E-9E4D-EC8CA5DC5DF5}">
      <dsp:nvSpPr>
        <dsp:cNvPr id="0" name=""/>
        <dsp:cNvSpPr/>
      </dsp:nvSpPr>
      <dsp:spPr>
        <a:xfrm>
          <a:off x="767886" y="1560"/>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Student</a:t>
          </a:r>
        </a:p>
      </dsp:txBody>
      <dsp:txXfrm>
        <a:off x="767886" y="1560"/>
        <a:ext cx="5924927" cy="664837"/>
      </dsp:txXfrm>
    </dsp:sp>
    <dsp:sp modelId="{F4B3C121-03D1-41A4-87E8-AB15F7837723}">
      <dsp:nvSpPr>
        <dsp:cNvPr id="0" name=""/>
        <dsp:cNvSpPr/>
      </dsp:nvSpPr>
      <dsp:spPr>
        <a:xfrm>
          <a:off x="0" y="832606"/>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74FD5-26D4-4238-8470-8780AD7AEF58}">
      <dsp:nvSpPr>
        <dsp:cNvPr id="0" name=""/>
        <dsp:cNvSpPr/>
      </dsp:nvSpPr>
      <dsp:spPr>
        <a:xfrm>
          <a:off x="201113" y="982195"/>
          <a:ext cx="365660" cy="365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804C55-1895-43A4-9A83-5FE7AA6305C7}">
      <dsp:nvSpPr>
        <dsp:cNvPr id="0" name=""/>
        <dsp:cNvSpPr/>
      </dsp:nvSpPr>
      <dsp:spPr>
        <a:xfrm>
          <a:off x="767886" y="832606"/>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Lecturer</a:t>
          </a:r>
        </a:p>
      </dsp:txBody>
      <dsp:txXfrm>
        <a:off x="767886" y="832606"/>
        <a:ext cx="5924927" cy="664837"/>
      </dsp:txXfrm>
    </dsp:sp>
    <dsp:sp modelId="{5AD203DB-C521-4686-AD00-090BE9F47A71}">
      <dsp:nvSpPr>
        <dsp:cNvPr id="0" name=""/>
        <dsp:cNvSpPr/>
      </dsp:nvSpPr>
      <dsp:spPr>
        <a:xfrm>
          <a:off x="0" y="1663653"/>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F8F50-E176-4232-90F0-8A70E4A3F313}">
      <dsp:nvSpPr>
        <dsp:cNvPr id="0" name=""/>
        <dsp:cNvSpPr/>
      </dsp:nvSpPr>
      <dsp:spPr>
        <a:xfrm>
          <a:off x="201113" y="1813241"/>
          <a:ext cx="365660" cy="365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08218F-3592-4A7C-B6F8-C1A05E3BE7BD}">
      <dsp:nvSpPr>
        <dsp:cNvPr id="0" name=""/>
        <dsp:cNvSpPr/>
      </dsp:nvSpPr>
      <dsp:spPr>
        <a:xfrm>
          <a:off x="767886" y="1663653"/>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Timetable</a:t>
          </a:r>
        </a:p>
      </dsp:txBody>
      <dsp:txXfrm>
        <a:off x="767886" y="1663653"/>
        <a:ext cx="5924927" cy="664837"/>
      </dsp:txXfrm>
    </dsp:sp>
    <dsp:sp modelId="{37F1F74C-B7FD-4BB6-9EF2-DF3DA22CC5B7}">
      <dsp:nvSpPr>
        <dsp:cNvPr id="0" name=""/>
        <dsp:cNvSpPr/>
      </dsp:nvSpPr>
      <dsp:spPr>
        <a:xfrm>
          <a:off x="0" y="2494699"/>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1D77E-CC82-4CEA-A895-C57446F363D7}">
      <dsp:nvSpPr>
        <dsp:cNvPr id="0" name=""/>
        <dsp:cNvSpPr/>
      </dsp:nvSpPr>
      <dsp:spPr>
        <a:xfrm>
          <a:off x="201113" y="2644288"/>
          <a:ext cx="365660" cy="365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9A8B8C-F601-498D-ABC9-D197FE6CEB95}">
      <dsp:nvSpPr>
        <dsp:cNvPr id="0" name=""/>
        <dsp:cNvSpPr/>
      </dsp:nvSpPr>
      <dsp:spPr>
        <a:xfrm>
          <a:off x="767886" y="2494699"/>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Department</a:t>
          </a:r>
        </a:p>
      </dsp:txBody>
      <dsp:txXfrm>
        <a:off x="767886" y="2494699"/>
        <a:ext cx="5924927" cy="664837"/>
      </dsp:txXfrm>
    </dsp:sp>
    <dsp:sp modelId="{D7D36F2D-3907-4A15-AD07-E0C69A0E9925}">
      <dsp:nvSpPr>
        <dsp:cNvPr id="0" name=""/>
        <dsp:cNvSpPr/>
      </dsp:nvSpPr>
      <dsp:spPr>
        <a:xfrm>
          <a:off x="0" y="3325746"/>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C116D-B14B-4E13-B649-743730160628}">
      <dsp:nvSpPr>
        <dsp:cNvPr id="0" name=""/>
        <dsp:cNvSpPr/>
      </dsp:nvSpPr>
      <dsp:spPr>
        <a:xfrm>
          <a:off x="201113" y="3475334"/>
          <a:ext cx="365660" cy="365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8D91EB-75E6-455A-85E8-E63C0DD20D28}">
      <dsp:nvSpPr>
        <dsp:cNvPr id="0" name=""/>
        <dsp:cNvSpPr/>
      </dsp:nvSpPr>
      <dsp:spPr>
        <a:xfrm>
          <a:off x="767886" y="3325746"/>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Course</a:t>
          </a:r>
        </a:p>
      </dsp:txBody>
      <dsp:txXfrm>
        <a:off x="767886" y="3325746"/>
        <a:ext cx="5924927" cy="664837"/>
      </dsp:txXfrm>
    </dsp:sp>
    <dsp:sp modelId="{AEBA83F0-6C8A-48CD-831E-8F26C702C5B4}">
      <dsp:nvSpPr>
        <dsp:cNvPr id="0" name=""/>
        <dsp:cNvSpPr/>
      </dsp:nvSpPr>
      <dsp:spPr>
        <a:xfrm>
          <a:off x="0" y="4156792"/>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B2187-8150-418F-879D-56307A1B1BAA}">
      <dsp:nvSpPr>
        <dsp:cNvPr id="0" name=""/>
        <dsp:cNvSpPr/>
      </dsp:nvSpPr>
      <dsp:spPr>
        <a:xfrm>
          <a:off x="201113" y="4306380"/>
          <a:ext cx="365660" cy="3656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CD3735-059E-406B-9099-CEE65AA9722A}">
      <dsp:nvSpPr>
        <dsp:cNvPr id="0" name=""/>
        <dsp:cNvSpPr/>
      </dsp:nvSpPr>
      <dsp:spPr>
        <a:xfrm>
          <a:off x="767886" y="4156792"/>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Examination</a:t>
          </a:r>
        </a:p>
      </dsp:txBody>
      <dsp:txXfrm>
        <a:off x="767886" y="4156792"/>
        <a:ext cx="5924927" cy="664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0" y="495"/>
          <a:ext cx="6692813" cy="889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STUDENT</a:t>
          </a:r>
          <a:endParaRPr lang="en-US" sz="3800" kern="1200" dirty="0"/>
        </a:p>
      </dsp:txBody>
      <dsp:txXfrm>
        <a:off x="43407" y="43902"/>
        <a:ext cx="6605999" cy="802386"/>
      </dsp:txXfrm>
    </dsp:sp>
    <dsp:sp modelId="{DD2E7499-DBCD-4C58-A054-94FF66484CBD}">
      <dsp:nvSpPr>
        <dsp:cNvPr id="0" name=""/>
        <dsp:cNvSpPr/>
      </dsp:nvSpPr>
      <dsp:spPr>
        <a:xfrm>
          <a:off x="0" y="889695"/>
          <a:ext cx="6692813" cy="393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7"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ID (primary key)</a:t>
          </a:r>
        </a:p>
        <a:p>
          <a:pPr marL="285750" lvl="1" indent="-285750" algn="l" defTabSz="1333500">
            <a:lnSpc>
              <a:spcPct val="90000"/>
            </a:lnSpc>
            <a:spcBef>
              <a:spcPct val="0"/>
            </a:spcBef>
            <a:spcAft>
              <a:spcPct val="20000"/>
            </a:spcAft>
            <a:buChar char="•"/>
          </a:pPr>
          <a:r>
            <a:rPr lang="en-US" sz="3000" kern="1200" dirty="0" err="1"/>
            <a:t>Firstname</a:t>
          </a:r>
          <a:endParaRPr lang="en-US" sz="3000" kern="1200" dirty="0"/>
        </a:p>
        <a:p>
          <a:pPr marL="285750" lvl="1" indent="-285750" algn="l" defTabSz="1333500">
            <a:lnSpc>
              <a:spcPct val="90000"/>
            </a:lnSpc>
            <a:spcBef>
              <a:spcPct val="0"/>
            </a:spcBef>
            <a:spcAft>
              <a:spcPct val="20000"/>
            </a:spcAft>
            <a:buChar char="•"/>
          </a:pPr>
          <a:r>
            <a:rPr lang="en-US" sz="3000" kern="1200"/>
            <a:t>Middlename</a:t>
          </a:r>
        </a:p>
        <a:p>
          <a:pPr marL="285750" lvl="1" indent="-285750" algn="l" defTabSz="1333500">
            <a:lnSpc>
              <a:spcPct val="90000"/>
            </a:lnSpc>
            <a:spcBef>
              <a:spcPct val="0"/>
            </a:spcBef>
            <a:spcAft>
              <a:spcPct val="20000"/>
            </a:spcAft>
            <a:buChar char="•"/>
          </a:pPr>
          <a:r>
            <a:rPr lang="en-US" sz="3000" kern="1200"/>
            <a:t>Lastname</a:t>
          </a:r>
        </a:p>
        <a:p>
          <a:pPr marL="285750" lvl="1" indent="-285750" algn="l" defTabSz="1333500">
            <a:lnSpc>
              <a:spcPct val="90000"/>
            </a:lnSpc>
            <a:spcBef>
              <a:spcPct val="0"/>
            </a:spcBef>
            <a:spcAft>
              <a:spcPct val="20000"/>
            </a:spcAft>
            <a:buChar char="•"/>
          </a:pPr>
          <a:r>
            <a:rPr lang="en-US" sz="3000" kern="1200"/>
            <a:t>Date of birth</a:t>
          </a:r>
        </a:p>
        <a:p>
          <a:pPr marL="285750" lvl="1" indent="-285750" algn="l" defTabSz="1333500">
            <a:lnSpc>
              <a:spcPct val="90000"/>
            </a:lnSpc>
            <a:spcBef>
              <a:spcPct val="0"/>
            </a:spcBef>
            <a:spcAft>
              <a:spcPct val="20000"/>
            </a:spcAft>
            <a:buChar char="•"/>
          </a:pPr>
          <a:r>
            <a:rPr lang="en-US" sz="3000" kern="1200"/>
            <a:t>Email</a:t>
          </a:r>
        </a:p>
        <a:p>
          <a:pPr marL="285750" lvl="1" indent="-285750" algn="l" defTabSz="1333500">
            <a:lnSpc>
              <a:spcPct val="90000"/>
            </a:lnSpc>
            <a:spcBef>
              <a:spcPct val="0"/>
            </a:spcBef>
            <a:spcAft>
              <a:spcPct val="20000"/>
            </a:spcAft>
            <a:buChar char="•"/>
          </a:pPr>
          <a:r>
            <a:rPr lang="en-US" sz="3000" kern="1200"/>
            <a:t>Telephone number</a:t>
          </a:r>
        </a:p>
        <a:p>
          <a:pPr marL="285750" lvl="1" indent="-285750" algn="l" defTabSz="1333500">
            <a:lnSpc>
              <a:spcPct val="90000"/>
            </a:lnSpc>
            <a:spcBef>
              <a:spcPct val="0"/>
            </a:spcBef>
            <a:spcAft>
              <a:spcPct val="20000"/>
            </a:spcAft>
            <a:buChar char="•"/>
          </a:pPr>
          <a:r>
            <a:rPr lang="en-US" sz="3000" kern="1200"/>
            <a:t>Level of study</a:t>
          </a:r>
        </a:p>
      </dsp:txBody>
      <dsp:txXfrm>
        <a:off x="0" y="889695"/>
        <a:ext cx="6692813" cy="3933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0" y="699563"/>
          <a:ext cx="5687063" cy="1124347"/>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DEPARTMENT</a:t>
          </a:r>
        </a:p>
      </dsp:txBody>
      <dsp:txXfrm>
        <a:off x="54886" y="754449"/>
        <a:ext cx="5577291" cy="1014575"/>
      </dsp:txXfrm>
    </dsp:sp>
    <dsp:sp modelId="{DD2E7499-DBCD-4C58-A054-94FF66484CBD}">
      <dsp:nvSpPr>
        <dsp:cNvPr id="0" name=""/>
        <dsp:cNvSpPr/>
      </dsp:nvSpPr>
      <dsp:spPr>
        <a:xfrm>
          <a:off x="0" y="2310422"/>
          <a:ext cx="5687063"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64"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t>ID (primary key)</a:t>
          </a:r>
        </a:p>
        <a:p>
          <a:pPr marL="285750" lvl="1" indent="-285750" algn="l" defTabSz="1422400">
            <a:lnSpc>
              <a:spcPct val="90000"/>
            </a:lnSpc>
            <a:spcBef>
              <a:spcPct val="0"/>
            </a:spcBef>
            <a:spcAft>
              <a:spcPct val="20000"/>
            </a:spcAft>
            <a:buChar char="•"/>
          </a:pPr>
          <a:r>
            <a:rPr lang="en-US" sz="3200" kern="1200" dirty="0"/>
            <a:t>Name</a:t>
          </a:r>
        </a:p>
      </dsp:txBody>
      <dsp:txXfrm>
        <a:off x="0" y="2310422"/>
        <a:ext cx="5687063"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116220" y="223750"/>
          <a:ext cx="5580802"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Course</a:t>
          </a:r>
        </a:p>
      </dsp:txBody>
      <dsp:txXfrm>
        <a:off x="175619" y="283149"/>
        <a:ext cx="5462004" cy="1098002"/>
      </dsp:txXfrm>
    </dsp:sp>
    <dsp:sp modelId="{DD2E7499-DBCD-4C58-A054-94FF66484CBD}">
      <dsp:nvSpPr>
        <dsp:cNvPr id="0" name=""/>
        <dsp:cNvSpPr/>
      </dsp:nvSpPr>
      <dsp:spPr>
        <a:xfrm>
          <a:off x="556005" y="1439032"/>
          <a:ext cx="5580802" cy="316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7"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t>ID (primary key)</a:t>
          </a:r>
        </a:p>
        <a:p>
          <a:pPr marL="285750" lvl="1" indent="-285750" algn="l" defTabSz="1422400">
            <a:lnSpc>
              <a:spcPct val="90000"/>
            </a:lnSpc>
            <a:spcBef>
              <a:spcPct val="0"/>
            </a:spcBef>
            <a:spcAft>
              <a:spcPct val="20000"/>
            </a:spcAft>
            <a:buChar char="•"/>
          </a:pPr>
          <a:r>
            <a:rPr lang="en-US" sz="3200" kern="1200" dirty="0"/>
            <a:t>Level</a:t>
          </a:r>
        </a:p>
        <a:p>
          <a:pPr marL="285750" lvl="1" indent="-285750" algn="l" defTabSz="1422400">
            <a:lnSpc>
              <a:spcPct val="90000"/>
            </a:lnSpc>
            <a:spcBef>
              <a:spcPct val="0"/>
            </a:spcBef>
            <a:spcAft>
              <a:spcPct val="20000"/>
            </a:spcAft>
            <a:buChar char="•"/>
          </a:pPr>
          <a:r>
            <a:rPr lang="en-US" sz="3200" kern="1200" dirty="0"/>
            <a:t>Course code</a:t>
          </a:r>
        </a:p>
        <a:p>
          <a:pPr marL="285750" lvl="1" indent="-285750" algn="l" defTabSz="1422400">
            <a:lnSpc>
              <a:spcPct val="90000"/>
            </a:lnSpc>
            <a:spcBef>
              <a:spcPct val="0"/>
            </a:spcBef>
            <a:spcAft>
              <a:spcPct val="20000"/>
            </a:spcAft>
            <a:buChar char="•"/>
          </a:pPr>
          <a:r>
            <a:rPr lang="en-US" sz="3200" kern="1200" dirty="0"/>
            <a:t>Name</a:t>
          </a:r>
        </a:p>
        <a:p>
          <a:pPr marL="285750" lvl="1" indent="-285750" algn="l" defTabSz="1422400">
            <a:lnSpc>
              <a:spcPct val="90000"/>
            </a:lnSpc>
            <a:spcBef>
              <a:spcPct val="0"/>
            </a:spcBef>
            <a:spcAft>
              <a:spcPct val="20000"/>
            </a:spcAft>
            <a:buChar char="•"/>
          </a:pPr>
          <a:r>
            <a:rPr lang="en-US" sz="3200" kern="1200" dirty="0"/>
            <a:t>Semester</a:t>
          </a:r>
        </a:p>
        <a:p>
          <a:pPr marL="285750" lvl="1" indent="-285750" algn="l" defTabSz="1422400">
            <a:lnSpc>
              <a:spcPct val="90000"/>
            </a:lnSpc>
            <a:spcBef>
              <a:spcPct val="0"/>
            </a:spcBef>
            <a:spcAft>
              <a:spcPct val="20000"/>
            </a:spcAft>
            <a:buChar char="•"/>
          </a:pPr>
          <a:r>
            <a:rPr lang="en-US" sz="3200" kern="1200" dirty="0"/>
            <a:t>Credit hours</a:t>
          </a:r>
        </a:p>
      </dsp:txBody>
      <dsp:txXfrm>
        <a:off x="556005" y="1439032"/>
        <a:ext cx="5580802" cy="31619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0" y="0"/>
          <a:ext cx="6692813"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LECTURER</a:t>
          </a:r>
        </a:p>
      </dsp:txBody>
      <dsp:txXfrm>
        <a:off x="59399" y="59399"/>
        <a:ext cx="6574015" cy="1098002"/>
      </dsp:txXfrm>
    </dsp:sp>
    <dsp:sp modelId="{DD2E7499-DBCD-4C58-A054-94FF66484CBD}">
      <dsp:nvSpPr>
        <dsp:cNvPr id="0" name=""/>
        <dsp:cNvSpPr/>
      </dsp:nvSpPr>
      <dsp:spPr>
        <a:xfrm>
          <a:off x="0" y="1270844"/>
          <a:ext cx="6692813" cy="349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7"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Lecturer id (primary key)</a:t>
          </a:r>
        </a:p>
        <a:p>
          <a:pPr marL="285750" lvl="1" indent="-285750" algn="l" defTabSz="1600200">
            <a:lnSpc>
              <a:spcPct val="90000"/>
            </a:lnSpc>
            <a:spcBef>
              <a:spcPct val="0"/>
            </a:spcBef>
            <a:spcAft>
              <a:spcPct val="20000"/>
            </a:spcAft>
            <a:buChar char="•"/>
          </a:pPr>
          <a:r>
            <a:rPr lang="en-US" sz="3600" kern="1200" dirty="0" err="1"/>
            <a:t>Firstname</a:t>
          </a:r>
          <a:endParaRPr lang="en-US" sz="3600" kern="1200" dirty="0"/>
        </a:p>
        <a:p>
          <a:pPr marL="285750" lvl="1" indent="-285750" algn="l" defTabSz="1600200">
            <a:lnSpc>
              <a:spcPct val="90000"/>
            </a:lnSpc>
            <a:spcBef>
              <a:spcPct val="0"/>
            </a:spcBef>
            <a:spcAft>
              <a:spcPct val="20000"/>
            </a:spcAft>
            <a:buChar char="•"/>
          </a:pPr>
          <a:r>
            <a:rPr lang="en-US" sz="3600" kern="1200"/>
            <a:t>Middlename</a:t>
          </a:r>
        </a:p>
        <a:p>
          <a:pPr marL="285750" lvl="1" indent="-285750" algn="l" defTabSz="1600200">
            <a:lnSpc>
              <a:spcPct val="90000"/>
            </a:lnSpc>
            <a:spcBef>
              <a:spcPct val="0"/>
            </a:spcBef>
            <a:spcAft>
              <a:spcPct val="20000"/>
            </a:spcAft>
            <a:buChar char="•"/>
          </a:pPr>
          <a:r>
            <a:rPr lang="en-US" sz="3600" kern="1200" dirty="0" err="1"/>
            <a:t>Lastname</a:t>
          </a:r>
          <a:endParaRPr lang="en-US" sz="3600" kern="1200" dirty="0"/>
        </a:p>
        <a:p>
          <a:pPr marL="285750" lvl="1" indent="-285750" algn="l" defTabSz="1600200">
            <a:lnSpc>
              <a:spcPct val="90000"/>
            </a:lnSpc>
            <a:spcBef>
              <a:spcPct val="0"/>
            </a:spcBef>
            <a:spcAft>
              <a:spcPct val="20000"/>
            </a:spcAft>
            <a:buChar char="•"/>
          </a:pPr>
          <a:r>
            <a:rPr lang="en-US" sz="3600" kern="1200" dirty="0"/>
            <a:t>Email</a:t>
          </a:r>
        </a:p>
        <a:p>
          <a:pPr marL="285750" lvl="1" indent="-285750" algn="l" defTabSz="1600200">
            <a:lnSpc>
              <a:spcPct val="90000"/>
            </a:lnSpc>
            <a:spcBef>
              <a:spcPct val="0"/>
            </a:spcBef>
            <a:spcAft>
              <a:spcPct val="20000"/>
            </a:spcAft>
            <a:buChar char="•"/>
          </a:pPr>
          <a:r>
            <a:rPr lang="en-US" sz="3600" kern="1200" dirty="0"/>
            <a:t>Department</a:t>
          </a:r>
        </a:p>
      </dsp:txBody>
      <dsp:txXfrm>
        <a:off x="0" y="1270844"/>
        <a:ext cx="6692813" cy="34983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C9D0-C2CA-4F4A-A872-11ED77657F58}">
      <dsp:nvSpPr>
        <dsp:cNvPr id="0" name=""/>
        <dsp:cNvSpPr/>
      </dsp:nvSpPr>
      <dsp:spPr>
        <a:xfrm>
          <a:off x="0" y="36934"/>
          <a:ext cx="5496802" cy="122618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TIMETABLE</a:t>
          </a:r>
        </a:p>
      </dsp:txBody>
      <dsp:txXfrm>
        <a:off x="59857" y="96791"/>
        <a:ext cx="5377088" cy="1106467"/>
      </dsp:txXfrm>
    </dsp:sp>
    <dsp:sp modelId="{DD2E7499-DBCD-4C58-A054-94FF66484CBD}">
      <dsp:nvSpPr>
        <dsp:cNvPr id="0" name=""/>
        <dsp:cNvSpPr/>
      </dsp:nvSpPr>
      <dsp:spPr>
        <a:xfrm>
          <a:off x="0" y="1263115"/>
          <a:ext cx="5496802" cy="352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523"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ID (primary key)</a:t>
          </a:r>
        </a:p>
        <a:p>
          <a:pPr marL="285750" lvl="1" indent="-285750" algn="l" defTabSz="1600200">
            <a:lnSpc>
              <a:spcPct val="90000"/>
            </a:lnSpc>
            <a:spcBef>
              <a:spcPct val="0"/>
            </a:spcBef>
            <a:spcAft>
              <a:spcPct val="20000"/>
            </a:spcAft>
            <a:buChar char="•"/>
          </a:pPr>
          <a:r>
            <a:rPr lang="en-US" sz="3600" kern="1200" dirty="0"/>
            <a:t>Department</a:t>
          </a:r>
        </a:p>
        <a:p>
          <a:pPr marL="285750" lvl="1" indent="-285750" algn="l" defTabSz="1600200">
            <a:lnSpc>
              <a:spcPct val="90000"/>
            </a:lnSpc>
            <a:spcBef>
              <a:spcPct val="0"/>
            </a:spcBef>
            <a:spcAft>
              <a:spcPct val="20000"/>
            </a:spcAft>
            <a:buChar char="•"/>
          </a:pPr>
          <a:r>
            <a:rPr lang="en-US" sz="3600" kern="1200" dirty="0"/>
            <a:t>Semester</a:t>
          </a:r>
        </a:p>
        <a:p>
          <a:pPr marL="285750" lvl="1" indent="-285750" algn="l" defTabSz="1600200">
            <a:lnSpc>
              <a:spcPct val="90000"/>
            </a:lnSpc>
            <a:spcBef>
              <a:spcPct val="0"/>
            </a:spcBef>
            <a:spcAft>
              <a:spcPct val="20000"/>
            </a:spcAft>
            <a:buChar char="•"/>
          </a:pPr>
          <a:r>
            <a:rPr lang="en-US" sz="3600" kern="1200" dirty="0"/>
            <a:t>Year</a:t>
          </a:r>
        </a:p>
        <a:p>
          <a:pPr marL="285750" lvl="1" indent="-285750" algn="l" defTabSz="1600200">
            <a:lnSpc>
              <a:spcPct val="90000"/>
            </a:lnSpc>
            <a:spcBef>
              <a:spcPct val="0"/>
            </a:spcBef>
            <a:spcAft>
              <a:spcPct val="20000"/>
            </a:spcAft>
            <a:buChar char="•"/>
          </a:pPr>
          <a:r>
            <a:rPr lang="en-US" sz="3600" kern="1200" dirty="0"/>
            <a:t>Start date</a:t>
          </a:r>
        </a:p>
        <a:p>
          <a:pPr marL="285750" lvl="1" indent="-285750" algn="l" defTabSz="1600200">
            <a:lnSpc>
              <a:spcPct val="90000"/>
            </a:lnSpc>
            <a:spcBef>
              <a:spcPct val="0"/>
            </a:spcBef>
            <a:spcAft>
              <a:spcPct val="20000"/>
            </a:spcAft>
            <a:buChar char="•"/>
          </a:pPr>
          <a:r>
            <a:rPr lang="en-US" sz="3600" kern="1200" dirty="0"/>
            <a:t>End date</a:t>
          </a:r>
        </a:p>
      </dsp:txBody>
      <dsp:txXfrm>
        <a:off x="0" y="1263115"/>
        <a:ext cx="5496802" cy="35231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72A7A5-42DB-2558-69C1-1BFFC2EA13C9}"/>
              </a:ext>
            </a:extLst>
          </p:cNvPr>
          <p:cNvPicPr>
            <a:picLocks noChangeAspect="1"/>
          </p:cNvPicPr>
          <p:nvPr/>
        </p:nvPicPr>
        <p:blipFill rotWithShape="1">
          <a:blip r:embed="rId2"/>
          <a:srcRect l="7587" r="-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7" y="1678666"/>
            <a:ext cx="4088190" cy="2369093"/>
          </a:xfrm>
        </p:spPr>
        <p:txBody>
          <a:bodyPr>
            <a:normAutofit/>
          </a:bodyPr>
          <a:lstStyle/>
          <a:p>
            <a:r>
              <a:rPr lang="en-US" sz="4400"/>
              <a:t>DATABASE FOR UNIVERSITY OF GHANA</a:t>
            </a:r>
            <a:endParaRPr lang="en-GB" sz="4400"/>
          </a:p>
        </p:txBody>
      </p:sp>
      <p:sp>
        <p:nvSpPr>
          <p:cNvPr id="3" name="Subtitle 2"/>
          <p:cNvSpPr>
            <a:spLocks noGrp="1"/>
          </p:cNvSpPr>
          <p:nvPr>
            <p:ph type="subTitle" idx="1"/>
          </p:nvPr>
        </p:nvSpPr>
        <p:spPr>
          <a:xfrm>
            <a:off x="677335" y="4050831"/>
            <a:ext cx="4079721" cy="1096901"/>
          </a:xfrm>
        </p:spPr>
        <p:txBody>
          <a:bodyPr>
            <a:normAutofit/>
          </a:bodyPr>
          <a:lstStyle/>
          <a:p>
            <a:r>
              <a:rPr lang="en-US" sz="1600"/>
              <a:t>FOR BOTH WEB AND MOBILE APPLICATONS</a:t>
            </a:r>
            <a:endParaRPr lang="en-GB" sz="160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346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ENTITIES AND THEIR VARIOUS ATTRIBUTES</a:t>
            </a:r>
            <a:endParaRPr lang="en-GB" sz="44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86A524E-5A6D-EF01-D53F-A64A44C4D45D}"/>
              </a:ext>
            </a:extLst>
          </p:cNvPr>
          <p:cNvGraphicFramePr>
            <a:graphicFrameLocks noGrp="1"/>
          </p:cNvGraphicFramePr>
          <p:nvPr>
            <p:ph idx="1"/>
            <p:extLst>
              <p:ext uri="{D42A27DB-BD31-4B8C-83A1-F6EECF244321}">
                <p14:modId xmlns:p14="http://schemas.microsoft.com/office/powerpoint/2010/main" val="265081684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12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5" name="Content Placeholder 2">
            <a:extLst>
              <a:ext uri="{FF2B5EF4-FFF2-40B4-BE49-F238E27FC236}">
                <a16:creationId xmlns:a16="http://schemas.microsoft.com/office/drawing/2014/main" id="{AD26F2F7-8D93-3705-8CA7-F840ED3B9DD2}"/>
              </a:ext>
            </a:extLst>
          </p:cNvPr>
          <p:cNvGraphicFramePr>
            <a:graphicFrameLocks/>
          </p:cNvGraphicFramePr>
          <p:nvPr>
            <p:extLst>
              <p:ext uri="{D42A27DB-BD31-4B8C-83A1-F6EECF244321}">
                <p14:modId xmlns:p14="http://schemas.microsoft.com/office/powerpoint/2010/main" val="3085951806"/>
              </p:ext>
            </p:extLst>
          </p:nvPr>
        </p:nvGraphicFramePr>
        <p:xfrm>
          <a:off x="103500" y="735700"/>
          <a:ext cx="5687064" cy="4572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2">
            <a:extLst>
              <a:ext uri="{FF2B5EF4-FFF2-40B4-BE49-F238E27FC236}">
                <a16:creationId xmlns:a16="http://schemas.microsoft.com/office/drawing/2014/main" id="{5F3FA178-F845-0F41-A113-B96EE8A46A49}"/>
              </a:ext>
            </a:extLst>
          </p:cNvPr>
          <p:cNvGraphicFramePr>
            <a:graphicFrameLocks noGrp="1"/>
          </p:cNvGraphicFramePr>
          <p:nvPr>
            <p:ph idx="1"/>
            <p:extLst>
              <p:ext uri="{D42A27DB-BD31-4B8C-83A1-F6EECF244321}">
                <p14:modId xmlns:p14="http://schemas.microsoft.com/office/powerpoint/2010/main" val="4116538688"/>
              </p:ext>
            </p:extLst>
          </p:nvPr>
        </p:nvGraphicFramePr>
        <p:xfrm>
          <a:off x="5835069" y="1178272"/>
          <a:ext cx="6692814" cy="48231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999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cil and answer-sheet">
            <a:extLst>
              <a:ext uri="{FF2B5EF4-FFF2-40B4-BE49-F238E27FC236}">
                <a16:creationId xmlns:a16="http://schemas.microsoft.com/office/drawing/2014/main" id="{F5F7F8E7-BF29-D74B-9754-9200A9E90736}"/>
              </a:ext>
            </a:extLst>
          </p:cNvPr>
          <p:cNvPicPr>
            <a:picLocks noChangeAspect="1"/>
          </p:cNvPicPr>
          <p:nvPr/>
        </p:nvPicPr>
        <p:blipFill rotWithShape="1">
          <a:blip r:embed="rId2"/>
          <a:srcRect l="71639" r="5769"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2">
            <a:extLst>
              <a:ext uri="{FF2B5EF4-FFF2-40B4-BE49-F238E27FC236}">
                <a16:creationId xmlns:a16="http://schemas.microsoft.com/office/drawing/2014/main" id="{5282E407-05DE-4B24-D90B-4C9A707621AA}"/>
              </a:ext>
            </a:extLst>
          </p:cNvPr>
          <p:cNvGraphicFramePr>
            <a:graphicFrameLocks/>
          </p:cNvGraphicFramePr>
          <p:nvPr>
            <p:extLst>
              <p:ext uri="{D42A27DB-BD31-4B8C-83A1-F6EECF244321}">
                <p14:modId xmlns:p14="http://schemas.microsoft.com/office/powerpoint/2010/main" val="936082463"/>
              </p:ext>
            </p:extLst>
          </p:nvPr>
        </p:nvGraphicFramePr>
        <p:xfrm>
          <a:off x="2852948" y="612411"/>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73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9FD9B3EA-A6C2-70FC-81E9-5204B89048A6}"/>
              </a:ext>
            </a:extLst>
          </p:cNvPr>
          <p:cNvGraphicFramePr>
            <a:graphicFrameLocks/>
          </p:cNvGraphicFramePr>
          <p:nvPr>
            <p:extLst>
              <p:ext uri="{D42A27DB-BD31-4B8C-83A1-F6EECF244321}">
                <p14:modId xmlns:p14="http://schemas.microsoft.com/office/powerpoint/2010/main" val="453279529"/>
              </p:ext>
            </p:extLst>
          </p:nvPr>
        </p:nvGraphicFramePr>
        <p:xfrm>
          <a:off x="183562" y="919310"/>
          <a:ext cx="5496802"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2">
            <a:extLst>
              <a:ext uri="{FF2B5EF4-FFF2-40B4-BE49-F238E27FC236}">
                <a16:creationId xmlns:a16="http://schemas.microsoft.com/office/drawing/2014/main" id="{ABCDF7D0-E23D-52D2-C963-4527EBA775A7}"/>
              </a:ext>
            </a:extLst>
          </p:cNvPr>
          <p:cNvGraphicFramePr>
            <a:graphicFrameLocks noGrp="1"/>
          </p:cNvGraphicFramePr>
          <p:nvPr>
            <p:ph idx="1"/>
            <p:extLst>
              <p:ext uri="{D42A27DB-BD31-4B8C-83A1-F6EECF244321}">
                <p14:modId xmlns:p14="http://schemas.microsoft.com/office/powerpoint/2010/main" val="4200992782"/>
              </p:ext>
            </p:extLst>
          </p:nvPr>
        </p:nvGraphicFramePr>
        <p:xfrm>
          <a:off x="5846617" y="944564"/>
          <a:ext cx="5698739" cy="48231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6320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BETWEEN ENTITIES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5689588"/>
              </p:ext>
            </p:extLst>
          </p:nvPr>
        </p:nvGraphicFramePr>
        <p:xfrm>
          <a:off x="677863" y="1669773"/>
          <a:ext cx="9141999" cy="4227440"/>
        </p:xfrm>
        <a:graphic>
          <a:graphicData uri="http://schemas.openxmlformats.org/drawingml/2006/table">
            <a:tbl>
              <a:tblPr firstRow="1" bandRow="1">
                <a:tableStyleId>{5C22544A-7EE6-4342-B048-85BDC9FD1C3A}</a:tableStyleId>
              </a:tblPr>
              <a:tblGrid>
                <a:gridCol w="3047333">
                  <a:extLst>
                    <a:ext uri="{9D8B030D-6E8A-4147-A177-3AD203B41FA5}">
                      <a16:colId xmlns:a16="http://schemas.microsoft.com/office/drawing/2014/main" val="3801790423"/>
                    </a:ext>
                  </a:extLst>
                </a:gridCol>
                <a:gridCol w="3047333">
                  <a:extLst>
                    <a:ext uri="{9D8B030D-6E8A-4147-A177-3AD203B41FA5}">
                      <a16:colId xmlns:a16="http://schemas.microsoft.com/office/drawing/2014/main" val="1874813599"/>
                    </a:ext>
                  </a:extLst>
                </a:gridCol>
                <a:gridCol w="3047333">
                  <a:extLst>
                    <a:ext uri="{9D8B030D-6E8A-4147-A177-3AD203B41FA5}">
                      <a16:colId xmlns:a16="http://schemas.microsoft.com/office/drawing/2014/main" val="1120243127"/>
                    </a:ext>
                  </a:extLst>
                </a:gridCol>
              </a:tblGrid>
              <a:tr h="603920">
                <a:tc>
                  <a:txBody>
                    <a:bodyPr/>
                    <a:lstStyle/>
                    <a:p>
                      <a:r>
                        <a:rPr lang="en-US" dirty="0"/>
                        <a:t>ENTITY</a:t>
                      </a:r>
                      <a:endParaRPr lang="en-GB" dirty="0"/>
                    </a:p>
                  </a:txBody>
                  <a:tcPr/>
                </a:tc>
                <a:tc>
                  <a:txBody>
                    <a:bodyPr/>
                    <a:lstStyle/>
                    <a:p>
                      <a:r>
                        <a:rPr lang="en-US" dirty="0"/>
                        <a:t>RELATIONSHIP</a:t>
                      </a:r>
                      <a:endParaRPr lang="en-GB" dirty="0"/>
                    </a:p>
                  </a:txBody>
                  <a:tcPr/>
                </a:tc>
                <a:tc>
                  <a:txBody>
                    <a:bodyPr/>
                    <a:lstStyle/>
                    <a:p>
                      <a:r>
                        <a:rPr lang="en-US" dirty="0"/>
                        <a:t>ENTITY</a:t>
                      </a:r>
                      <a:endParaRPr lang="en-GB" dirty="0"/>
                    </a:p>
                  </a:txBody>
                  <a:tcPr/>
                </a:tc>
                <a:extLst>
                  <a:ext uri="{0D108BD9-81ED-4DB2-BD59-A6C34878D82A}">
                    <a16:rowId xmlns:a16="http://schemas.microsoft.com/office/drawing/2014/main" val="845159003"/>
                  </a:ext>
                </a:extLst>
              </a:tr>
              <a:tr h="603920">
                <a:tc>
                  <a:txBody>
                    <a:bodyPr/>
                    <a:lstStyle/>
                    <a:p>
                      <a:r>
                        <a:rPr lang="en-US" dirty="0"/>
                        <a:t>STUDENT</a:t>
                      </a:r>
                      <a:endParaRPr lang="en-GB" dirty="0"/>
                    </a:p>
                  </a:txBody>
                  <a:tcPr/>
                </a:tc>
                <a:tc>
                  <a:txBody>
                    <a:bodyPr/>
                    <a:lstStyle/>
                    <a:p>
                      <a:r>
                        <a:rPr lang="en-US" dirty="0"/>
                        <a:t>ENROLLS IN</a:t>
                      </a:r>
                      <a:endParaRPr lang="en-GB" dirty="0"/>
                    </a:p>
                  </a:txBody>
                  <a:tcPr/>
                </a:tc>
                <a:tc>
                  <a:txBody>
                    <a:bodyPr/>
                    <a:lstStyle/>
                    <a:p>
                      <a:r>
                        <a:rPr lang="en-US" dirty="0"/>
                        <a:t>DEPARTMENT</a:t>
                      </a:r>
                    </a:p>
                  </a:txBody>
                  <a:tcPr/>
                </a:tc>
                <a:extLst>
                  <a:ext uri="{0D108BD9-81ED-4DB2-BD59-A6C34878D82A}">
                    <a16:rowId xmlns:a16="http://schemas.microsoft.com/office/drawing/2014/main" val="1378338023"/>
                  </a:ext>
                </a:extLst>
              </a:tr>
              <a:tr h="603920">
                <a:tc>
                  <a:txBody>
                    <a:bodyPr/>
                    <a:lstStyle/>
                    <a:p>
                      <a:r>
                        <a:rPr lang="en-US" dirty="0"/>
                        <a:t>STUDENT </a:t>
                      </a:r>
                      <a:endParaRPr lang="en-GB" dirty="0"/>
                    </a:p>
                  </a:txBody>
                  <a:tcPr/>
                </a:tc>
                <a:tc>
                  <a:txBody>
                    <a:bodyPr/>
                    <a:lstStyle/>
                    <a:p>
                      <a:r>
                        <a:rPr lang="en-US" dirty="0"/>
                        <a:t>TAKE </a:t>
                      </a:r>
                      <a:endParaRPr lang="en-GB" dirty="0"/>
                    </a:p>
                  </a:txBody>
                  <a:tcPr/>
                </a:tc>
                <a:tc>
                  <a:txBody>
                    <a:bodyPr/>
                    <a:lstStyle/>
                    <a:p>
                      <a:r>
                        <a:rPr lang="en-US" dirty="0"/>
                        <a:t>EXAMINATION</a:t>
                      </a:r>
                      <a:endParaRPr lang="en-GB" dirty="0"/>
                    </a:p>
                  </a:txBody>
                  <a:tcPr/>
                </a:tc>
                <a:extLst>
                  <a:ext uri="{0D108BD9-81ED-4DB2-BD59-A6C34878D82A}">
                    <a16:rowId xmlns:a16="http://schemas.microsoft.com/office/drawing/2014/main" val="1464432035"/>
                  </a:ext>
                </a:extLst>
              </a:tr>
              <a:tr h="603920">
                <a:tc>
                  <a:txBody>
                    <a:bodyPr/>
                    <a:lstStyle/>
                    <a:p>
                      <a:r>
                        <a:rPr lang="en-US" dirty="0"/>
                        <a:t>STUDENT</a:t>
                      </a:r>
                      <a:endParaRPr lang="en-GB" dirty="0"/>
                    </a:p>
                  </a:txBody>
                  <a:tcPr/>
                </a:tc>
                <a:tc>
                  <a:txBody>
                    <a:bodyPr/>
                    <a:lstStyle/>
                    <a:p>
                      <a:r>
                        <a:rPr lang="en-US" dirty="0"/>
                        <a:t>TAUGHT BY</a:t>
                      </a:r>
                      <a:endParaRPr lang="en-GB" dirty="0"/>
                    </a:p>
                  </a:txBody>
                  <a:tcPr/>
                </a:tc>
                <a:tc>
                  <a:txBody>
                    <a:bodyPr/>
                    <a:lstStyle/>
                    <a:p>
                      <a:r>
                        <a:rPr lang="en-US" dirty="0"/>
                        <a:t>LECTURERS</a:t>
                      </a:r>
                      <a:endParaRPr lang="en-GB" dirty="0"/>
                    </a:p>
                  </a:txBody>
                  <a:tcPr/>
                </a:tc>
                <a:extLst>
                  <a:ext uri="{0D108BD9-81ED-4DB2-BD59-A6C34878D82A}">
                    <a16:rowId xmlns:a16="http://schemas.microsoft.com/office/drawing/2014/main" val="814570228"/>
                  </a:ext>
                </a:extLst>
              </a:tr>
              <a:tr h="603920">
                <a:tc>
                  <a:txBody>
                    <a:bodyPr/>
                    <a:lstStyle/>
                    <a:p>
                      <a:r>
                        <a:rPr lang="en-US" dirty="0"/>
                        <a:t>DEPARTMENT</a:t>
                      </a:r>
                      <a:endParaRPr lang="en-GB" dirty="0"/>
                    </a:p>
                  </a:txBody>
                  <a:tcPr/>
                </a:tc>
                <a:tc>
                  <a:txBody>
                    <a:bodyPr/>
                    <a:lstStyle/>
                    <a:p>
                      <a:r>
                        <a:rPr lang="en-US" dirty="0"/>
                        <a:t>OFFER</a:t>
                      </a:r>
                      <a:endParaRPr lang="en-GB" dirty="0"/>
                    </a:p>
                  </a:txBody>
                  <a:tcPr/>
                </a:tc>
                <a:tc>
                  <a:txBody>
                    <a:bodyPr/>
                    <a:lstStyle/>
                    <a:p>
                      <a:r>
                        <a:rPr lang="en-US" dirty="0"/>
                        <a:t>COURSES</a:t>
                      </a:r>
                      <a:endParaRPr lang="en-GB" dirty="0"/>
                    </a:p>
                  </a:txBody>
                  <a:tcPr/>
                </a:tc>
                <a:extLst>
                  <a:ext uri="{0D108BD9-81ED-4DB2-BD59-A6C34878D82A}">
                    <a16:rowId xmlns:a16="http://schemas.microsoft.com/office/drawing/2014/main" val="1391545490"/>
                  </a:ext>
                </a:extLst>
              </a:tr>
              <a:tr h="603920">
                <a:tc>
                  <a:txBody>
                    <a:bodyPr/>
                    <a:lstStyle/>
                    <a:p>
                      <a:r>
                        <a:rPr lang="en-US" dirty="0"/>
                        <a:t>LECTURERS</a:t>
                      </a:r>
                      <a:endParaRPr lang="en-GB" dirty="0"/>
                    </a:p>
                  </a:txBody>
                  <a:tcPr/>
                </a:tc>
                <a:tc>
                  <a:txBody>
                    <a:bodyPr/>
                    <a:lstStyle/>
                    <a:p>
                      <a:r>
                        <a:rPr lang="en-US" dirty="0"/>
                        <a:t>TEACH</a:t>
                      </a:r>
                      <a:endParaRPr lang="en-GB" dirty="0"/>
                    </a:p>
                  </a:txBody>
                  <a:tcPr/>
                </a:tc>
                <a:tc>
                  <a:txBody>
                    <a:bodyPr/>
                    <a:lstStyle/>
                    <a:p>
                      <a:r>
                        <a:rPr lang="en-US" dirty="0"/>
                        <a:t>COURSES</a:t>
                      </a:r>
                      <a:endParaRPr lang="en-GB" dirty="0"/>
                    </a:p>
                  </a:txBody>
                  <a:tcPr/>
                </a:tc>
                <a:extLst>
                  <a:ext uri="{0D108BD9-81ED-4DB2-BD59-A6C34878D82A}">
                    <a16:rowId xmlns:a16="http://schemas.microsoft.com/office/drawing/2014/main" val="3150210716"/>
                  </a:ext>
                </a:extLst>
              </a:tr>
              <a:tr h="603920">
                <a:tc>
                  <a:txBody>
                    <a:bodyPr/>
                    <a:lstStyle/>
                    <a:p>
                      <a:r>
                        <a:rPr lang="en-US" dirty="0"/>
                        <a:t>STUDENT</a:t>
                      </a:r>
                      <a:endParaRPr lang="en-GB" dirty="0"/>
                    </a:p>
                  </a:txBody>
                  <a:tcPr/>
                </a:tc>
                <a:tc>
                  <a:txBody>
                    <a:bodyPr/>
                    <a:lstStyle/>
                    <a:p>
                      <a:r>
                        <a:rPr lang="en-US" dirty="0"/>
                        <a:t>FOLLOW</a:t>
                      </a:r>
                      <a:endParaRPr lang="en-GB" dirty="0"/>
                    </a:p>
                  </a:txBody>
                  <a:tcPr/>
                </a:tc>
                <a:tc>
                  <a:txBody>
                    <a:bodyPr/>
                    <a:lstStyle/>
                    <a:p>
                      <a:r>
                        <a:rPr lang="en-US" dirty="0"/>
                        <a:t>TIMETABLE</a:t>
                      </a:r>
                      <a:endParaRPr lang="en-GB" dirty="0"/>
                    </a:p>
                  </a:txBody>
                  <a:tcPr/>
                </a:tc>
                <a:extLst>
                  <a:ext uri="{0D108BD9-81ED-4DB2-BD59-A6C34878D82A}">
                    <a16:rowId xmlns:a16="http://schemas.microsoft.com/office/drawing/2014/main" val="3682709257"/>
                  </a:ext>
                </a:extLst>
              </a:tr>
            </a:tbl>
          </a:graphicData>
        </a:graphic>
      </p:graphicFrame>
    </p:spTree>
    <p:extLst>
      <p:ext uri="{BB962C8B-B14F-4D97-AF65-F5344CB8AC3E}">
        <p14:creationId xmlns:p14="http://schemas.microsoft.com/office/powerpoint/2010/main" val="370844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69" y="391161"/>
            <a:ext cx="8596668" cy="1320800"/>
          </a:xfrm>
        </p:spPr>
        <p:txBody>
          <a:bodyPr/>
          <a:lstStyle/>
          <a:p>
            <a:pPr algn="ctr"/>
            <a:r>
              <a:rPr lang="en-US" dirty="0"/>
              <a:t>ER DIAGRAM</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108" b="19425"/>
          <a:stretch/>
        </p:blipFill>
        <p:spPr>
          <a:xfrm>
            <a:off x="606669" y="1051561"/>
            <a:ext cx="9054166" cy="5545137"/>
          </a:xfrm>
        </p:spPr>
      </p:pic>
    </p:spTree>
    <p:extLst>
      <p:ext uri="{BB962C8B-B14F-4D97-AF65-F5344CB8AC3E}">
        <p14:creationId xmlns:p14="http://schemas.microsoft.com/office/powerpoint/2010/main" val="32900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STRUCTURE OF DATABASE SCHEMA</a:t>
            </a:r>
            <a:endParaRPr lang="en-GB" dirty="0"/>
          </a:p>
        </p:txBody>
      </p:sp>
      <p:sp>
        <p:nvSpPr>
          <p:cNvPr id="3" name="Content Placeholder 2"/>
          <p:cNvSpPr>
            <a:spLocks noGrp="1"/>
          </p:cNvSpPr>
          <p:nvPr>
            <p:ph idx="1"/>
          </p:nvPr>
        </p:nvSpPr>
        <p:spPr>
          <a:xfrm>
            <a:off x="677333" y="1338470"/>
            <a:ext cx="9831641" cy="5075581"/>
          </a:xfrm>
        </p:spPr>
        <p:txBody>
          <a:bodyPr>
            <a:normAutofit fontScale="92500" lnSpcReduction="20000"/>
          </a:bodyPr>
          <a:lstStyle/>
          <a:p>
            <a:r>
              <a:rPr lang="en-US"/>
              <a:t>Student(ID, firstname, middlename, lastname, date_of_birth, email, telephone_number, level_of_study)</a:t>
            </a:r>
          </a:p>
          <a:p>
            <a:r>
              <a:rPr lang="en-US"/>
              <a:t>Department(ID, name)</a:t>
            </a:r>
          </a:p>
          <a:p>
            <a:r>
              <a:rPr lang="en-US"/>
              <a:t>Course(ID, level, course_code, name, semester, credit_hours, department_id)</a:t>
            </a:r>
          </a:p>
          <a:p>
            <a:r>
              <a:rPr lang="en-US"/>
              <a:t>Lecturer(lecturer_id, firstname, middlename, lastname,email, telephone_number, course_code, department_id, event_type_event_timestamp)</a:t>
            </a:r>
          </a:p>
          <a:p>
            <a:r>
              <a:rPr lang="en-US"/>
              <a:t>Lecturer_course(id, lecturer_id, course_code)</a:t>
            </a:r>
          </a:p>
          <a:p>
            <a:r>
              <a:rPr lang="en-US"/>
              <a:t>Timetable(ID, department_id, semester, year, start_date, end_date)</a:t>
            </a:r>
          </a:p>
          <a:p>
            <a:r>
              <a:rPr lang="en-US"/>
              <a:t>Examination(ID, course_id, timetable_id, department_id)</a:t>
            </a:r>
          </a:p>
          <a:p>
            <a:r>
              <a:rPr lang="en-US"/>
              <a:t>Exam_results(ID.student_id, course_code,exam_year,exam_type, grade,remarks )</a:t>
            </a:r>
          </a:p>
          <a:p>
            <a:r>
              <a:rPr lang="en-US"/>
              <a:t>Admin(ID, name, email, telephone_number)</a:t>
            </a:r>
          </a:p>
          <a:p>
            <a:r>
              <a:rPr lang="en-US"/>
              <a:t>Course_enrollment(ID, course_id, student_id)</a:t>
            </a:r>
          </a:p>
          <a:p>
            <a:r>
              <a:rPr lang="en-US"/>
              <a:t>Examination_enrollment(ID, examination_id, student_id)</a:t>
            </a:r>
          </a:p>
          <a:p>
            <a:r>
              <a:rPr lang="en-US"/>
              <a:t>Timetable_course(ID, timetable_id, couse_id, start_time_end_time_day_of_week, location)</a:t>
            </a:r>
          </a:p>
          <a:p>
            <a:r>
              <a:rPr lang="en-US"/>
              <a:t>Login(ID, pin, user_id, last_login, failed_login_attempts, lock_until, password_reset_token, password_reset_token_expiry) </a:t>
            </a:r>
            <a:endParaRPr lang="en-GB" dirty="0"/>
          </a:p>
        </p:txBody>
      </p:sp>
    </p:spTree>
    <p:extLst>
      <p:ext uri="{BB962C8B-B14F-4D97-AF65-F5344CB8AC3E}">
        <p14:creationId xmlns:p14="http://schemas.microsoft.com/office/powerpoint/2010/main" val="393861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36734" y="1046922"/>
            <a:ext cx="3737268" cy="1320800"/>
          </a:xfrm>
        </p:spPr>
        <p:txBody>
          <a:bodyPr>
            <a:noAutofit/>
          </a:bodyPr>
          <a:lstStyle/>
          <a:p>
            <a:pPr>
              <a:lnSpc>
                <a:spcPct val="90000"/>
              </a:lnSpc>
            </a:pPr>
            <a:r>
              <a:rPr lang="en-US" sz="4000"/>
              <a:t>BUILDING OF THE DATABASE</a:t>
            </a:r>
            <a:br>
              <a:rPr lang="en-US" sz="4000"/>
            </a:br>
            <a:endParaRPr lang="en-GB" sz="4000" dirty="0"/>
          </a:p>
        </p:txBody>
      </p:sp>
      <p:sp>
        <p:nvSpPr>
          <p:cNvPr id="10" name="Content Placeholder 9">
            <a:extLst>
              <a:ext uri="{FF2B5EF4-FFF2-40B4-BE49-F238E27FC236}">
                <a16:creationId xmlns:a16="http://schemas.microsoft.com/office/drawing/2014/main" id="{A44CD572-5B57-CF81-B7BC-B725C98E7042}"/>
              </a:ext>
            </a:extLst>
          </p:cNvPr>
          <p:cNvSpPr>
            <a:spLocks noGrp="1"/>
          </p:cNvSpPr>
          <p:nvPr>
            <p:ph idx="1"/>
          </p:nvPr>
        </p:nvSpPr>
        <p:spPr>
          <a:xfrm>
            <a:off x="5209563" y="2780175"/>
            <a:ext cx="4064439" cy="3880773"/>
          </a:xfrm>
        </p:spPr>
        <p:txBody>
          <a:bodyPr>
            <a:normAutofit/>
          </a:bodyPr>
          <a:lstStyle/>
          <a:p>
            <a:r>
              <a:rPr lang="en-US" sz="3600"/>
              <a:t>ALL RELATIONS OR TABLES IN THE DATABASE</a:t>
            </a:r>
            <a:endParaRPr lang="en-US" sz="3600" dirty="0"/>
          </a:p>
        </p:txBody>
      </p:sp>
      <p:pic>
        <p:nvPicPr>
          <p:cNvPr id="6" name="Content Placeholder 5" descr="Table&#10;&#10;Description automatically generated">
            <a:extLst>
              <a:ext uri="{FF2B5EF4-FFF2-40B4-BE49-F238E27FC236}">
                <a16:creationId xmlns:a16="http://schemas.microsoft.com/office/drawing/2014/main" id="{3DB22E9E-5D11-DE3B-B60D-5742C56C0643}"/>
              </a:ext>
            </a:extLst>
          </p:cNvPr>
          <p:cNvPicPr>
            <a:picLocks noChangeAspect="1"/>
          </p:cNvPicPr>
          <p:nvPr/>
        </p:nvPicPr>
        <p:blipFill rotWithShape="1">
          <a:blip r:embed="rId2"/>
          <a:srcRect r="42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5"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792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Content Placeholder 5" descr="Table&#10;&#10;Description automatically generated with medium confidence">
            <a:extLst>
              <a:ext uri="{FF2B5EF4-FFF2-40B4-BE49-F238E27FC236}">
                <a16:creationId xmlns:a16="http://schemas.microsoft.com/office/drawing/2014/main" id="{A0C93712-1416-A9E0-4FAA-489C83EB7B05}"/>
              </a:ext>
            </a:extLst>
          </p:cNvPr>
          <p:cNvPicPr>
            <a:picLocks noGrp="1" noChangeAspect="1"/>
          </p:cNvPicPr>
          <p:nvPr>
            <p:ph idx="1"/>
          </p:nvPr>
        </p:nvPicPr>
        <p:blipFill rotWithShape="1">
          <a:blip r:embed="rId2"/>
          <a:srcRect r="9089" b="1130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FUNCTIONS</a:t>
            </a:r>
          </a:p>
        </p:txBody>
      </p:sp>
    </p:spTree>
    <p:extLst>
      <p:ext uri="{BB962C8B-B14F-4D97-AF65-F5344CB8AC3E}">
        <p14:creationId xmlns:p14="http://schemas.microsoft.com/office/powerpoint/2010/main" val="170249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99414-FD4F-860C-201A-E1C221DEA766}"/>
              </a:ext>
            </a:extLst>
          </p:cNvPr>
          <p:cNvSpPr>
            <a:spLocks noGrp="1"/>
          </p:cNvSpPr>
          <p:nvPr>
            <p:ph type="title"/>
          </p:nvPr>
        </p:nvSpPr>
        <p:spPr>
          <a:xfrm>
            <a:off x="1286933" y="609600"/>
            <a:ext cx="10197494" cy="1099457"/>
          </a:xfrm>
        </p:spPr>
        <p:txBody>
          <a:bodyPr>
            <a:normAutofit/>
          </a:bodyPr>
          <a:lstStyle/>
          <a:p>
            <a:r>
              <a:rPr lang="en-US" dirty="0"/>
              <a:t>DATA ENTRY INTO THE DATABASE</a:t>
            </a:r>
            <a:endParaRPr lang="en-GH"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4" name="Content Placeholder 2">
            <a:extLst>
              <a:ext uri="{FF2B5EF4-FFF2-40B4-BE49-F238E27FC236}">
                <a16:creationId xmlns:a16="http://schemas.microsoft.com/office/drawing/2014/main" id="{173C06FC-C679-2A4F-B1DA-4799C0488B65}"/>
              </a:ext>
            </a:extLst>
          </p:cNvPr>
          <p:cNvGraphicFramePr>
            <a:graphicFrameLocks noGrp="1"/>
          </p:cNvGraphicFramePr>
          <p:nvPr>
            <p:ph idx="1"/>
            <p:extLst>
              <p:ext uri="{D42A27DB-BD31-4B8C-83A1-F6EECF244321}">
                <p14:modId xmlns:p14="http://schemas.microsoft.com/office/powerpoint/2010/main" val="2763383077"/>
              </p:ext>
            </p:extLst>
          </p:nvPr>
        </p:nvGraphicFramePr>
        <p:xfrm>
          <a:off x="1107815" y="1205345"/>
          <a:ext cx="10635452" cy="5223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53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b="1" dirty="0"/>
              <a:t>COURSE CODE AND TITLE: CPEN 211 DATABASE SYSTEM DESIGN</a:t>
            </a:r>
            <a:endParaRPr lang="en-GB" b="1" dirty="0"/>
          </a:p>
          <a:p>
            <a:r>
              <a:rPr lang="en-US" b="1" dirty="0"/>
              <a:t>COURSE INSTRUCTOR: JOHN KORANKYE ASSIAMAH</a:t>
            </a:r>
          </a:p>
          <a:p>
            <a:r>
              <a:rPr lang="en-US" b="1" dirty="0"/>
              <a:t>PROJECT 3</a:t>
            </a:r>
            <a:endParaRPr lang="en-GB" b="1" dirty="0"/>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243" y="2125968"/>
            <a:ext cx="4514850" cy="2209800"/>
          </a:xfrm>
        </p:spPr>
      </p:pic>
    </p:spTree>
    <p:extLst>
      <p:ext uri="{BB962C8B-B14F-4D97-AF65-F5344CB8AC3E}">
        <p14:creationId xmlns:p14="http://schemas.microsoft.com/office/powerpoint/2010/main" val="208269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676" y="618946"/>
            <a:ext cx="3729076" cy="1320800"/>
          </a:xfrm>
        </p:spPr>
        <p:txBody>
          <a:bodyPr anchor="ctr">
            <a:normAutofit/>
          </a:bodyPr>
          <a:lstStyle/>
          <a:p>
            <a:r>
              <a:rPr lang="en-US" dirty="0"/>
              <a:t>STUDENT TABLE</a:t>
            </a:r>
            <a:endParaRPr lang="en-GB" dirty="0"/>
          </a:p>
        </p:txBody>
      </p:sp>
      <p:sp>
        <p:nvSpPr>
          <p:cNvPr id="13" name="Content Placeholder 10">
            <a:extLst>
              <a:ext uri="{FF2B5EF4-FFF2-40B4-BE49-F238E27FC236}">
                <a16:creationId xmlns:a16="http://schemas.microsoft.com/office/drawing/2014/main" id="{20316121-E17C-A07B-FED6-C974D2CAC34E}"/>
              </a:ext>
            </a:extLst>
          </p:cNvPr>
          <p:cNvSpPr>
            <a:spLocks noGrp="1"/>
          </p:cNvSpPr>
          <p:nvPr>
            <p:ph idx="1"/>
          </p:nvPr>
        </p:nvSpPr>
        <p:spPr>
          <a:xfrm>
            <a:off x="252676" y="2173841"/>
            <a:ext cx="3720916" cy="3560733"/>
          </a:xfrm>
        </p:spPr>
        <p:txBody>
          <a:bodyPr>
            <a:normAutofit/>
          </a:bodyPr>
          <a:lstStyle/>
          <a:p>
            <a:r>
              <a:rPr lang="en-US" dirty="0"/>
              <a:t>The ID column was automated to generate unique ids for every student. </a:t>
            </a:r>
          </a:p>
          <a:p>
            <a:r>
              <a:rPr lang="en-US" dirty="0"/>
              <a:t>The email field was automated to also pick the first three letters of the first name and last name to generated the appropriate email for the student.</a:t>
            </a:r>
          </a:p>
        </p:txBody>
      </p:sp>
      <p:pic>
        <p:nvPicPr>
          <p:cNvPr id="7" name="Content Placeholder 6" descr="Graphical user interface, application, table&#10;&#10;Description automatically generated">
            <a:extLst>
              <a:ext uri="{FF2B5EF4-FFF2-40B4-BE49-F238E27FC236}">
                <a16:creationId xmlns:a16="http://schemas.microsoft.com/office/drawing/2014/main" id="{005EF4CB-581D-4561-B68C-36B796B3F5A3}"/>
              </a:ext>
            </a:extLst>
          </p:cNvPr>
          <p:cNvPicPr>
            <a:picLocks noChangeAspect="1"/>
          </p:cNvPicPr>
          <p:nvPr/>
        </p:nvPicPr>
        <p:blipFill>
          <a:blip r:embed="rId2"/>
          <a:stretch>
            <a:fillRect/>
          </a:stretch>
        </p:blipFill>
        <p:spPr>
          <a:xfrm>
            <a:off x="4111051" y="1634835"/>
            <a:ext cx="7887427" cy="4239491"/>
          </a:xfrm>
          <a:prstGeom prst="rect">
            <a:avLst/>
          </a:prstGeom>
        </p:spPr>
      </p:pic>
    </p:spTree>
    <p:extLst>
      <p:ext uri="{BB962C8B-B14F-4D97-AF65-F5344CB8AC3E}">
        <p14:creationId xmlns:p14="http://schemas.microsoft.com/office/powerpoint/2010/main" val="311528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FD44-1D7E-13DF-07E0-4595CBFD8448}"/>
              </a:ext>
            </a:extLst>
          </p:cNvPr>
          <p:cNvSpPr>
            <a:spLocks noGrp="1"/>
          </p:cNvSpPr>
          <p:nvPr>
            <p:ph type="title"/>
          </p:nvPr>
        </p:nvSpPr>
        <p:spPr>
          <a:xfrm>
            <a:off x="676746" y="609600"/>
            <a:ext cx="3729076" cy="1320800"/>
          </a:xfrm>
        </p:spPr>
        <p:txBody>
          <a:bodyPr anchor="ctr">
            <a:normAutofit/>
          </a:bodyPr>
          <a:lstStyle/>
          <a:p>
            <a:r>
              <a:rPr lang="en-US" dirty="0"/>
              <a:t>LECTURERS TABLE</a:t>
            </a:r>
            <a:endParaRPr lang="en-GH" dirty="0"/>
          </a:p>
        </p:txBody>
      </p:sp>
      <p:sp>
        <p:nvSpPr>
          <p:cNvPr id="9" name="Content Placeholder 8">
            <a:extLst>
              <a:ext uri="{FF2B5EF4-FFF2-40B4-BE49-F238E27FC236}">
                <a16:creationId xmlns:a16="http://schemas.microsoft.com/office/drawing/2014/main" id="{75676181-70F2-5667-ED18-3BD166A04629}"/>
              </a:ext>
            </a:extLst>
          </p:cNvPr>
          <p:cNvSpPr>
            <a:spLocks noGrp="1"/>
          </p:cNvSpPr>
          <p:nvPr>
            <p:ph idx="1"/>
          </p:nvPr>
        </p:nvSpPr>
        <p:spPr>
          <a:xfrm>
            <a:off x="685167" y="2160589"/>
            <a:ext cx="3720916" cy="3560733"/>
          </a:xfrm>
        </p:spPr>
        <p:txBody>
          <a:bodyPr>
            <a:normAutofit/>
          </a:bodyPr>
          <a:lstStyle/>
          <a:p>
            <a:r>
              <a:rPr lang="en-US" dirty="0"/>
              <a:t>The ID column was automated to generate unique ids for every lecturer. </a:t>
            </a:r>
          </a:p>
          <a:p>
            <a:r>
              <a:rPr lang="en-US" dirty="0"/>
              <a:t>The email field was automated to also pick the first three letters of the first name and last name to generated the appropriate email for the lecturer.</a:t>
            </a:r>
          </a:p>
          <a:p>
            <a:endParaRPr lang="en-US" dirty="0"/>
          </a:p>
        </p:txBody>
      </p:sp>
      <p:pic>
        <p:nvPicPr>
          <p:cNvPr id="5" name="Content Placeholder 4" descr="Graphical user interface, table&#10;&#10;Description automatically generated with medium confidence">
            <a:extLst>
              <a:ext uri="{FF2B5EF4-FFF2-40B4-BE49-F238E27FC236}">
                <a16:creationId xmlns:a16="http://schemas.microsoft.com/office/drawing/2014/main" id="{C338DD9B-3907-8B74-6248-FE0BC640FCB0}"/>
              </a:ext>
            </a:extLst>
          </p:cNvPr>
          <p:cNvPicPr>
            <a:picLocks noChangeAspect="1"/>
          </p:cNvPicPr>
          <p:nvPr/>
        </p:nvPicPr>
        <p:blipFill>
          <a:blip r:embed="rId2"/>
          <a:stretch>
            <a:fillRect/>
          </a:stretch>
        </p:blipFill>
        <p:spPr>
          <a:xfrm>
            <a:off x="4569812" y="1662545"/>
            <a:ext cx="7428498" cy="4048531"/>
          </a:xfrm>
          <a:prstGeom prst="rect">
            <a:avLst/>
          </a:prstGeom>
        </p:spPr>
      </p:pic>
    </p:spTree>
    <p:extLst>
      <p:ext uri="{BB962C8B-B14F-4D97-AF65-F5344CB8AC3E}">
        <p14:creationId xmlns:p14="http://schemas.microsoft.com/office/powerpoint/2010/main" val="66678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dirty="0">
                <a:solidFill>
                  <a:schemeClr val="accent1"/>
                </a:solidFill>
                <a:latin typeface="+mj-lt"/>
                <a:ea typeface="+mj-ea"/>
                <a:cs typeface="+mj-cs"/>
              </a:rPr>
              <a:t>COURSE TABLE</a:t>
            </a:r>
          </a:p>
        </p:txBody>
      </p:sp>
      <p:pic>
        <p:nvPicPr>
          <p:cNvPr id="7" name="Content Placeholder 6" descr="Graphical user interface, application&#10;&#10;Description automatically generated">
            <a:extLst>
              <a:ext uri="{FF2B5EF4-FFF2-40B4-BE49-F238E27FC236}">
                <a16:creationId xmlns:a16="http://schemas.microsoft.com/office/drawing/2014/main" id="{D784794E-5044-A36B-5E20-6DC5DB839703}"/>
              </a:ext>
            </a:extLst>
          </p:cNvPr>
          <p:cNvPicPr>
            <a:picLocks noGrp="1" noChangeAspect="1"/>
          </p:cNvPicPr>
          <p:nvPr>
            <p:ph idx="1"/>
          </p:nvPr>
        </p:nvPicPr>
        <p:blipFill>
          <a:blip r:embed="rId2"/>
          <a:stretch>
            <a:fillRect/>
          </a:stretch>
        </p:blipFill>
        <p:spPr>
          <a:xfrm>
            <a:off x="1600201" y="609600"/>
            <a:ext cx="7119729" cy="3898052"/>
          </a:xfrm>
          <a:prstGeom prst="rect">
            <a:avLst/>
          </a:prstGeom>
        </p:spPr>
      </p:pic>
    </p:spTree>
    <p:extLst>
      <p:ext uri="{BB962C8B-B14F-4D97-AF65-F5344CB8AC3E}">
        <p14:creationId xmlns:p14="http://schemas.microsoft.com/office/powerpoint/2010/main" val="244964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054F-66BD-7F8F-78F9-441ACB2C84CF}"/>
              </a:ext>
            </a:extLst>
          </p:cNvPr>
          <p:cNvSpPr>
            <a:spLocks noGrp="1"/>
          </p:cNvSpPr>
          <p:nvPr>
            <p:ph type="title"/>
          </p:nvPr>
        </p:nvSpPr>
        <p:spPr>
          <a:xfrm>
            <a:off x="6806543" y="516525"/>
            <a:ext cx="3183556" cy="1320800"/>
          </a:xfrm>
        </p:spPr>
        <p:txBody>
          <a:bodyPr anchor="ctr">
            <a:normAutofit/>
          </a:bodyPr>
          <a:lstStyle/>
          <a:p>
            <a:pPr>
              <a:lnSpc>
                <a:spcPct val="90000"/>
              </a:lnSpc>
            </a:pPr>
            <a:r>
              <a:rPr lang="en-US" sz="2800" dirty="0"/>
              <a:t>COURSE ENROLLMENT OR REGISTRATION</a:t>
            </a:r>
            <a:endParaRPr lang="en-GH" sz="2800" dirty="0"/>
          </a:p>
        </p:txBody>
      </p:sp>
      <p:sp>
        <p:nvSpPr>
          <p:cNvPr id="9" name="Content Placeholder 8">
            <a:extLst>
              <a:ext uri="{FF2B5EF4-FFF2-40B4-BE49-F238E27FC236}">
                <a16:creationId xmlns:a16="http://schemas.microsoft.com/office/drawing/2014/main" id="{B30DDAC2-20BC-5F54-CA05-114F7B2BC192}"/>
              </a:ext>
            </a:extLst>
          </p:cNvPr>
          <p:cNvSpPr>
            <a:spLocks noGrp="1"/>
          </p:cNvSpPr>
          <p:nvPr>
            <p:ph idx="1"/>
          </p:nvPr>
        </p:nvSpPr>
        <p:spPr>
          <a:xfrm>
            <a:off x="6810027" y="2120832"/>
            <a:ext cx="3176589" cy="3880773"/>
          </a:xfrm>
        </p:spPr>
        <p:txBody>
          <a:bodyPr>
            <a:normAutofit/>
          </a:bodyPr>
          <a:lstStyle/>
          <a:p>
            <a:r>
              <a:rPr lang="en-US" dirty="0"/>
              <a:t>Students ids are automatically included in this table once they enroll in the university and their detail are in the students table</a:t>
            </a:r>
          </a:p>
          <a:p>
            <a:r>
              <a:rPr lang="en-US" dirty="0"/>
              <a:t>Also according to a students department the necessary courses will be assigned to the student based on the level and semester.</a:t>
            </a:r>
          </a:p>
          <a:p>
            <a:endParaRPr lang="en-US" dirty="0"/>
          </a:p>
        </p:txBody>
      </p:sp>
      <p:pic>
        <p:nvPicPr>
          <p:cNvPr id="5" name="Content Placeholder 4" descr="Table&#10;&#10;Description automatically generated">
            <a:extLst>
              <a:ext uri="{FF2B5EF4-FFF2-40B4-BE49-F238E27FC236}">
                <a16:creationId xmlns:a16="http://schemas.microsoft.com/office/drawing/2014/main" id="{8858BCA0-BBFD-9ADA-9A9B-4692FACD0B27}"/>
              </a:ext>
            </a:extLst>
          </p:cNvPr>
          <p:cNvPicPr>
            <a:picLocks noChangeAspect="1"/>
          </p:cNvPicPr>
          <p:nvPr/>
        </p:nvPicPr>
        <p:blipFill>
          <a:blip r:embed="rId2"/>
          <a:stretch>
            <a:fillRect/>
          </a:stretch>
        </p:blipFill>
        <p:spPr>
          <a:xfrm>
            <a:off x="799814" y="1176924"/>
            <a:ext cx="5587734" cy="4958129"/>
          </a:xfrm>
          <a:prstGeom prst="rect">
            <a:avLst/>
          </a:prstGeom>
        </p:spPr>
      </p:pic>
    </p:spTree>
    <p:extLst>
      <p:ext uri="{BB962C8B-B14F-4D97-AF65-F5344CB8AC3E}">
        <p14:creationId xmlns:p14="http://schemas.microsoft.com/office/powerpoint/2010/main" val="180743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DEPARTMENT TABLE</a:t>
            </a:r>
            <a:endParaRPr lang="en-GB" dirty="0"/>
          </a:p>
        </p:txBody>
      </p:sp>
      <p:pic>
        <p:nvPicPr>
          <p:cNvPr id="7" name="Content Placeholder 6" descr="Table&#10;&#10;Description automatically generated">
            <a:extLst>
              <a:ext uri="{FF2B5EF4-FFF2-40B4-BE49-F238E27FC236}">
                <a16:creationId xmlns:a16="http://schemas.microsoft.com/office/drawing/2014/main" id="{E0F6CE82-204E-4F39-E1B9-973195351C74}"/>
              </a:ext>
            </a:extLst>
          </p:cNvPr>
          <p:cNvPicPr>
            <a:picLocks noGrp="1" noChangeAspect="1"/>
          </p:cNvPicPr>
          <p:nvPr>
            <p:ph idx="1"/>
          </p:nvPr>
        </p:nvPicPr>
        <p:blipFill>
          <a:blip r:embed="rId2"/>
          <a:stretch>
            <a:fillRect/>
          </a:stretch>
        </p:blipFill>
        <p:spPr>
          <a:xfrm>
            <a:off x="3213648" y="1614596"/>
            <a:ext cx="5001884" cy="4772067"/>
          </a:xfrm>
        </p:spPr>
      </p:pic>
    </p:spTree>
    <p:extLst>
      <p:ext uri="{BB962C8B-B14F-4D97-AF65-F5344CB8AC3E}">
        <p14:creationId xmlns:p14="http://schemas.microsoft.com/office/powerpoint/2010/main" val="317380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0854" y="622852"/>
            <a:ext cx="3729076" cy="1320800"/>
          </a:xfrm>
        </p:spPr>
        <p:txBody>
          <a:bodyPr anchor="ctr">
            <a:normAutofit/>
          </a:bodyPr>
          <a:lstStyle/>
          <a:p>
            <a:r>
              <a:rPr lang="en-US" dirty="0"/>
              <a:t>LOGIN TABLE</a:t>
            </a:r>
            <a:endParaRPr lang="en-GB" dirty="0"/>
          </a:p>
        </p:txBody>
      </p:sp>
      <p:sp>
        <p:nvSpPr>
          <p:cNvPr id="13" name="Content Placeholder 10">
            <a:extLst>
              <a:ext uri="{FF2B5EF4-FFF2-40B4-BE49-F238E27FC236}">
                <a16:creationId xmlns:a16="http://schemas.microsoft.com/office/drawing/2014/main" id="{DECF7DCF-B582-FB46-9E69-1ACF1EB0DB9E}"/>
              </a:ext>
            </a:extLst>
          </p:cNvPr>
          <p:cNvSpPr>
            <a:spLocks noGrp="1"/>
          </p:cNvSpPr>
          <p:nvPr>
            <p:ph idx="1"/>
          </p:nvPr>
        </p:nvSpPr>
        <p:spPr>
          <a:xfrm>
            <a:off x="300854" y="1643270"/>
            <a:ext cx="3720916" cy="4078051"/>
          </a:xfrm>
        </p:spPr>
        <p:txBody>
          <a:bodyPr>
            <a:normAutofit/>
          </a:bodyPr>
          <a:lstStyle/>
          <a:p>
            <a:r>
              <a:rPr lang="en-US" dirty="0"/>
              <a:t>Once a user(lecturer, student, admin) is added to the database their ids from their respective tables is automatically imported into the login table.</a:t>
            </a:r>
          </a:p>
          <a:p>
            <a:r>
              <a:rPr lang="en-US" dirty="0"/>
              <a:t>A unique pin is also automatically generated for the user.</a:t>
            </a:r>
          </a:p>
          <a:p>
            <a:r>
              <a:rPr lang="en-US" dirty="0"/>
              <a:t>For a user to login, the user will have to enter their id and pin in the database.</a:t>
            </a:r>
          </a:p>
        </p:txBody>
      </p:sp>
      <p:pic>
        <p:nvPicPr>
          <p:cNvPr id="7" name="Content Placeholder 6" descr="Table&#10;&#10;Description automatically generated">
            <a:extLst>
              <a:ext uri="{FF2B5EF4-FFF2-40B4-BE49-F238E27FC236}">
                <a16:creationId xmlns:a16="http://schemas.microsoft.com/office/drawing/2014/main" id="{DEAF459A-04E8-6B66-5D34-C9FA0D7D5ACF}"/>
              </a:ext>
            </a:extLst>
          </p:cNvPr>
          <p:cNvPicPr>
            <a:picLocks noChangeAspect="1"/>
          </p:cNvPicPr>
          <p:nvPr/>
        </p:nvPicPr>
        <p:blipFill>
          <a:blip r:embed="rId2"/>
          <a:stretch>
            <a:fillRect/>
          </a:stretch>
        </p:blipFill>
        <p:spPr>
          <a:xfrm>
            <a:off x="4125552" y="1444487"/>
            <a:ext cx="7296694" cy="3812523"/>
          </a:xfrm>
          <a:prstGeom prst="rect">
            <a:avLst/>
          </a:prstGeom>
        </p:spPr>
      </p:pic>
    </p:spTree>
    <p:extLst>
      <p:ext uri="{BB962C8B-B14F-4D97-AF65-F5344CB8AC3E}">
        <p14:creationId xmlns:p14="http://schemas.microsoft.com/office/powerpoint/2010/main" val="1671562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8D2C-55D8-2C5B-B137-2C468098799D}"/>
              </a:ext>
            </a:extLst>
          </p:cNvPr>
          <p:cNvSpPr>
            <a:spLocks noGrp="1"/>
          </p:cNvSpPr>
          <p:nvPr>
            <p:ph type="title"/>
          </p:nvPr>
        </p:nvSpPr>
        <p:spPr/>
        <p:txBody>
          <a:bodyPr/>
          <a:lstStyle/>
          <a:p>
            <a:r>
              <a:rPr lang="en-US" dirty="0"/>
              <a:t>COURSES TAUGHT BY A LECTURER</a:t>
            </a:r>
            <a:endParaRPr lang="en-GH" dirty="0"/>
          </a:p>
        </p:txBody>
      </p:sp>
      <p:pic>
        <p:nvPicPr>
          <p:cNvPr id="5" name="Content Placeholder 4" descr="Graphical user interface, application, table&#10;&#10;Description automatically generated with medium confidence">
            <a:extLst>
              <a:ext uri="{FF2B5EF4-FFF2-40B4-BE49-F238E27FC236}">
                <a16:creationId xmlns:a16="http://schemas.microsoft.com/office/drawing/2014/main" id="{DD9FC3FE-5586-7AD3-C5FD-7FA6AD70E69E}"/>
              </a:ext>
            </a:extLst>
          </p:cNvPr>
          <p:cNvPicPr>
            <a:picLocks noGrp="1" noChangeAspect="1"/>
          </p:cNvPicPr>
          <p:nvPr>
            <p:ph idx="1"/>
          </p:nvPr>
        </p:nvPicPr>
        <p:blipFill>
          <a:blip r:embed="rId2"/>
          <a:stretch>
            <a:fillRect/>
          </a:stretch>
        </p:blipFill>
        <p:spPr>
          <a:xfrm>
            <a:off x="1414557" y="1280160"/>
            <a:ext cx="8738619" cy="4761865"/>
          </a:xfrm>
        </p:spPr>
      </p:pic>
    </p:spTree>
    <p:extLst>
      <p:ext uri="{BB962C8B-B14F-4D97-AF65-F5344CB8AC3E}">
        <p14:creationId xmlns:p14="http://schemas.microsoft.com/office/powerpoint/2010/main" val="35788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6"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7" name="Straight Connector 16">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descr="Sheets of magazines being recycled">
            <a:extLst>
              <a:ext uri="{FF2B5EF4-FFF2-40B4-BE49-F238E27FC236}">
                <a16:creationId xmlns:a16="http://schemas.microsoft.com/office/drawing/2014/main" id="{67A69F56-EDBF-5BAF-CA77-4787428A20AB}"/>
              </a:ext>
            </a:extLst>
          </p:cNvPr>
          <p:cNvPicPr>
            <a:picLocks noChangeAspect="1"/>
          </p:cNvPicPr>
          <p:nvPr/>
        </p:nvPicPr>
        <p:blipFill rotWithShape="1">
          <a:blip r:embed="rId2"/>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FBB5AEB-AE28-F494-5BF1-94BFF2BA3C63}"/>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PRINTING OF EXAMS RESULTS </a:t>
            </a:r>
          </a:p>
        </p:txBody>
      </p:sp>
      <p:cxnSp>
        <p:nvCxnSpPr>
          <p:cNvPr id="27" name="Straight Connector 2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1509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descr="Graphical user interface, text, application, table, email&#10;&#10;Description automatically generated">
            <a:extLst>
              <a:ext uri="{FF2B5EF4-FFF2-40B4-BE49-F238E27FC236}">
                <a16:creationId xmlns:a16="http://schemas.microsoft.com/office/drawing/2014/main" id="{26B3240E-F48F-1022-BEE0-296371162B73}"/>
              </a:ext>
            </a:extLst>
          </p:cNvPr>
          <p:cNvPicPr>
            <a:picLocks noChangeAspect="1"/>
          </p:cNvPicPr>
          <p:nvPr/>
        </p:nvPicPr>
        <p:blipFill>
          <a:blip r:embed="rId2"/>
          <a:stretch>
            <a:fillRect/>
          </a:stretch>
        </p:blipFill>
        <p:spPr>
          <a:xfrm>
            <a:off x="384314" y="322886"/>
            <a:ext cx="10878032" cy="4178852"/>
          </a:xfrm>
          <a:prstGeom prst="rect">
            <a:avLst/>
          </a:prstGeom>
        </p:spPr>
      </p:pic>
      <p:sp>
        <p:nvSpPr>
          <p:cNvPr id="7" name="Content Placeholder 6">
            <a:extLst>
              <a:ext uri="{FF2B5EF4-FFF2-40B4-BE49-F238E27FC236}">
                <a16:creationId xmlns:a16="http://schemas.microsoft.com/office/drawing/2014/main" id="{7000A577-0076-4BC8-5D06-817251D51D77}"/>
              </a:ext>
            </a:extLst>
          </p:cNvPr>
          <p:cNvSpPr>
            <a:spLocks noGrp="1"/>
          </p:cNvSpPr>
          <p:nvPr>
            <p:ph idx="1"/>
          </p:nvPr>
        </p:nvSpPr>
        <p:spPr>
          <a:xfrm>
            <a:off x="384314" y="4876800"/>
            <a:ext cx="10878032" cy="1658314"/>
          </a:xfrm>
        </p:spPr>
        <p:txBody>
          <a:bodyPr/>
          <a:lstStyle/>
          <a:p>
            <a:r>
              <a:rPr lang="en-US" dirty="0"/>
              <a:t>The </a:t>
            </a:r>
            <a:r>
              <a:rPr lang="en-US" b="1" dirty="0" err="1">
                <a:solidFill>
                  <a:schemeClr val="accent1">
                    <a:lumMod val="75000"/>
                  </a:schemeClr>
                </a:solidFill>
              </a:rPr>
              <a:t>exam_results</a:t>
            </a:r>
            <a:r>
              <a:rPr lang="en-US" b="1" dirty="0">
                <a:solidFill>
                  <a:schemeClr val="accent1">
                    <a:lumMod val="75000"/>
                  </a:schemeClr>
                </a:solidFill>
              </a:rPr>
              <a:t> </a:t>
            </a:r>
            <a:r>
              <a:rPr lang="en-US" dirty="0"/>
              <a:t>table for the printing of results is such that:</a:t>
            </a:r>
          </a:p>
          <a:p>
            <a:r>
              <a:rPr lang="en-US" dirty="0"/>
              <a:t>Total marks field is automated to calculate the total marks.</a:t>
            </a:r>
          </a:p>
          <a:p>
            <a:r>
              <a:rPr lang="en-US" dirty="0"/>
              <a:t>Grade field also calculates the corresponding grade to the total marks</a:t>
            </a:r>
          </a:p>
          <a:p>
            <a:r>
              <a:rPr lang="en-US" dirty="0"/>
              <a:t>Finally, the remarks fields gives an appropriate remark for a particular mark.</a:t>
            </a:r>
            <a:endParaRPr lang="en-GH" dirty="0"/>
          </a:p>
        </p:txBody>
      </p:sp>
    </p:spTree>
    <p:extLst>
      <p:ext uri="{BB962C8B-B14F-4D97-AF65-F5344CB8AC3E}">
        <p14:creationId xmlns:p14="http://schemas.microsoft.com/office/powerpoint/2010/main" val="6212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B2C-8CEB-68C4-79A5-A96E616FB2EB}"/>
              </a:ext>
            </a:extLst>
          </p:cNvPr>
          <p:cNvSpPr>
            <a:spLocks noGrp="1"/>
          </p:cNvSpPr>
          <p:nvPr>
            <p:ph type="title"/>
          </p:nvPr>
        </p:nvSpPr>
        <p:spPr/>
        <p:txBody>
          <a:bodyPr/>
          <a:lstStyle/>
          <a:p>
            <a:r>
              <a:rPr lang="en-US"/>
              <a:t>SECURITY AND BACKUP </a:t>
            </a:r>
            <a:endParaRPr lang="en-GH" dirty="0"/>
          </a:p>
        </p:txBody>
      </p:sp>
      <p:sp>
        <p:nvSpPr>
          <p:cNvPr id="3" name="Content Placeholder 2">
            <a:extLst>
              <a:ext uri="{FF2B5EF4-FFF2-40B4-BE49-F238E27FC236}">
                <a16:creationId xmlns:a16="http://schemas.microsoft.com/office/drawing/2014/main" id="{E340A5F3-E4B1-FA60-1C2D-790A222B6DC2}"/>
              </a:ext>
            </a:extLst>
          </p:cNvPr>
          <p:cNvSpPr>
            <a:spLocks noGrp="1"/>
          </p:cNvSpPr>
          <p:nvPr>
            <p:ph idx="1"/>
          </p:nvPr>
        </p:nvSpPr>
        <p:spPr>
          <a:xfrm>
            <a:off x="677334" y="1537855"/>
            <a:ext cx="9131684" cy="4503507"/>
          </a:xfrm>
        </p:spPr>
        <p:txBody>
          <a:bodyPr>
            <a:normAutofit/>
          </a:bodyPr>
          <a:lstStyle/>
          <a:p>
            <a:r>
              <a:rPr lang="en-US" dirty="0"/>
              <a:t>The security and backup of the database are critical aspects of the Engineering School project, as they ensure that the data is protected from unauthorized access, loss, or corruption. The database will be secured through a combination of measures, such as password protection and access control. Only authorized users will be granted access to the database, and their access levels will be restricted to ensure that they can only access the data that they need to perform their duties. Audit trials will help track any changes made to the database.</a:t>
            </a:r>
          </a:p>
          <a:p>
            <a:endParaRPr lang="en-US" dirty="0"/>
          </a:p>
          <a:p>
            <a:r>
              <a:rPr lang="en-US" dirty="0"/>
              <a:t>Backup procedures will also be put in place to ensure data integrity. Audit tables were created for each and every table to ensures lost data is not lost totally from the database.</a:t>
            </a:r>
            <a:endParaRPr lang="en-GH" dirty="0"/>
          </a:p>
        </p:txBody>
      </p:sp>
    </p:spTree>
    <p:extLst>
      <p:ext uri="{BB962C8B-B14F-4D97-AF65-F5344CB8AC3E}">
        <p14:creationId xmlns:p14="http://schemas.microsoft.com/office/powerpoint/2010/main" val="278680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US" dirty="0"/>
              <a:t>GROUP 1</a:t>
            </a:r>
            <a:endParaRPr lang="en-GB"/>
          </a:p>
        </p:txBody>
      </p:sp>
      <p:sp>
        <p:nvSpPr>
          <p:cNvPr id="26" name="Isosceles Triangle 14">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16">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US" dirty="0"/>
              <a:t>LAWERTEH DANSO MICHEAL         -        10956332</a:t>
            </a:r>
          </a:p>
          <a:p>
            <a:r>
              <a:rPr lang="en-US" dirty="0"/>
              <a:t>DOE AGUDEY DANIEL                   -        10956661</a:t>
            </a:r>
          </a:p>
          <a:p>
            <a:r>
              <a:rPr lang="en-US" dirty="0"/>
              <a:t>ACQUAH EDWARD AYIREBI            -        10986982</a:t>
            </a:r>
          </a:p>
          <a:p>
            <a:r>
              <a:rPr lang="en-US" dirty="0"/>
              <a:t>DANSO TWUM KWADJO                -        10947466</a:t>
            </a:r>
          </a:p>
          <a:p>
            <a:r>
              <a:rPr lang="en-US" dirty="0"/>
              <a:t>ACQUAAH-ARHIN ABBA                -         10957499</a:t>
            </a:r>
          </a:p>
          <a:p>
            <a:r>
              <a:rPr lang="en-US" dirty="0"/>
              <a:t>EYIRAM ABA AGBORSON               -         10955078</a:t>
            </a:r>
          </a:p>
          <a:p>
            <a:r>
              <a:rPr lang="en-US" dirty="0"/>
              <a:t>WURAPA LARRY KWABENA            -         10966173</a:t>
            </a:r>
            <a:endParaRPr lang="en-GB" dirty="0"/>
          </a:p>
        </p:txBody>
      </p:sp>
      <p:sp>
        <p:nvSpPr>
          <p:cNvPr id="28" name="Isosceles Triangle 18">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3119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219D4A-2E43-621B-0F63-411EEEA74D5A}"/>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kern="1200">
                <a:solidFill>
                  <a:srgbClr val="FFFFFF"/>
                </a:solidFill>
                <a:latin typeface="+mj-lt"/>
                <a:ea typeface="+mj-ea"/>
                <a:cs typeface="+mj-cs"/>
              </a:rPr>
              <a:t>TESTING THE DATABASE</a:t>
            </a:r>
          </a:p>
        </p:txBody>
      </p:sp>
      <p:pic>
        <p:nvPicPr>
          <p:cNvPr id="66" name="Graphic 34" descr="Database">
            <a:extLst>
              <a:ext uri="{FF2B5EF4-FFF2-40B4-BE49-F238E27FC236}">
                <a16:creationId xmlns:a16="http://schemas.microsoft.com/office/drawing/2014/main" id="{AADAD260-3F5B-5BA5-9A18-66B920981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C4F6E7CD-6D6D-2F5E-A5B1-2F3006223D5C}"/>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a:solidFill>
                  <a:srgbClr val="FFFFFF"/>
                </a:solidFill>
              </a:rPr>
              <a:t>AT THIS STAGE WE WILL RUN MULTIPLE  QUERIES ON THE DATABASE</a:t>
            </a:r>
          </a:p>
        </p:txBody>
      </p:sp>
    </p:spTree>
    <p:extLst>
      <p:ext uri="{BB962C8B-B14F-4D97-AF65-F5344CB8AC3E}">
        <p14:creationId xmlns:p14="http://schemas.microsoft.com/office/powerpoint/2010/main" val="130864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B15EA-FE93-22F0-EEFF-04519C2615BA}"/>
              </a:ext>
            </a:extLst>
          </p:cNvPr>
          <p:cNvSpPr>
            <a:spLocks noGrp="1"/>
          </p:cNvSpPr>
          <p:nvPr>
            <p:ph type="title"/>
          </p:nvPr>
        </p:nvSpPr>
        <p:spPr>
          <a:xfrm>
            <a:off x="1043950" y="1179151"/>
            <a:ext cx="3300646" cy="4463889"/>
          </a:xfrm>
        </p:spPr>
        <p:txBody>
          <a:bodyPr anchor="ctr">
            <a:normAutofit/>
          </a:bodyPr>
          <a:lstStyle/>
          <a:p>
            <a:r>
              <a:rPr lang="en-US" sz="2000" dirty="0"/>
              <a:t>/* SQL query to retrieve information on the students, their </a:t>
            </a:r>
            <a:r>
              <a:rPr lang="en-US" sz="2000" dirty="0" err="1"/>
              <a:t>level,department</a:t>
            </a:r>
            <a:r>
              <a:rPr lang="en-US" sz="2000" dirty="0"/>
              <a:t> they belong to and their email*/</a:t>
            </a:r>
            <a:br>
              <a:rPr lang="en-US" sz="2000" dirty="0"/>
            </a:br>
            <a:r>
              <a:rPr lang="en-US" sz="2000" dirty="0"/>
              <a:t>SELECT CONCAT(</a:t>
            </a:r>
            <a:r>
              <a:rPr lang="en-US" sz="2000" dirty="0" err="1"/>
              <a:t>firstname</a:t>
            </a:r>
            <a:r>
              <a:rPr lang="en-US" sz="2000" dirty="0"/>
              <a:t>,' ',</a:t>
            </a:r>
            <a:r>
              <a:rPr lang="en-US" sz="2000" dirty="0" err="1"/>
              <a:t>lastname</a:t>
            </a:r>
            <a:r>
              <a:rPr lang="en-US" sz="2000" dirty="0"/>
              <a:t>) as </a:t>
            </a:r>
            <a:r>
              <a:rPr lang="en-US" sz="2000" dirty="0" err="1"/>
              <a:t>fullname,name,level_of_study,emailFROM</a:t>
            </a:r>
            <a:r>
              <a:rPr lang="en-US" sz="2000" dirty="0"/>
              <a:t> </a:t>
            </a:r>
            <a:r>
              <a:rPr lang="en-US" sz="2000" dirty="0" err="1"/>
              <a:t>studentJOIN</a:t>
            </a:r>
            <a:r>
              <a:rPr lang="en-US" sz="2000" dirty="0"/>
              <a:t> department ON </a:t>
            </a:r>
            <a:r>
              <a:rPr lang="en-US" sz="2000" dirty="0" err="1"/>
              <a:t>student.department_id</a:t>
            </a:r>
            <a:r>
              <a:rPr lang="en-US" sz="2000" dirty="0"/>
              <a:t> =  department.id</a:t>
            </a:r>
            <a:endParaRPr lang="en-GH" sz="2000"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10;&#10;Description automatically generated">
            <a:extLst>
              <a:ext uri="{FF2B5EF4-FFF2-40B4-BE49-F238E27FC236}">
                <a16:creationId xmlns:a16="http://schemas.microsoft.com/office/drawing/2014/main" id="{449A488C-1D30-D0C9-D9CC-D877EED38172}"/>
              </a:ext>
            </a:extLst>
          </p:cNvPr>
          <p:cNvPicPr>
            <a:picLocks noGrp="1" noChangeAspect="1"/>
          </p:cNvPicPr>
          <p:nvPr>
            <p:ph idx="1"/>
          </p:nvPr>
        </p:nvPicPr>
        <p:blipFill>
          <a:blip r:embed="rId2"/>
          <a:stretch>
            <a:fillRect/>
          </a:stretch>
        </p:blipFill>
        <p:spPr>
          <a:xfrm>
            <a:off x="4978400" y="1218457"/>
            <a:ext cx="6903399" cy="4774379"/>
          </a:xfrm>
        </p:spPr>
      </p:pic>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924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7D24C1-DE47-BECB-F281-58A15A5EC292}"/>
              </a:ext>
            </a:extLst>
          </p:cNvPr>
          <p:cNvSpPr>
            <a:spLocks noGrp="1"/>
          </p:cNvSpPr>
          <p:nvPr>
            <p:ph type="title"/>
          </p:nvPr>
        </p:nvSpPr>
        <p:spPr>
          <a:xfrm>
            <a:off x="643467" y="816638"/>
            <a:ext cx="3367359" cy="5224724"/>
          </a:xfrm>
        </p:spPr>
        <p:txBody>
          <a:bodyPr anchor="ctr">
            <a:noAutofit/>
          </a:bodyPr>
          <a:lstStyle/>
          <a:p>
            <a:r>
              <a:rPr lang="en-US" sz="2400" dirty="0"/>
              <a:t>/* SQL query to retrieve information on the </a:t>
            </a:r>
            <a:r>
              <a:rPr lang="en-US" sz="2400" dirty="0" err="1"/>
              <a:t>courses,level,semester</a:t>
            </a:r>
            <a:r>
              <a:rPr lang="en-US" sz="2400" dirty="0"/>
              <a:t> and lectures teaching the course */</a:t>
            </a:r>
            <a:br>
              <a:rPr lang="en-US" sz="2400" dirty="0"/>
            </a:br>
            <a:r>
              <a:rPr lang="en-US" sz="2400" dirty="0"/>
              <a:t>SELECT CONCAT(</a:t>
            </a:r>
            <a:r>
              <a:rPr lang="en-US" sz="2400" dirty="0" err="1"/>
              <a:t>firstname</a:t>
            </a:r>
            <a:r>
              <a:rPr lang="en-US" sz="2400" dirty="0"/>
              <a:t>,' ',</a:t>
            </a:r>
            <a:r>
              <a:rPr lang="en-US" sz="2400" dirty="0" err="1"/>
              <a:t>lastname</a:t>
            </a:r>
            <a:r>
              <a:rPr lang="en-US" sz="2400" dirty="0"/>
              <a:t>) as </a:t>
            </a:r>
            <a:r>
              <a:rPr lang="en-US" sz="2400" dirty="0" err="1"/>
              <a:t>fullname,name,course_code,level,semesterFROM</a:t>
            </a:r>
            <a:r>
              <a:rPr lang="en-US" sz="2400" dirty="0"/>
              <a:t> </a:t>
            </a:r>
            <a:r>
              <a:rPr lang="en-US" sz="2400" dirty="0" err="1"/>
              <a:t>courseJOIN</a:t>
            </a:r>
            <a:r>
              <a:rPr lang="en-US" sz="2400" dirty="0"/>
              <a:t> lecturer ON </a:t>
            </a:r>
            <a:r>
              <a:rPr lang="en-US" sz="2400" dirty="0" err="1"/>
              <a:t>lecturer.department_id</a:t>
            </a:r>
            <a:r>
              <a:rPr lang="en-US" sz="2400" dirty="0"/>
              <a:t> =  </a:t>
            </a:r>
            <a:r>
              <a:rPr lang="en-US" sz="2400" dirty="0" err="1"/>
              <a:t>course.department_id</a:t>
            </a:r>
            <a:endParaRPr lang="en-GH" sz="2400" dirty="0"/>
          </a:p>
        </p:txBody>
      </p:sp>
      <p:pic>
        <p:nvPicPr>
          <p:cNvPr id="5" name="Content Placeholder 4" descr="Graphical user interface&#10;&#10;Description automatically generated with low confidence">
            <a:extLst>
              <a:ext uri="{FF2B5EF4-FFF2-40B4-BE49-F238E27FC236}">
                <a16:creationId xmlns:a16="http://schemas.microsoft.com/office/drawing/2014/main" id="{AEB1DBEA-F4ED-8795-B1ED-5D2895346405}"/>
              </a:ext>
            </a:extLst>
          </p:cNvPr>
          <p:cNvPicPr>
            <a:picLocks noGrp="1" noChangeAspect="1"/>
          </p:cNvPicPr>
          <p:nvPr>
            <p:ph idx="1"/>
          </p:nvPr>
        </p:nvPicPr>
        <p:blipFill>
          <a:blip r:embed="rId2"/>
          <a:stretch>
            <a:fillRect/>
          </a:stretch>
        </p:blipFill>
        <p:spPr>
          <a:xfrm>
            <a:off x="4413019" y="956603"/>
            <a:ext cx="7514528" cy="4839286"/>
          </a:xfrm>
        </p:spPr>
      </p:pic>
    </p:spTree>
    <p:extLst>
      <p:ext uri="{BB962C8B-B14F-4D97-AF65-F5344CB8AC3E}">
        <p14:creationId xmlns:p14="http://schemas.microsoft.com/office/powerpoint/2010/main" val="1456075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AAD5D-2DFF-77E2-2D33-22296C58519A}"/>
              </a:ext>
            </a:extLst>
          </p:cNvPr>
          <p:cNvSpPr>
            <a:spLocks noGrp="1"/>
          </p:cNvSpPr>
          <p:nvPr>
            <p:ph type="title"/>
          </p:nvPr>
        </p:nvSpPr>
        <p:spPr>
          <a:xfrm>
            <a:off x="1043950" y="1179151"/>
            <a:ext cx="3300646" cy="4463889"/>
          </a:xfrm>
        </p:spPr>
        <p:txBody>
          <a:bodyPr anchor="ctr">
            <a:noAutofit/>
          </a:bodyPr>
          <a:lstStyle/>
          <a:p>
            <a:r>
              <a:rPr lang="en-US" sz="2000" dirty="0"/>
              <a:t>/* SQL query to retrieve </a:t>
            </a:r>
            <a:r>
              <a:rPr lang="en-US" sz="2000" dirty="0" err="1"/>
              <a:t>informantion</a:t>
            </a:r>
            <a:r>
              <a:rPr lang="en-US" sz="2000" dirty="0"/>
              <a:t> on student login, failed login </a:t>
            </a:r>
            <a:r>
              <a:rPr lang="en-US" sz="2000" dirty="0" err="1"/>
              <a:t>attempts,email,level</a:t>
            </a:r>
            <a:r>
              <a:rPr lang="en-US" sz="2000" dirty="0"/>
              <a:t> of study and department  */SELECT CONCAT(</a:t>
            </a:r>
            <a:r>
              <a:rPr lang="en-US" sz="2000" dirty="0" err="1"/>
              <a:t>firstname</a:t>
            </a:r>
            <a:r>
              <a:rPr lang="en-US" sz="2000" dirty="0"/>
              <a:t>,' ',</a:t>
            </a:r>
            <a:r>
              <a:rPr lang="en-US" sz="2000" dirty="0" err="1"/>
              <a:t>lastname</a:t>
            </a:r>
            <a:r>
              <a:rPr lang="en-US" sz="2000" dirty="0"/>
              <a:t>) as </a:t>
            </a:r>
            <a:r>
              <a:rPr lang="en-US" sz="2000" dirty="0" err="1"/>
              <a:t>fullname</a:t>
            </a:r>
            <a:r>
              <a:rPr lang="en-US" sz="2000" dirty="0"/>
              <a:t>, </a:t>
            </a:r>
            <a:r>
              <a:rPr lang="en-US" sz="2000" dirty="0" err="1"/>
              <a:t>name,level_of_study,email,failed_login_attemptsFROM</a:t>
            </a:r>
            <a:r>
              <a:rPr lang="en-US" sz="2000" dirty="0"/>
              <a:t> </a:t>
            </a:r>
            <a:r>
              <a:rPr lang="en-US" sz="2000" dirty="0" err="1"/>
              <a:t>StudentJOIN</a:t>
            </a:r>
            <a:r>
              <a:rPr lang="en-US" sz="2000" dirty="0"/>
              <a:t> login ON </a:t>
            </a:r>
            <a:r>
              <a:rPr lang="en-US" sz="2000" dirty="0" err="1"/>
              <a:t>login.user_id</a:t>
            </a:r>
            <a:r>
              <a:rPr lang="en-US" sz="2000" dirty="0"/>
              <a:t> =  </a:t>
            </a:r>
            <a:r>
              <a:rPr lang="en-US" sz="2000" dirty="0" err="1"/>
              <a:t>student.idJOIN</a:t>
            </a:r>
            <a:r>
              <a:rPr lang="en-US" sz="2000" dirty="0"/>
              <a:t> department on department.id=</a:t>
            </a:r>
            <a:r>
              <a:rPr lang="en-US" sz="2000" dirty="0" err="1"/>
              <a:t>student.department_id</a:t>
            </a:r>
            <a:endParaRPr lang="en-GH" sz="2000"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able&#10;&#10;Description automatically generated with medium confidence">
            <a:extLst>
              <a:ext uri="{FF2B5EF4-FFF2-40B4-BE49-F238E27FC236}">
                <a16:creationId xmlns:a16="http://schemas.microsoft.com/office/drawing/2014/main" id="{6EFEAB21-1B83-8F77-093D-A77A77FA7862}"/>
              </a:ext>
            </a:extLst>
          </p:cNvPr>
          <p:cNvPicPr>
            <a:picLocks noGrp="1" noChangeAspect="1"/>
          </p:cNvPicPr>
          <p:nvPr>
            <p:ph idx="1"/>
          </p:nvPr>
        </p:nvPicPr>
        <p:blipFill>
          <a:blip r:embed="rId2"/>
          <a:stretch>
            <a:fillRect/>
          </a:stretch>
        </p:blipFill>
        <p:spPr>
          <a:xfrm>
            <a:off x="4916227" y="1179150"/>
            <a:ext cx="7081457" cy="4463889"/>
          </a:xfrm>
        </p:spPr>
      </p:pic>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958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F4FDBF-8BEB-D820-8FF0-296E728A0637}"/>
              </a:ext>
            </a:extLst>
          </p:cNvPr>
          <p:cNvSpPr>
            <a:spLocks noGrp="1"/>
          </p:cNvSpPr>
          <p:nvPr>
            <p:ph type="title"/>
          </p:nvPr>
        </p:nvSpPr>
        <p:spPr>
          <a:xfrm>
            <a:off x="643467" y="816638"/>
            <a:ext cx="3367359" cy="5224724"/>
          </a:xfrm>
        </p:spPr>
        <p:txBody>
          <a:bodyPr anchor="ctr">
            <a:noAutofit/>
          </a:bodyPr>
          <a:lstStyle/>
          <a:p>
            <a:r>
              <a:rPr lang="en-US" sz="2400" dirty="0"/>
              <a:t>/*SQL query to retrieve </a:t>
            </a:r>
            <a:r>
              <a:rPr lang="en-US" sz="2400" dirty="0" err="1"/>
              <a:t>informantion</a:t>
            </a:r>
            <a:r>
              <a:rPr lang="en-US" sz="2400" dirty="0"/>
              <a:t> on the course </a:t>
            </a:r>
            <a:r>
              <a:rPr lang="en-US" sz="2400" dirty="0" err="1"/>
              <a:t>timetable,location</a:t>
            </a:r>
            <a:r>
              <a:rPr lang="en-US" sz="2400" dirty="0"/>
              <a:t> and the lecturer teaching the course*/SELECT CONCAT(</a:t>
            </a:r>
            <a:r>
              <a:rPr lang="en-US" sz="2400" dirty="0" err="1"/>
              <a:t>firstname</a:t>
            </a:r>
            <a:r>
              <a:rPr lang="en-US" sz="2400" dirty="0"/>
              <a:t>,' ',</a:t>
            </a:r>
            <a:r>
              <a:rPr lang="en-US" sz="2400" dirty="0" err="1"/>
              <a:t>lastname</a:t>
            </a:r>
            <a:r>
              <a:rPr lang="en-US" sz="2400" dirty="0"/>
              <a:t>) as </a:t>
            </a:r>
            <a:r>
              <a:rPr lang="en-US" sz="2400" dirty="0" err="1"/>
              <a:t>fullname,course_id,start_time,end_time,locationFROM</a:t>
            </a:r>
            <a:r>
              <a:rPr lang="en-US" sz="2400" dirty="0"/>
              <a:t> </a:t>
            </a:r>
            <a:r>
              <a:rPr lang="en-US" sz="2400" dirty="0" err="1"/>
              <a:t>lecturerJOIN</a:t>
            </a:r>
            <a:r>
              <a:rPr lang="en-US" sz="2400" dirty="0"/>
              <a:t> </a:t>
            </a:r>
            <a:r>
              <a:rPr lang="en-US" sz="2400" dirty="0" err="1"/>
              <a:t>timetable_course</a:t>
            </a:r>
            <a:r>
              <a:rPr lang="en-US" sz="2400" dirty="0"/>
              <a:t> ON </a:t>
            </a:r>
            <a:r>
              <a:rPr lang="en-US" sz="2400" dirty="0" err="1"/>
              <a:t>lecturer.department_id</a:t>
            </a:r>
            <a:r>
              <a:rPr lang="en-US" sz="2400" dirty="0"/>
              <a:t> = </a:t>
            </a:r>
            <a:r>
              <a:rPr lang="en-US" sz="2400" dirty="0" err="1"/>
              <a:t>timetable_course.department_id</a:t>
            </a:r>
            <a:endParaRPr lang="en-GH" sz="2400" dirty="0"/>
          </a:p>
        </p:txBody>
      </p:sp>
      <p:pic>
        <p:nvPicPr>
          <p:cNvPr id="5" name="Content Placeholder 4" descr="Table&#10;&#10;Description automatically generated">
            <a:extLst>
              <a:ext uri="{FF2B5EF4-FFF2-40B4-BE49-F238E27FC236}">
                <a16:creationId xmlns:a16="http://schemas.microsoft.com/office/drawing/2014/main" id="{97B751CA-909B-CFA9-99AE-5E4F98E4D3C7}"/>
              </a:ext>
            </a:extLst>
          </p:cNvPr>
          <p:cNvPicPr>
            <a:picLocks noGrp="1" noChangeAspect="1"/>
          </p:cNvPicPr>
          <p:nvPr>
            <p:ph idx="1"/>
          </p:nvPr>
        </p:nvPicPr>
        <p:blipFill>
          <a:blip r:embed="rId2"/>
          <a:stretch>
            <a:fillRect/>
          </a:stretch>
        </p:blipFill>
        <p:spPr>
          <a:xfrm>
            <a:off x="4648621" y="816638"/>
            <a:ext cx="6698408" cy="5310449"/>
          </a:xfrm>
        </p:spPr>
      </p:pic>
    </p:spTree>
    <p:extLst>
      <p:ext uri="{BB962C8B-B14F-4D97-AF65-F5344CB8AC3E}">
        <p14:creationId xmlns:p14="http://schemas.microsoft.com/office/powerpoint/2010/main" val="3472109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6CBE-810B-62CC-AE21-316B97C1B590}"/>
              </a:ext>
            </a:extLst>
          </p:cNvPr>
          <p:cNvSpPr>
            <a:spLocks noGrp="1"/>
          </p:cNvSpPr>
          <p:nvPr>
            <p:ph type="title"/>
          </p:nvPr>
        </p:nvSpPr>
        <p:spPr/>
        <p:txBody>
          <a:bodyPr/>
          <a:lstStyle/>
          <a:p>
            <a:r>
              <a:rPr lang="en-US" dirty="0"/>
              <a:t>Conclusion</a:t>
            </a:r>
            <a:endParaRPr lang="en-GH" dirty="0"/>
          </a:p>
        </p:txBody>
      </p:sp>
      <p:sp>
        <p:nvSpPr>
          <p:cNvPr id="3" name="Content Placeholder 2">
            <a:extLst>
              <a:ext uri="{FF2B5EF4-FFF2-40B4-BE49-F238E27FC236}">
                <a16:creationId xmlns:a16="http://schemas.microsoft.com/office/drawing/2014/main" id="{EF806C73-E614-F5C0-E3B4-7CA808E64859}"/>
              </a:ext>
            </a:extLst>
          </p:cNvPr>
          <p:cNvSpPr>
            <a:spLocks noGrp="1"/>
          </p:cNvSpPr>
          <p:nvPr>
            <p:ph idx="1"/>
          </p:nvPr>
        </p:nvSpPr>
        <p:spPr/>
        <p:txBody>
          <a:bodyPr/>
          <a:lstStyle/>
          <a:p>
            <a:r>
              <a:rPr lang="en-US" dirty="0"/>
              <a:t>In summary, the Engineering School project was aimed to automate critical activities in the school, including capturing student details, registering courses and examinations, and creating timetables. This will improve data accuracy, reduce errors and delays, and provide a more efficient and effective service to students and staff.</a:t>
            </a:r>
          </a:p>
          <a:p>
            <a:r>
              <a:rPr lang="en-US" dirty="0"/>
              <a:t> The project was completed in three phases: gathering requirements and designing the database schema, implementing the database using PostgreSQL, and testing and refining the database.</a:t>
            </a:r>
          </a:p>
          <a:p>
            <a:endParaRPr lang="en-GH" dirty="0"/>
          </a:p>
        </p:txBody>
      </p:sp>
    </p:spTree>
    <p:extLst>
      <p:ext uri="{BB962C8B-B14F-4D97-AF65-F5344CB8AC3E}">
        <p14:creationId xmlns:p14="http://schemas.microsoft.com/office/powerpoint/2010/main" val="4041532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12CB6-A752-D589-7C37-156FB9311E79}"/>
              </a:ext>
            </a:extLst>
          </p:cNvPr>
          <p:cNvSpPr>
            <a:spLocks noGrp="1"/>
          </p:cNvSpPr>
          <p:nvPr>
            <p:ph idx="1"/>
          </p:nvPr>
        </p:nvSpPr>
        <p:spPr>
          <a:xfrm>
            <a:off x="1406204" y="1246189"/>
            <a:ext cx="8596668" cy="3880773"/>
          </a:xfrm>
        </p:spPr>
        <p:txBody>
          <a:bodyPr/>
          <a:lstStyle/>
          <a:p>
            <a:endParaRPr lang="en-US" dirty="0"/>
          </a:p>
          <a:p>
            <a:endParaRPr lang="en-US" dirty="0"/>
          </a:p>
          <a:p>
            <a:endParaRPr lang="en-US" dirty="0"/>
          </a:p>
          <a:p>
            <a:endParaRPr lang="en-US" dirty="0"/>
          </a:p>
          <a:p>
            <a:pPr marL="0" indent="0">
              <a:buNone/>
            </a:pPr>
            <a:r>
              <a:rPr lang="en-US" sz="6000" dirty="0">
                <a:solidFill>
                  <a:schemeClr val="accent1">
                    <a:lumMod val="75000"/>
                  </a:schemeClr>
                </a:solidFill>
              </a:rPr>
              <a:t>END OF PRESENTATION</a:t>
            </a:r>
            <a:endParaRPr lang="en-GH" sz="6000" dirty="0">
              <a:solidFill>
                <a:schemeClr val="accent1">
                  <a:lumMod val="75000"/>
                </a:schemeClr>
              </a:solidFill>
            </a:endParaRPr>
          </a:p>
        </p:txBody>
      </p:sp>
    </p:spTree>
    <p:extLst>
      <p:ext uri="{BB962C8B-B14F-4D97-AF65-F5344CB8AC3E}">
        <p14:creationId xmlns:p14="http://schemas.microsoft.com/office/powerpoint/2010/main" val="13451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US" dirty="0"/>
              <a:t>OBJECTIVE</a:t>
            </a:r>
            <a:endParaRPr lang="en-GB"/>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US" dirty="0"/>
              <a:t>The main objective of this project is to automate some of the key activities in Engineering School at the University of Ghana. Specifically, the project aims to automate the following activities:</a:t>
            </a:r>
          </a:p>
          <a:p>
            <a:endParaRPr lang="en-US" dirty="0"/>
          </a:p>
          <a:p>
            <a:r>
              <a:rPr lang="en-US" dirty="0"/>
              <a:t>Capturing student details every year</a:t>
            </a:r>
          </a:p>
          <a:p>
            <a:r>
              <a:rPr lang="en-US" dirty="0"/>
              <a:t>Registering courses</a:t>
            </a:r>
          </a:p>
          <a:p>
            <a:r>
              <a:rPr lang="en-US" dirty="0"/>
              <a:t>Registering for examinations</a:t>
            </a:r>
          </a:p>
          <a:p>
            <a:r>
              <a:rPr lang="en-US" dirty="0"/>
              <a:t>Printing registered courses</a:t>
            </a:r>
          </a:p>
          <a:p>
            <a:r>
              <a:rPr lang="en-US" dirty="0"/>
              <a:t>Printing examination results</a:t>
            </a:r>
          </a:p>
          <a:p>
            <a:r>
              <a:rPr lang="en-US" dirty="0"/>
              <a:t>Adding a time table</a:t>
            </a:r>
          </a:p>
          <a:p>
            <a:r>
              <a:rPr lang="en-US" dirty="0"/>
              <a:t>Creating an exam time table</a:t>
            </a:r>
            <a:endParaRPr lang="en-GB"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495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B8D-5554-A17F-75A5-CBBCBF952F52}"/>
              </a:ext>
            </a:extLst>
          </p:cNvPr>
          <p:cNvSpPr>
            <a:spLocks noGrp="1"/>
          </p:cNvSpPr>
          <p:nvPr>
            <p:ph type="title"/>
          </p:nvPr>
        </p:nvSpPr>
        <p:spPr>
          <a:xfrm>
            <a:off x="5536734" y="609600"/>
            <a:ext cx="3737268" cy="1320800"/>
          </a:xfrm>
        </p:spPr>
        <p:txBody>
          <a:bodyPr>
            <a:normAutofit/>
          </a:bodyPr>
          <a:lstStyle/>
          <a:p>
            <a:r>
              <a:rPr lang="en-US" dirty="0"/>
              <a:t>PURPOSE OF THE DATABASE</a:t>
            </a:r>
            <a:endParaRPr lang="en-GH" dirty="0"/>
          </a:p>
        </p:txBody>
      </p:sp>
      <p:sp>
        <p:nvSpPr>
          <p:cNvPr id="3" name="Content Placeholder 2">
            <a:extLst>
              <a:ext uri="{FF2B5EF4-FFF2-40B4-BE49-F238E27FC236}">
                <a16:creationId xmlns:a16="http://schemas.microsoft.com/office/drawing/2014/main" id="{6126D685-E3F4-506C-D1E6-C91B165712E5}"/>
              </a:ext>
            </a:extLst>
          </p:cNvPr>
          <p:cNvSpPr>
            <a:spLocks noGrp="1"/>
          </p:cNvSpPr>
          <p:nvPr>
            <p:ph idx="1"/>
          </p:nvPr>
        </p:nvSpPr>
        <p:spPr>
          <a:xfrm>
            <a:off x="5209563" y="2160589"/>
            <a:ext cx="4959673" cy="3880773"/>
          </a:xfrm>
        </p:spPr>
        <p:txBody>
          <a:bodyPr>
            <a:normAutofit/>
          </a:bodyPr>
          <a:lstStyle/>
          <a:p>
            <a:r>
              <a:rPr lang="en-US" sz="2400" dirty="0"/>
              <a:t>The project will develop a database for both web and mobile applications to accomplish these objectives. The database will be used to store and manage student details, courses, lecturers, examinations, and other key data.</a:t>
            </a:r>
            <a:endParaRPr lang="en-GH" sz="2400" dirty="0"/>
          </a:p>
        </p:txBody>
      </p:sp>
      <p:pic>
        <p:nvPicPr>
          <p:cNvPr id="5" name="Picture 4" descr="Metallic spheres connected in mesh">
            <a:extLst>
              <a:ext uri="{FF2B5EF4-FFF2-40B4-BE49-F238E27FC236}">
                <a16:creationId xmlns:a16="http://schemas.microsoft.com/office/drawing/2014/main" id="{F1504CCC-3C3F-7719-ABEE-BDB7446311AF}"/>
              </a:ext>
            </a:extLst>
          </p:cNvPr>
          <p:cNvPicPr>
            <a:picLocks noChangeAspect="1"/>
          </p:cNvPicPr>
          <p:nvPr/>
        </p:nvPicPr>
        <p:blipFill rotWithShape="1">
          <a:blip r:embed="rId2"/>
          <a:srcRect l="22519" r="2497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175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1" name="Straight Connector 20">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2FE89D-D28A-1E57-4D7B-0B8D5A3A5B71}"/>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KEY GOALS OF THE DATABASE</a:t>
            </a:r>
            <a:endParaRPr lang="en-GH" sz="4400">
              <a:solidFill>
                <a:schemeClr val="accent1">
                  <a:lumMod val="75000"/>
                </a:schemeClr>
              </a:solidFill>
            </a:endParaRPr>
          </a:p>
        </p:txBody>
      </p:sp>
      <p:sp>
        <p:nvSpPr>
          <p:cNvPr id="31" name="Rectangle 30">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1CB267-E5ED-EE97-10CE-AD72CDE398DF}"/>
              </a:ext>
            </a:extLst>
          </p:cNvPr>
          <p:cNvGraphicFramePr>
            <a:graphicFrameLocks noGrp="1"/>
          </p:cNvGraphicFramePr>
          <p:nvPr>
            <p:ph idx="1"/>
            <p:extLst>
              <p:ext uri="{D42A27DB-BD31-4B8C-83A1-F6EECF244321}">
                <p14:modId xmlns:p14="http://schemas.microsoft.com/office/powerpoint/2010/main" val="576759574"/>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27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DD471B-E821-A953-1B06-8ABD0C414B34}"/>
              </a:ext>
            </a:extLst>
          </p:cNvPr>
          <p:cNvSpPr>
            <a:spLocks noGrp="1"/>
          </p:cNvSpPr>
          <p:nvPr>
            <p:ph type="title"/>
          </p:nvPr>
        </p:nvSpPr>
        <p:spPr>
          <a:xfrm>
            <a:off x="652481" y="1382486"/>
            <a:ext cx="3547581" cy="4093028"/>
          </a:xfrm>
        </p:spPr>
        <p:txBody>
          <a:bodyPr anchor="ctr">
            <a:normAutofit/>
          </a:bodyPr>
          <a:lstStyle/>
          <a:p>
            <a:r>
              <a:rPr lang="en-US" sz="4100">
                <a:solidFill>
                  <a:schemeClr val="accent1">
                    <a:lumMod val="75000"/>
                  </a:schemeClr>
                </a:solidFill>
              </a:rPr>
              <a:t>BACKGROUND INFORMATION ABOUT THE UNIVERSITY</a:t>
            </a:r>
            <a:endParaRPr lang="en-GH" sz="41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7EC633-B07A-E012-7327-A27E244649F7}"/>
              </a:ext>
            </a:extLst>
          </p:cNvPr>
          <p:cNvGraphicFramePr>
            <a:graphicFrameLocks noGrp="1"/>
          </p:cNvGraphicFramePr>
          <p:nvPr>
            <p:ph idx="1"/>
            <p:extLst>
              <p:ext uri="{D42A27DB-BD31-4B8C-83A1-F6EECF244321}">
                <p14:modId xmlns:p14="http://schemas.microsoft.com/office/powerpoint/2010/main" val="388398642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1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ED6667D-D11C-EE13-E1B9-E48D163F663D}"/>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SCOPE OF THE PROJECT</a:t>
            </a:r>
            <a:endParaRPr lang="en-GH" sz="44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6680B7-D65E-631F-E778-C05AD4282F09}"/>
              </a:ext>
            </a:extLst>
          </p:cNvPr>
          <p:cNvGraphicFramePr>
            <a:graphicFrameLocks noGrp="1"/>
          </p:cNvGraphicFramePr>
          <p:nvPr>
            <p:ph idx="1"/>
            <p:extLst>
              <p:ext uri="{D42A27DB-BD31-4B8C-83A1-F6EECF244321}">
                <p14:modId xmlns:p14="http://schemas.microsoft.com/office/powerpoint/2010/main" val="199860070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29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STRUCTURE OF DATABASE</a:t>
            </a:r>
            <a:br>
              <a:rPr lang="en-US" sz="4400">
                <a:solidFill>
                  <a:schemeClr val="accent1">
                    <a:lumMod val="75000"/>
                  </a:schemeClr>
                </a:solidFill>
              </a:rPr>
            </a:br>
            <a:br>
              <a:rPr lang="en-US" sz="4400">
                <a:solidFill>
                  <a:schemeClr val="accent1">
                    <a:lumMod val="75000"/>
                  </a:schemeClr>
                </a:solidFill>
              </a:rPr>
            </a:br>
            <a:r>
              <a:rPr lang="en-US" sz="4400">
                <a:solidFill>
                  <a:schemeClr val="accent1">
                    <a:lumMod val="75000"/>
                  </a:schemeClr>
                </a:solidFill>
              </a:rPr>
              <a:t>ENTITIES</a:t>
            </a:r>
            <a:endParaRPr lang="en-GB" sz="4400">
              <a:solidFill>
                <a:schemeClr val="accent1">
                  <a:lumMod val="75000"/>
                </a:schemeClr>
              </a:solidFill>
            </a:endParaRPr>
          </a:p>
        </p:txBody>
      </p:sp>
      <p:sp>
        <p:nvSpPr>
          <p:cNvPr id="26"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86D58776-0C80-9A6F-4D6D-F1E6DDE4CD5A}"/>
              </a:ext>
            </a:extLst>
          </p:cNvPr>
          <p:cNvGraphicFramePr>
            <a:graphicFrameLocks noGrp="1"/>
          </p:cNvGraphicFramePr>
          <p:nvPr>
            <p:ph idx="1"/>
            <p:extLst>
              <p:ext uri="{D42A27DB-BD31-4B8C-83A1-F6EECF244321}">
                <p14:modId xmlns:p14="http://schemas.microsoft.com/office/powerpoint/2010/main" val="819614434"/>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142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422</TotalTime>
  <Words>1807</Words>
  <Application>Microsoft Office PowerPoint</Application>
  <PresentationFormat>Widescreen</PresentationFormat>
  <Paragraphs>177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vt:lpstr>
      <vt:lpstr>DATABASE FOR UNIVERSITY OF GHANA</vt:lpstr>
      <vt:lpstr>PowerPoint Presentation</vt:lpstr>
      <vt:lpstr>GROUP 1</vt:lpstr>
      <vt:lpstr>OBJECTIVE</vt:lpstr>
      <vt:lpstr>PURPOSE OF THE DATABASE</vt:lpstr>
      <vt:lpstr>KEY GOALS OF THE DATABASE</vt:lpstr>
      <vt:lpstr>BACKGROUND INFORMATION ABOUT THE UNIVERSITY</vt:lpstr>
      <vt:lpstr>SCOPE OF THE PROJECT</vt:lpstr>
      <vt:lpstr>STRUCTURE OF DATABASE  ENTITIES</vt:lpstr>
      <vt:lpstr>ENTITIES AND THEIR VARIOUS ATTRIBUTES</vt:lpstr>
      <vt:lpstr>PowerPoint Presentation</vt:lpstr>
      <vt:lpstr>PowerPoint Presentation</vt:lpstr>
      <vt:lpstr>PowerPoint Presentation</vt:lpstr>
      <vt:lpstr>RELATIONSHIP BETWEEN ENTITIES</vt:lpstr>
      <vt:lpstr>ER DIAGRAM</vt:lpstr>
      <vt:lpstr>STRUCTURE OF DATABASE SCHEMA</vt:lpstr>
      <vt:lpstr>BUILDING OF THE DATABASE </vt:lpstr>
      <vt:lpstr>FUNCTIONS</vt:lpstr>
      <vt:lpstr>DATA ENTRY INTO THE DATABASE</vt:lpstr>
      <vt:lpstr>STUDENT TABLE</vt:lpstr>
      <vt:lpstr>LECTURERS TABLE</vt:lpstr>
      <vt:lpstr>COURSE TABLE</vt:lpstr>
      <vt:lpstr>COURSE ENROLLMENT OR REGISTRATION</vt:lpstr>
      <vt:lpstr>DEPARTMENT TABLE</vt:lpstr>
      <vt:lpstr>LOGIN TABLE</vt:lpstr>
      <vt:lpstr>COURSES TAUGHT BY A LECTURER</vt:lpstr>
      <vt:lpstr>PRINTING OF EXAMS RESULTS </vt:lpstr>
      <vt:lpstr>PowerPoint Presentation</vt:lpstr>
      <vt:lpstr>SECURITY AND BACKUP </vt:lpstr>
      <vt:lpstr>TESTING THE DATABASE</vt:lpstr>
      <vt:lpstr>/* SQL query to retrieve information on the students, their level,department they belong to and their email*/ SELECT CONCAT(firstname,' ',lastname) as fullname,name,level_of_study,emailFROM studentJOIN department ON student.department_id =  department.id</vt:lpstr>
      <vt:lpstr>/* SQL query to retrieve information on the courses,level,semester and lectures teaching the course */ SELECT CONCAT(firstname,' ',lastname) as fullname,name,course_code,level,semesterFROM courseJOIN lecturer ON lecturer.department_id =  course.department_id</vt:lpstr>
      <vt:lpstr>/* SQL query to retrieve informantion on student login, failed login attempts,email,level of study and department  */SELECT CONCAT(firstname,' ',lastname) as fullname, name,level_of_study,email,failed_login_attemptsFROM StudentJOIN login ON login.user_id =  student.idJOIN department on department.id=student.department_id</vt:lpstr>
      <vt:lpstr>/*SQL query to retrieve informantion on the course timetable,location and the lecturer teaching the course*/SELECT CONCAT(firstname,' ',lastname) as fullname,course_id,start_time,end_time,locationFROM lecturerJOIN timetable_course ON lecturer.department_id = timetable_course.department_id</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FOR UNIVERSITY OF GHANA</dc:title>
  <dc:creator>ABBA</dc:creator>
  <cp:lastModifiedBy>DOE DANIEL</cp:lastModifiedBy>
  <cp:revision>11</cp:revision>
  <dcterms:created xsi:type="dcterms:W3CDTF">2023-03-29T01:16:30Z</dcterms:created>
  <dcterms:modified xsi:type="dcterms:W3CDTF">2023-04-01T04:41:24Z</dcterms:modified>
</cp:coreProperties>
</file>