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6" r:id="rId3"/>
    <p:sldMasterId id="2147483763" r:id="rId4"/>
  </p:sldMasterIdLst>
  <p:notesMasterIdLst>
    <p:notesMasterId r:id="rId20"/>
  </p:notesMasterIdLst>
  <p:handoutMasterIdLst>
    <p:handoutMasterId r:id="rId21"/>
  </p:handoutMasterIdLst>
  <p:sldIdLst>
    <p:sldId id="274" r:id="rId5"/>
    <p:sldId id="275" r:id="rId6"/>
    <p:sldId id="257" r:id="rId7"/>
    <p:sldId id="258" r:id="rId8"/>
    <p:sldId id="260" r:id="rId9"/>
    <p:sldId id="272" r:id="rId10"/>
    <p:sldId id="273" r:id="rId11"/>
    <p:sldId id="261" r:id="rId12"/>
    <p:sldId id="262" r:id="rId13"/>
    <p:sldId id="263" r:id="rId14"/>
    <p:sldId id="264" r:id="rId15"/>
    <p:sldId id="265" r:id="rId16"/>
    <p:sldId id="267" r:id="rId17"/>
    <p:sldId id="268" r:id="rId18"/>
    <p:sldId id="270" r:id="rId19"/>
  </p:sldIdLst>
  <p:sldSz cx="9144000" cy="6858000" type="screen4x3"/>
  <p:notesSz cx="6858000" cy="9144000"/>
  <p:embeddedFontLst>
    <p:embeddedFont>
      <p:font typeface="Verdana" panose="020B0604030504040204" pitchFamily="34" charset="0"/>
      <p:regular r:id="rId22"/>
      <p:bold r:id="rId23"/>
      <p:italic r:id="rId24"/>
      <p:boldItalic r:id="rId25"/>
    </p:embeddedFont>
    <p:embeddedFont>
      <p:font typeface="Candara" panose="020E0502030303020204" pitchFamily="3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86486" autoAdjust="0"/>
  </p:normalViewPr>
  <p:slideViewPr>
    <p:cSldViewPr snapToGrid="0">
      <p:cViewPr varScale="1">
        <p:scale>
          <a:sx n="80" d="100"/>
          <a:sy n="80" d="100"/>
        </p:scale>
        <p:origin x="1266" y="7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 Type="http://schemas.openxmlformats.org/officeDocument/2006/relationships/slideMaster" Target="slideMasters/slideMaster1.xml"/><Relationship Id="rId21" Type="http://schemas.openxmlformats.org/officeDocument/2006/relationships/handoutMaster" Target="handoutMasters/handoutMaster1.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0.fntdata"/><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E7FA6F8C-EE38-43D5-909E-465FB8E4FC32}" type="datetimeFigureOut">
              <a:rPr lang="en-US"/>
              <a:pPr>
                <a:defRPr/>
              </a:pPr>
              <a:t>1/16/2019</a:t>
            </a:fld>
            <a:endParaRPr lang="en-US"/>
          </a:p>
        </p:txBody>
      </p:sp>
      <p:sp>
        <p:nvSpPr>
          <p:cNvPr id="4" name="Footer Placeholder 3">
            <a:extLst>
              <a:ext uri="{FF2B5EF4-FFF2-40B4-BE49-F238E27FC236}"/>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r>
              <a:rPr lang="en-US"/>
              <a:t>Page XX-#</a:t>
            </a:r>
          </a:p>
        </p:txBody>
      </p:sp>
      <p:sp>
        <p:nvSpPr>
          <p:cNvPr id="5" name="Slide Number Placeholder 4">
            <a:extLst>
              <a:ext uri="{FF2B5EF4-FFF2-40B4-BE49-F238E27FC236}"/>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6E5998A-2A51-498F-B994-0A795F795C91}" type="slidenum">
              <a:rPr lang="en-US" altLang="en-US"/>
              <a:pPr>
                <a:defRPr/>
              </a:pPr>
              <a:t>‹#›</a:t>
            </a:fld>
            <a:endParaRPr lang="en-US" altLang="en-US"/>
          </a:p>
        </p:txBody>
      </p:sp>
    </p:spTree>
    <p:extLst>
      <p:ext uri="{BB962C8B-B14F-4D97-AF65-F5344CB8AC3E}">
        <p14:creationId xmlns:p14="http://schemas.microsoft.com/office/powerpoint/2010/main" val="249475897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a:extLst>
              <a:ext uri="{FF2B5EF4-FFF2-40B4-BE49-F238E27FC236}"/>
            </a:extLst>
          </p:cNvPr>
          <p:cNvSpPr>
            <a:spLocks noGrp="1" noRot="1" noChangeAspect="1"/>
          </p:cNvSpPr>
          <p:nvPr>
            <p:ph type="sldImg" idx="2"/>
          </p:nvPr>
        </p:nvSpPr>
        <p:spPr>
          <a:xfrm>
            <a:off x="2022475" y="685800"/>
            <a:ext cx="4572000" cy="3429000"/>
          </a:xfrm>
          <a:prstGeom prst="rect">
            <a:avLst/>
          </a:prstGeom>
          <a:noFill/>
          <a:ln w="12700">
            <a:solidFill>
              <a:prstClr val="black"/>
            </a:solidFill>
          </a:ln>
        </p:spPr>
        <p:txBody>
          <a:bodyPr vert="horz" lIns="91440" tIns="45720" rIns="91440" bIns="45720" rtlCol="0" anchor="ctr"/>
          <a:lstStyle/>
          <a:p>
            <a:pPr lvl="0"/>
            <a:r>
              <a:rPr lang="en-US" noProof="0" dirty="0"/>
              <a:t>    </a:t>
            </a:r>
          </a:p>
        </p:txBody>
      </p:sp>
      <p:sp>
        <p:nvSpPr>
          <p:cNvPr id="5" name="Notes Placeholder 4">
            <a:extLst>
              <a:ext uri="{FF2B5EF4-FFF2-40B4-BE49-F238E27FC236}"/>
            </a:extLst>
          </p:cNvPr>
          <p:cNvSpPr>
            <a:spLocks noGrp="1"/>
          </p:cNvSpPr>
          <p:nvPr>
            <p:ph type="body" sz="quarter" idx="3"/>
          </p:nvPr>
        </p:nvSpPr>
        <p:spPr>
          <a:xfrm>
            <a:off x="2120900" y="4219575"/>
            <a:ext cx="4587875"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124" name="Line 8"/>
          <p:cNvSpPr>
            <a:spLocks noChangeShapeType="1"/>
          </p:cNvSpPr>
          <p:nvPr/>
        </p:nvSpPr>
        <p:spPr bwMode="auto">
          <a:xfrm>
            <a:off x="1905000" y="457200"/>
            <a:ext cx="0" cy="800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3" name="Text Box 9">
            <a:extLst>
              <a:ext uri="{FF2B5EF4-FFF2-40B4-BE49-F238E27FC236}"/>
            </a:extLst>
          </p:cNvPr>
          <p:cNvSpPr txBox="1">
            <a:spLocks noChangeArrowheads="1"/>
          </p:cNvSpPr>
          <p:nvPr/>
        </p:nvSpPr>
        <p:spPr bwMode="auto">
          <a:xfrm>
            <a:off x="152400" y="717550"/>
            <a:ext cx="1600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spcBef>
                <a:spcPct val="50000"/>
              </a:spcBef>
              <a:defRPr/>
            </a:pPr>
            <a:r>
              <a:rPr lang="en-US" sz="1200" b="1">
                <a:latin typeface="Arial" charset="0"/>
                <a:cs typeface="Arial" charset="0"/>
              </a:rPr>
              <a:t>Instructor Notes:</a:t>
            </a:r>
          </a:p>
        </p:txBody>
      </p:sp>
      <p:sp>
        <p:nvSpPr>
          <p:cNvPr id="27654" name="Rectangle 14">
            <a:extLst>
              <a:ext uri="{FF2B5EF4-FFF2-40B4-BE49-F238E27FC236}"/>
            </a:extLst>
          </p:cNvPr>
          <p:cNvSpPr>
            <a:spLocks noChangeArrowheads="1"/>
          </p:cNvSpPr>
          <p:nvPr/>
        </p:nvSpPr>
        <p:spPr bwMode="auto">
          <a:xfrm>
            <a:off x="241300" y="152400"/>
            <a:ext cx="650081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46" tIns="46223" rIns="92446" bIns="46223"/>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r>
              <a:rPr lang="en-US" altLang="en-US" sz="1200">
                <a:latin typeface="Candara" panose="020E0502030303020204" pitchFamily="34" charset="0"/>
              </a:rPr>
              <a:t>&lt;Course Name&gt;				&lt;Lesson Name&gt;		</a:t>
            </a:r>
            <a:endParaRPr lang="en-US" altLang="en-US">
              <a:latin typeface="Candara" panose="020E0502030303020204" pitchFamily="34" charset="0"/>
            </a:endParaRPr>
          </a:p>
        </p:txBody>
      </p:sp>
      <p:sp>
        <p:nvSpPr>
          <p:cNvPr id="27655" name="Rectangle 14">
            <a:extLst>
              <a:ext uri="{FF2B5EF4-FFF2-40B4-BE49-F238E27FC236}"/>
            </a:extLst>
          </p:cNvPr>
          <p:cNvSpPr>
            <a:spLocks noChangeArrowheads="1"/>
          </p:cNvSpPr>
          <p:nvPr/>
        </p:nvSpPr>
        <p:spPr bwMode="auto">
          <a:xfrm>
            <a:off x="3962400" y="8591550"/>
            <a:ext cx="27622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46" tIns="46223" rIns="92446" bIns="46223"/>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r>
              <a:rPr lang="en-US" altLang="en-US" sz="1000">
                <a:latin typeface="Candara" panose="020E0502030303020204" pitchFamily="34" charset="0"/>
              </a:rPr>
              <a:t>		 Page XX-</a:t>
            </a:r>
            <a:fld id="{8104E8FB-54E4-489B-96BF-B8F0851CF23C}" type="slidenum">
              <a:rPr lang="en-US" altLang="en-US" sz="1000" smtClean="0">
                <a:latin typeface="Candara" panose="020E0502030303020204" pitchFamily="34" charset="0"/>
              </a:rPr>
              <a:pPr eaLnBrk="1" hangingPunct="1">
                <a:defRPr/>
              </a:pPr>
              <a:t>‹#›</a:t>
            </a:fld>
            <a:r>
              <a:rPr lang="en-US" altLang="en-US" sz="1000">
                <a:latin typeface="Candara" panose="020E0502030303020204" pitchFamily="34" charset="0"/>
              </a:rPr>
              <a:t> </a:t>
            </a:r>
          </a:p>
          <a:p>
            <a:pPr eaLnBrk="1" hangingPunct="1">
              <a:defRPr/>
            </a:pPr>
            <a:r>
              <a:rPr lang="en-US" altLang="en-US" sz="1000">
                <a:latin typeface="Candara" panose="020E0502030303020204" pitchFamily="34" charset="0"/>
              </a:rPr>
              <a:t>  </a:t>
            </a:r>
          </a:p>
        </p:txBody>
      </p:sp>
    </p:spTree>
    <p:extLst>
      <p:ext uri="{BB962C8B-B14F-4D97-AF65-F5344CB8AC3E}">
        <p14:creationId xmlns:p14="http://schemas.microsoft.com/office/powerpoint/2010/main" val="608549861"/>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Candara" panose="020E0502030303020204"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Candara" panose="020E0502030303020204"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Candara" panose="020E0502030303020204"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Candara" panose="020E0502030303020204"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Candara" panose="020E0502030303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4"/>
          <p:cNvSpPr>
            <a:spLocks noGrp="1" noRot="1" noChangeAspect="1" noTextEdit="1"/>
          </p:cNvSpPr>
          <p:nvPr>
            <p:ph type="sldImg"/>
          </p:nvPr>
        </p:nvSpPr>
        <p:spPr bwMode="auto">
          <a:xfrm>
            <a:off x="1571625" y="638175"/>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r>
              <a:rPr lang="en-US" sz="1000" dirty="0">
                <a:latin typeface="Candara" pitchFamily="34" charset="0"/>
              </a:rPr>
              <a:t>Copyright © 2011 IGATE Corporation (a part of Capegemini Group). All rights reserved. </a:t>
            </a:r>
          </a:p>
          <a:p>
            <a:r>
              <a:rPr lang="en-US" sz="1000" dirty="0">
                <a:latin typeface="Candara" pitchFamily="34" charset="0"/>
              </a:rPr>
              <a:t>No part of this publication shall be reproduced in any way, including but not limited to photocopy, photographic, magnetic, or other record, without the prior written permission of IGATE Corporation (a part of Capegemini Group).</a:t>
            </a:r>
          </a:p>
          <a:p>
            <a:r>
              <a:rPr lang="en-US" sz="1000" dirty="0">
                <a:latin typeface="Candara" pitchFamily="34" charset="0"/>
              </a:rPr>
              <a:t> </a:t>
            </a:r>
          </a:p>
          <a:p>
            <a:r>
              <a:rPr lang="en-US" sz="1000" dirty="0">
                <a:latin typeface="Candara" pitchFamily="34" charset="0"/>
              </a:rPr>
              <a:t>IGATE Corporation (a part of Capegemini Group) considers information included in this document to be confidential and proprietary.</a:t>
            </a:r>
          </a:p>
        </p:txBody>
      </p:sp>
    </p:spTree>
    <p:extLst>
      <p:ext uri="{BB962C8B-B14F-4D97-AF65-F5344CB8AC3E}">
        <p14:creationId xmlns:p14="http://schemas.microsoft.com/office/powerpoint/2010/main" val="4074370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latin typeface="Arial" panose="020B0604020202020204" pitchFamily="34" charset="0"/>
              </a:rPr>
              <a:t>Add the notes here.</a:t>
            </a:r>
          </a:p>
          <a:p>
            <a:pPr eaLnBrk="1" hangingPunct="1">
              <a:spcBef>
                <a:spcPct val="0"/>
              </a:spcBef>
            </a:pPr>
            <a:endParaRPr lang="en-US" altLang="en-US" smtClean="0">
              <a:latin typeface="Arial" panose="020B0604020202020204" pitchFamily="34" charset="0"/>
            </a:endParaRPr>
          </a:p>
        </p:txBody>
      </p:sp>
      <p:sp>
        <p:nvSpPr>
          <p:cNvPr id="26628" name="Text Box 9"/>
          <p:cNvSpPr txBox="1">
            <a:spLocks noChangeArrowheads="1"/>
          </p:cNvSpPr>
          <p:nvPr/>
        </p:nvSpPr>
        <p:spPr bwMode="auto">
          <a:xfrm>
            <a:off x="142875" y="1133475"/>
            <a:ext cx="160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0000"/>
              </a:spcBef>
              <a:defRPr sz="1000">
                <a:solidFill>
                  <a:schemeClr val="tx1"/>
                </a:solidFill>
                <a:latin typeface="Candara" panose="020E0502030303020204" pitchFamily="34" charset="0"/>
                <a:cs typeface="Arial" panose="020B0604020202020204" pitchFamily="34" charset="0"/>
              </a:defRPr>
            </a:lvl1pPr>
            <a:lvl2pPr marL="742950" indent="-285750">
              <a:spcBef>
                <a:spcPct val="30000"/>
              </a:spcBef>
              <a:defRPr sz="1000">
                <a:solidFill>
                  <a:schemeClr val="tx1"/>
                </a:solidFill>
                <a:latin typeface="Candara" panose="020E0502030303020204" pitchFamily="34" charset="0"/>
                <a:cs typeface="Arial" panose="020B0604020202020204" pitchFamily="34" charset="0"/>
              </a:defRPr>
            </a:lvl2pPr>
            <a:lvl3pPr marL="1143000" indent="-228600">
              <a:spcBef>
                <a:spcPct val="30000"/>
              </a:spcBef>
              <a:defRPr sz="1000">
                <a:solidFill>
                  <a:schemeClr val="tx1"/>
                </a:solidFill>
                <a:latin typeface="Candara" panose="020E0502030303020204" pitchFamily="34" charset="0"/>
                <a:cs typeface="Arial" panose="020B0604020202020204" pitchFamily="34" charset="0"/>
              </a:defRPr>
            </a:lvl3pPr>
            <a:lvl4pPr marL="1600200" indent="-228600">
              <a:spcBef>
                <a:spcPct val="30000"/>
              </a:spcBef>
              <a:defRPr sz="1000">
                <a:solidFill>
                  <a:schemeClr val="tx1"/>
                </a:solidFill>
                <a:latin typeface="Candara" panose="020E0502030303020204" pitchFamily="34" charset="0"/>
                <a:cs typeface="Arial" panose="020B0604020202020204" pitchFamily="34" charset="0"/>
              </a:defRPr>
            </a:lvl4pPr>
            <a:lvl5pPr marL="2057400" indent="-228600">
              <a:spcBef>
                <a:spcPct val="30000"/>
              </a:spcBef>
              <a:defRPr sz="1000">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9pPr>
          </a:lstStyle>
          <a:p>
            <a:pPr eaLnBrk="1" hangingPunct="1">
              <a:spcBef>
                <a:spcPct val="50000"/>
              </a:spcBef>
            </a:pPr>
            <a:r>
              <a:rPr lang="en-US" altLang="en-US">
                <a:latin typeface="Arial" panose="020B0604020202020204" pitchFamily="34" charset="0"/>
              </a:rPr>
              <a:t>Add instructor notes here. </a:t>
            </a:r>
          </a:p>
        </p:txBody>
      </p:sp>
    </p:spTree>
    <p:extLst>
      <p:ext uri="{BB962C8B-B14F-4D97-AF65-F5344CB8AC3E}">
        <p14:creationId xmlns:p14="http://schemas.microsoft.com/office/powerpoint/2010/main" val="4197671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latin typeface="Arial" panose="020B0604020202020204" pitchFamily="34" charset="0"/>
              </a:rPr>
              <a:t>Add the notes here.</a:t>
            </a:r>
          </a:p>
          <a:p>
            <a:pPr eaLnBrk="1" hangingPunct="1">
              <a:spcBef>
                <a:spcPct val="0"/>
              </a:spcBef>
            </a:pPr>
            <a:endParaRPr lang="en-US" altLang="en-US" smtClean="0">
              <a:latin typeface="Arial" panose="020B0604020202020204" pitchFamily="34" charset="0"/>
            </a:endParaRPr>
          </a:p>
        </p:txBody>
      </p:sp>
      <p:sp>
        <p:nvSpPr>
          <p:cNvPr id="28676" name="Text Box 9"/>
          <p:cNvSpPr txBox="1">
            <a:spLocks noChangeArrowheads="1"/>
          </p:cNvSpPr>
          <p:nvPr/>
        </p:nvSpPr>
        <p:spPr bwMode="auto">
          <a:xfrm>
            <a:off x="142875" y="1133475"/>
            <a:ext cx="160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0000"/>
              </a:spcBef>
              <a:defRPr sz="1000">
                <a:solidFill>
                  <a:schemeClr val="tx1"/>
                </a:solidFill>
                <a:latin typeface="Candara" panose="020E0502030303020204" pitchFamily="34" charset="0"/>
                <a:cs typeface="Arial" panose="020B0604020202020204" pitchFamily="34" charset="0"/>
              </a:defRPr>
            </a:lvl1pPr>
            <a:lvl2pPr marL="742950" indent="-285750">
              <a:spcBef>
                <a:spcPct val="30000"/>
              </a:spcBef>
              <a:defRPr sz="1000">
                <a:solidFill>
                  <a:schemeClr val="tx1"/>
                </a:solidFill>
                <a:latin typeface="Candara" panose="020E0502030303020204" pitchFamily="34" charset="0"/>
                <a:cs typeface="Arial" panose="020B0604020202020204" pitchFamily="34" charset="0"/>
              </a:defRPr>
            </a:lvl2pPr>
            <a:lvl3pPr marL="1143000" indent="-228600">
              <a:spcBef>
                <a:spcPct val="30000"/>
              </a:spcBef>
              <a:defRPr sz="1000">
                <a:solidFill>
                  <a:schemeClr val="tx1"/>
                </a:solidFill>
                <a:latin typeface="Candara" panose="020E0502030303020204" pitchFamily="34" charset="0"/>
                <a:cs typeface="Arial" panose="020B0604020202020204" pitchFamily="34" charset="0"/>
              </a:defRPr>
            </a:lvl3pPr>
            <a:lvl4pPr marL="1600200" indent="-228600">
              <a:spcBef>
                <a:spcPct val="30000"/>
              </a:spcBef>
              <a:defRPr sz="1000">
                <a:solidFill>
                  <a:schemeClr val="tx1"/>
                </a:solidFill>
                <a:latin typeface="Candara" panose="020E0502030303020204" pitchFamily="34" charset="0"/>
                <a:cs typeface="Arial" panose="020B0604020202020204" pitchFamily="34" charset="0"/>
              </a:defRPr>
            </a:lvl4pPr>
            <a:lvl5pPr marL="2057400" indent="-228600">
              <a:spcBef>
                <a:spcPct val="30000"/>
              </a:spcBef>
              <a:defRPr sz="1000">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9pPr>
          </a:lstStyle>
          <a:p>
            <a:pPr eaLnBrk="1" hangingPunct="1">
              <a:spcBef>
                <a:spcPct val="50000"/>
              </a:spcBef>
            </a:pPr>
            <a:r>
              <a:rPr lang="en-US" altLang="en-US">
                <a:latin typeface="Arial" panose="020B0604020202020204" pitchFamily="34" charset="0"/>
              </a:rPr>
              <a:t>Add instructor notes here. </a:t>
            </a:r>
          </a:p>
        </p:txBody>
      </p:sp>
    </p:spTree>
    <p:extLst>
      <p:ext uri="{BB962C8B-B14F-4D97-AF65-F5344CB8AC3E}">
        <p14:creationId xmlns:p14="http://schemas.microsoft.com/office/powerpoint/2010/main" val="673663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latin typeface="Arial" panose="020B0604020202020204" pitchFamily="34" charset="0"/>
              </a:rPr>
              <a:t>Add the notes here.</a:t>
            </a:r>
          </a:p>
          <a:p>
            <a:pPr eaLnBrk="1" hangingPunct="1">
              <a:spcBef>
                <a:spcPct val="0"/>
              </a:spcBef>
            </a:pPr>
            <a:endParaRPr lang="en-US" altLang="en-US" smtClean="0">
              <a:latin typeface="Arial" panose="020B0604020202020204" pitchFamily="34" charset="0"/>
            </a:endParaRPr>
          </a:p>
        </p:txBody>
      </p:sp>
      <p:sp>
        <p:nvSpPr>
          <p:cNvPr id="30724" name="Text Box 9"/>
          <p:cNvSpPr txBox="1">
            <a:spLocks noChangeArrowheads="1"/>
          </p:cNvSpPr>
          <p:nvPr/>
        </p:nvSpPr>
        <p:spPr bwMode="auto">
          <a:xfrm>
            <a:off x="142875" y="1133475"/>
            <a:ext cx="160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0000"/>
              </a:spcBef>
              <a:defRPr sz="1000">
                <a:solidFill>
                  <a:schemeClr val="tx1"/>
                </a:solidFill>
                <a:latin typeface="Candara" panose="020E0502030303020204" pitchFamily="34" charset="0"/>
                <a:cs typeface="Arial" panose="020B0604020202020204" pitchFamily="34" charset="0"/>
              </a:defRPr>
            </a:lvl1pPr>
            <a:lvl2pPr marL="742950" indent="-285750">
              <a:spcBef>
                <a:spcPct val="30000"/>
              </a:spcBef>
              <a:defRPr sz="1000">
                <a:solidFill>
                  <a:schemeClr val="tx1"/>
                </a:solidFill>
                <a:latin typeface="Candara" panose="020E0502030303020204" pitchFamily="34" charset="0"/>
                <a:cs typeface="Arial" panose="020B0604020202020204" pitchFamily="34" charset="0"/>
              </a:defRPr>
            </a:lvl2pPr>
            <a:lvl3pPr marL="1143000" indent="-228600">
              <a:spcBef>
                <a:spcPct val="30000"/>
              </a:spcBef>
              <a:defRPr sz="1000">
                <a:solidFill>
                  <a:schemeClr val="tx1"/>
                </a:solidFill>
                <a:latin typeface="Candara" panose="020E0502030303020204" pitchFamily="34" charset="0"/>
                <a:cs typeface="Arial" panose="020B0604020202020204" pitchFamily="34" charset="0"/>
              </a:defRPr>
            </a:lvl3pPr>
            <a:lvl4pPr marL="1600200" indent="-228600">
              <a:spcBef>
                <a:spcPct val="30000"/>
              </a:spcBef>
              <a:defRPr sz="1000">
                <a:solidFill>
                  <a:schemeClr val="tx1"/>
                </a:solidFill>
                <a:latin typeface="Candara" panose="020E0502030303020204" pitchFamily="34" charset="0"/>
                <a:cs typeface="Arial" panose="020B0604020202020204" pitchFamily="34" charset="0"/>
              </a:defRPr>
            </a:lvl4pPr>
            <a:lvl5pPr marL="2057400" indent="-228600">
              <a:spcBef>
                <a:spcPct val="30000"/>
              </a:spcBef>
              <a:defRPr sz="1000">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9pPr>
          </a:lstStyle>
          <a:p>
            <a:pPr eaLnBrk="1" hangingPunct="1">
              <a:spcBef>
                <a:spcPct val="50000"/>
              </a:spcBef>
            </a:pPr>
            <a:r>
              <a:rPr lang="en-US" altLang="en-US">
                <a:latin typeface="Arial" panose="020B0604020202020204" pitchFamily="34" charset="0"/>
              </a:rPr>
              <a:t>Add instructor notes here. </a:t>
            </a:r>
          </a:p>
        </p:txBody>
      </p:sp>
    </p:spTree>
    <p:extLst>
      <p:ext uri="{BB962C8B-B14F-4D97-AF65-F5344CB8AC3E}">
        <p14:creationId xmlns:p14="http://schemas.microsoft.com/office/powerpoint/2010/main" val="4059845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latin typeface="Arial" panose="020B0604020202020204" pitchFamily="34" charset="0"/>
              </a:rPr>
              <a:t>Add the notes here.</a:t>
            </a:r>
          </a:p>
          <a:p>
            <a:pPr eaLnBrk="1" hangingPunct="1">
              <a:spcBef>
                <a:spcPct val="0"/>
              </a:spcBef>
            </a:pPr>
            <a:endParaRPr lang="en-US" altLang="en-US" smtClean="0">
              <a:latin typeface="Arial" panose="020B0604020202020204" pitchFamily="34" charset="0"/>
            </a:endParaRPr>
          </a:p>
        </p:txBody>
      </p:sp>
      <p:sp>
        <p:nvSpPr>
          <p:cNvPr id="32772" name="Text Box 9"/>
          <p:cNvSpPr txBox="1">
            <a:spLocks noChangeArrowheads="1"/>
          </p:cNvSpPr>
          <p:nvPr/>
        </p:nvSpPr>
        <p:spPr bwMode="auto">
          <a:xfrm>
            <a:off x="142875" y="1133475"/>
            <a:ext cx="160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0000"/>
              </a:spcBef>
              <a:defRPr sz="1000">
                <a:solidFill>
                  <a:schemeClr val="tx1"/>
                </a:solidFill>
                <a:latin typeface="Candara" panose="020E0502030303020204" pitchFamily="34" charset="0"/>
                <a:cs typeface="Arial" panose="020B0604020202020204" pitchFamily="34" charset="0"/>
              </a:defRPr>
            </a:lvl1pPr>
            <a:lvl2pPr marL="742950" indent="-285750">
              <a:spcBef>
                <a:spcPct val="30000"/>
              </a:spcBef>
              <a:defRPr sz="1000">
                <a:solidFill>
                  <a:schemeClr val="tx1"/>
                </a:solidFill>
                <a:latin typeface="Candara" panose="020E0502030303020204" pitchFamily="34" charset="0"/>
                <a:cs typeface="Arial" panose="020B0604020202020204" pitchFamily="34" charset="0"/>
              </a:defRPr>
            </a:lvl2pPr>
            <a:lvl3pPr marL="1143000" indent="-228600">
              <a:spcBef>
                <a:spcPct val="30000"/>
              </a:spcBef>
              <a:defRPr sz="1000">
                <a:solidFill>
                  <a:schemeClr val="tx1"/>
                </a:solidFill>
                <a:latin typeface="Candara" panose="020E0502030303020204" pitchFamily="34" charset="0"/>
                <a:cs typeface="Arial" panose="020B0604020202020204" pitchFamily="34" charset="0"/>
              </a:defRPr>
            </a:lvl3pPr>
            <a:lvl4pPr marL="1600200" indent="-228600">
              <a:spcBef>
                <a:spcPct val="30000"/>
              </a:spcBef>
              <a:defRPr sz="1000">
                <a:solidFill>
                  <a:schemeClr val="tx1"/>
                </a:solidFill>
                <a:latin typeface="Candara" panose="020E0502030303020204" pitchFamily="34" charset="0"/>
                <a:cs typeface="Arial" panose="020B0604020202020204" pitchFamily="34" charset="0"/>
              </a:defRPr>
            </a:lvl4pPr>
            <a:lvl5pPr marL="2057400" indent="-228600">
              <a:spcBef>
                <a:spcPct val="30000"/>
              </a:spcBef>
              <a:defRPr sz="1000">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9pPr>
          </a:lstStyle>
          <a:p>
            <a:pPr eaLnBrk="1" hangingPunct="1">
              <a:spcBef>
                <a:spcPct val="50000"/>
              </a:spcBef>
            </a:pPr>
            <a:r>
              <a:rPr lang="en-US" altLang="en-US">
                <a:latin typeface="Arial" panose="020B0604020202020204" pitchFamily="34" charset="0"/>
              </a:rPr>
              <a:t>Add instructor notes here. </a:t>
            </a:r>
          </a:p>
        </p:txBody>
      </p:sp>
    </p:spTree>
    <p:extLst>
      <p:ext uri="{BB962C8B-B14F-4D97-AF65-F5344CB8AC3E}">
        <p14:creationId xmlns:p14="http://schemas.microsoft.com/office/powerpoint/2010/main" val="1691437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25" y="638175"/>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56613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latin typeface="Arial" panose="020B0604020202020204" pitchFamily="34" charset="0"/>
            </a:endParaRPr>
          </a:p>
        </p:txBody>
      </p:sp>
      <p:sp>
        <p:nvSpPr>
          <p:cNvPr id="10244" name="Text Box 9"/>
          <p:cNvSpPr txBox="1">
            <a:spLocks noChangeArrowheads="1"/>
          </p:cNvSpPr>
          <p:nvPr/>
        </p:nvSpPr>
        <p:spPr bwMode="auto">
          <a:xfrm>
            <a:off x="142875" y="1133475"/>
            <a:ext cx="160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0000"/>
              </a:spcBef>
              <a:defRPr sz="1000">
                <a:solidFill>
                  <a:schemeClr val="tx1"/>
                </a:solidFill>
                <a:latin typeface="Candara" panose="020E0502030303020204" pitchFamily="34" charset="0"/>
                <a:cs typeface="Arial" panose="020B0604020202020204" pitchFamily="34" charset="0"/>
              </a:defRPr>
            </a:lvl1pPr>
            <a:lvl2pPr marL="742950" indent="-285750">
              <a:spcBef>
                <a:spcPct val="30000"/>
              </a:spcBef>
              <a:defRPr sz="1000">
                <a:solidFill>
                  <a:schemeClr val="tx1"/>
                </a:solidFill>
                <a:latin typeface="Candara" panose="020E0502030303020204" pitchFamily="34" charset="0"/>
                <a:cs typeface="Arial" panose="020B0604020202020204" pitchFamily="34" charset="0"/>
              </a:defRPr>
            </a:lvl2pPr>
            <a:lvl3pPr marL="1143000" indent="-228600">
              <a:spcBef>
                <a:spcPct val="30000"/>
              </a:spcBef>
              <a:defRPr sz="1000">
                <a:solidFill>
                  <a:schemeClr val="tx1"/>
                </a:solidFill>
                <a:latin typeface="Candara" panose="020E0502030303020204" pitchFamily="34" charset="0"/>
                <a:cs typeface="Arial" panose="020B0604020202020204" pitchFamily="34" charset="0"/>
              </a:defRPr>
            </a:lvl3pPr>
            <a:lvl4pPr marL="1600200" indent="-228600">
              <a:spcBef>
                <a:spcPct val="30000"/>
              </a:spcBef>
              <a:defRPr sz="1000">
                <a:solidFill>
                  <a:schemeClr val="tx1"/>
                </a:solidFill>
                <a:latin typeface="Candara" panose="020E0502030303020204" pitchFamily="34" charset="0"/>
                <a:cs typeface="Arial" panose="020B0604020202020204" pitchFamily="34" charset="0"/>
              </a:defRPr>
            </a:lvl4pPr>
            <a:lvl5pPr marL="2057400" indent="-228600">
              <a:spcBef>
                <a:spcPct val="30000"/>
              </a:spcBef>
              <a:defRPr sz="1000">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9pPr>
          </a:lstStyle>
          <a:p>
            <a:pPr eaLnBrk="1" hangingPunct="1">
              <a:spcBef>
                <a:spcPct val="50000"/>
              </a:spcBef>
            </a:pPr>
            <a:r>
              <a:rPr lang="en-US" altLang="en-US">
                <a:latin typeface="Arial" panose="020B0604020202020204" pitchFamily="34" charset="0"/>
              </a:rPr>
              <a:t>Add instructor notes here. </a:t>
            </a:r>
          </a:p>
        </p:txBody>
      </p:sp>
    </p:spTree>
    <p:extLst>
      <p:ext uri="{BB962C8B-B14F-4D97-AF65-F5344CB8AC3E}">
        <p14:creationId xmlns:p14="http://schemas.microsoft.com/office/powerpoint/2010/main" val="454049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latin typeface="Arial" panose="020B0604020202020204" pitchFamily="34" charset="0"/>
            </a:endParaRPr>
          </a:p>
        </p:txBody>
      </p:sp>
      <p:sp>
        <p:nvSpPr>
          <p:cNvPr id="12292" name="Text Box 9"/>
          <p:cNvSpPr txBox="1">
            <a:spLocks noChangeArrowheads="1"/>
          </p:cNvSpPr>
          <p:nvPr/>
        </p:nvSpPr>
        <p:spPr bwMode="auto">
          <a:xfrm>
            <a:off x="142875" y="1133475"/>
            <a:ext cx="160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0000"/>
              </a:spcBef>
              <a:defRPr sz="1000">
                <a:solidFill>
                  <a:schemeClr val="tx1"/>
                </a:solidFill>
                <a:latin typeface="Candara" panose="020E0502030303020204" pitchFamily="34" charset="0"/>
                <a:cs typeface="Arial" panose="020B0604020202020204" pitchFamily="34" charset="0"/>
              </a:defRPr>
            </a:lvl1pPr>
            <a:lvl2pPr marL="742950" indent="-285750">
              <a:spcBef>
                <a:spcPct val="30000"/>
              </a:spcBef>
              <a:defRPr sz="1000">
                <a:solidFill>
                  <a:schemeClr val="tx1"/>
                </a:solidFill>
                <a:latin typeface="Candara" panose="020E0502030303020204" pitchFamily="34" charset="0"/>
                <a:cs typeface="Arial" panose="020B0604020202020204" pitchFamily="34" charset="0"/>
              </a:defRPr>
            </a:lvl2pPr>
            <a:lvl3pPr marL="1143000" indent="-228600">
              <a:spcBef>
                <a:spcPct val="30000"/>
              </a:spcBef>
              <a:defRPr sz="1000">
                <a:solidFill>
                  <a:schemeClr val="tx1"/>
                </a:solidFill>
                <a:latin typeface="Candara" panose="020E0502030303020204" pitchFamily="34" charset="0"/>
                <a:cs typeface="Arial" panose="020B0604020202020204" pitchFamily="34" charset="0"/>
              </a:defRPr>
            </a:lvl3pPr>
            <a:lvl4pPr marL="1600200" indent="-228600">
              <a:spcBef>
                <a:spcPct val="30000"/>
              </a:spcBef>
              <a:defRPr sz="1000">
                <a:solidFill>
                  <a:schemeClr val="tx1"/>
                </a:solidFill>
                <a:latin typeface="Candara" panose="020E0502030303020204" pitchFamily="34" charset="0"/>
                <a:cs typeface="Arial" panose="020B0604020202020204" pitchFamily="34" charset="0"/>
              </a:defRPr>
            </a:lvl4pPr>
            <a:lvl5pPr marL="2057400" indent="-228600">
              <a:spcBef>
                <a:spcPct val="30000"/>
              </a:spcBef>
              <a:defRPr sz="1000">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9pPr>
          </a:lstStyle>
          <a:p>
            <a:pPr eaLnBrk="1" hangingPunct="1">
              <a:spcBef>
                <a:spcPct val="50000"/>
              </a:spcBef>
            </a:pPr>
            <a:r>
              <a:rPr lang="en-US" altLang="en-US">
                <a:latin typeface="Arial" panose="020B0604020202020204" pitchFamily="34" charset="0"/>
              </a:rPr>
              <a:t>Add instructor notes here. </a:t>
            </a:r>
          </a:p>
        </p:txBody>
      </p:sp>
    </p:spTree>
    <p:extLst>
      <p:ext uri="{BB962C8B-B14F-4D97-AF65-F5344CB8AC3E}">
        <p14:creationId xmlns:p14="http://schemas.microsoft.com/office/powerpoint/2010/main" val="1224074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latin typeface="Arial" panose="020B0604020202020204" pitchFamily="34" charset="0"/>
              </a:rPr>
              <a:t>Add the notes here.</a:t>
            </a:r>
          </a:p>
          <a:p>
            <a:pPr eaLnBrk="1" hangingPunct="1">
              <a:spcBef>
                <a:spcPct val="0"/>
              </a:spcBef>
            </a:pPr>
            <a:endParaRPr lang="en-US" altLang="en-US" smtClean="0">
              <a:latin typeface="Arial" panose="020B0604020202020204" pitchFamily="34" charset="0"/>
            </a:endParaRPr>
          </a:p>
        </p:txBody>
      </p:sp>
      <p:sp>
        <p:nvSpPr>
          <p:cNvPr id="14340" name="Text Box 9"/>
          <p:cNvSpPr txBox="1">
            <a:spLocks noChangeArrowheads="1"/>
          </p:cNvSpPr>
          <p:nvPr/>
        </p:nvSpPr>
        <p:spPr bwMode="auto">
          <a:xfrm>
            <a:off x="142875" y="1133475"/>
            <a:ext cx="160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0000"/>
              </a:spcBef>
              <a:defRPr sz="1000">
                <a:solidFill>
                  <a:schemeClr val="tx1"/>
                </a:solidFill>
                <a:latin typeface="Candara" panose="020E0502030303020204" pitchFamily="34" charset="0"/>
                <a:cs typeface="Arial" panose="020B0604020202020204" pitchFamily="34" charset="0"/>
              </a:defRPr>
            </a:lvl1pPr>
            <a:lvl2pPr marL="742950" indent="-285750">
              <a:spcBef>
                <a:spcPct val="30000"/>
              </a:spcBef>
              <a:defRPr sz="1000">
                <a:solidFill>
                  <a:schemeClr val="tx1"/>
                </a:solidFill>
                <a:latin typeface="Candara" panose="020E0502030303020204" pitchFamily="34" charset="0"/>
                <a:cs typeface="Arial" panose="020B0604020202020204" pitchFamily="34" charset="0"/>
              </a:defRPr>
            </a:lvl2pPr>
            <a:lvl3pPr marL="1143000" indent="-228600">
              <a:spcBef>
                <a:spcPct val="30000"/>
              </a:spcBef>
              <a:defRPr sz="1000">
                <a:solidFill>
                  <a:schemeClr val="tx1"/>
                </a:solidFill>
                <a:latin typeface="Candara" panose="020E0502030303020204" pitchFamily="34" charset="0"/>
                <a:cs typeface="Arial" panose="020B0604020202020204" pitchFamily="34" charset="0"/>
              </a:defRPr>
            </a:lvl3pPr>
            <a:lvl4pPr marL="1600200" indent="-228600">
              <a:spcBef>
                <a:spcPct val="30000"/>
              </a:spcBef>
              <a:defRPr sz="1000">
                <a:solidFill>
                  <a:schemeClr val="tx1"/>
                </a:solidFill>
                <a:latin typeface="Candara" panose="020E0502030303020204" pitchFamily="34" charset="0"/>
                <a:cs typeface="Arial" panose="020B0604020202020204" pitchFamily="34" charset="0"/>
              </a:defRPr>
            </a:lvl4pPr>
            <a:lvl5pPr marL="2057400" indent="-228600">
              <a:spcBef>
                <a:spcPct val="30000"/>
              </a:spcBef>
              <a:defRPr sz="1000">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9pPr>
          </a:lstStyle>
          <a:p>
            <a:pPr eaLnBrk="1" hangingPunct="1">
              <a:spcBef>
                <a:spcPct val="50000"/>
              </a:spcBef>
            </a:pPr>
            <a:r>
              <a:rPr lang="en-US" altLang="en-US">
                <a:latin typeface="Arial" panose="020B0604020202020204" pitchFamily="34" charset="0"/>
              </a:rPr>
              <a:t>Add instructor notes here. </a:t>
            </a:r>
          </a:p>
        </p:txBody>
      </p:sp>
    </p:spTree>
    <p:extLst>
      <p:ext uri="{BB962C8B-B14F-4D97-AF65-F5344CB8AC3E}">
        <p14:creationId xmlns:p14="http://schemas.microsoft.com/office/powerpoint/2010/main" val="2431857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latin typeface="Arial" panose="020B0604020202020204" pitchFamily="34" charset="0"/>
              </a:rPr>
              <a:t>Add the notes here.</a:t>
            </a:r>
          </a:p>
          <a:p>
            <a:pPr eaLnBrk="1" hangingPunct="1">
              <a:spcBef>
                <a:spcPct val="0"/>
              </a:spcBef>
            </a:pPr>
            <a:endParaRPr lang="en-US" altLang="en-US" smtClean="0">
              <a:latin typeface="Arial" panose="020B0604020202020204" pitchFamily="34" charset="0"/>
            </a:endParaRPr>
          </a:p>
        </p:txBody>
      </p:sp>
      <p:sp>
        <p:nvSpPr>
          <p:cNvPr id="18436" name="Text Box 9"/>
          <p:cNvSpPr txBox="1">
            <a:spLocks noChangeArrowheads="1"/>
          </p:cNvSpPr>
          <p:nvPr/>
        </p:nvSpPr>
        <p:spPr bwMode="auto">
          <a:xfrm>
            <a:off x="142875" y="1133475"/>
            <a:ext cx="160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0000"/>
              </a:spcBef>
              <a:defRPr sz="1000">
                <a:solidFill>
                  <a:schemeClr val="tx1"/>
                </a:solidFill>
                <a:latin typeface="Candara" panose="020E0502030303020204" pitchFamily="34" charset="0"/>
                <a:cs typeface="Arial" panose="020B0604020202020204" pitchFamily="34" charset="0"/>
              </a:defRPr>
            </a:lvl1pPr>
            <a:lvl2pPr marL="742950" indent="-285750">
              <a:spcBef>
                <a:spcPct val="30000"/>
              </a:spcBef>
              <a:defRPr sz="1000">
                <a:solidFill>
                  <a:schemeClr val="tx1"/>
                </a:solidFill>
                <a:latin typeface="Candara" panose="020E0502030303020204" pitchFamily="34" charset="0"/>
                <a:cs typeface="Arial" panose="020B0604020202020204" pitchFamily="34" charset="0"/>
              </a:defRPr>
            </a:lvl2pPr>
            <a:lvl3pPr marL="1143000" indent="-228600">
              <a:spcBef>
                <a:spcPct val="30000"/>
              </a:spcBef>
              <a:defRPr sz="1000">
                <a:solidFill>
                  <a:schemeClr val="tx1"/>
                </a:solidFill>
                <a:latin typeface="Candara" panose="020E0502030303020204" pitchFamily="34" charset="0"/>
                <a:cs typeface="Arial" panose="020B0604020202020204" pitchFamily="34" charset="0"/>
              </a:defRPr>
            </a:lvl3pPr>
            <a:lvl4pPr marL="1600200" indent="-228600">
              <a:spcBef>
                <a:spcPct val="30000"/>
              </a:spcBef>
              <a:defRPr sz="1000">
                <a:solidFill>
                  <a:schemeClr val="tx1"/>
                </a:solidFill>
                <a:latin typeface="Candara" panose="020E0502030303020204" pitchFamily="34" charset="0"/>
                <a:cs typeface="Arial" panose="020B0604020202020204" pitchFamily="34" charset="0"/>
              </a:defRPr>
            </a:lvl4pPr>
            <a:lvl5pPr marL="2057400" indent="-228600">
              <a:spcBef>
                <a:spcPct val="30000"/>
              </a:spcBef>
              <a:defRPr sz="1000">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9pPr>
          </a:lstStyle>
          <a:p>
            <a:pPr eaLnBrk="1" hangingPunct="1">
              <a:spcBef>
                <a:spcPct val="50000"/>
              </a:spcBef>
            </a:pPr>
            <a:r>
              <a:rPr lang="en-US" altLang="en-US">
                <a:latin typeface="Arial" panose="020B0604020202020204" pitchFamily="34" charset="0"/>
              </a:rPr>
              <a:t>Add instructor notes here. </a:t>
            </a:r>
          </a:p>
        </p:txBody>
      </p:sp>
    </p:spTree>
    <p:extLst>
      <p:ext uri="{BB962C8B-B14F-4D97-AF65-F5344CB8AC3E}">
        <p14:creationId xmlns:p14="http://schemas.microsoft.com/office/powerpoint/2010/main" val="4013193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latin typeface="Arial" panose="020B0604020202020204" pitchFamily="34" charset="0"/>
              </a:rPr>
              <a:t>Add the notes here.</a:t>
            </a:r>
          </a:p>
          <a:p>
            <a:pPr eaLnBrk="1" hangingPunct="1">
              <a:spcBef>
                <a:spcPct val="0"/>
              </a:spcBef>
            </a:pPr>
            <a:endParaRPr lang="en-US" altLang="en-US" smtClean="0">
              <a:latin typeface="Arial" panose="020B0604020202020204" pitchFamily="34" charset="0"/>
            </a:endParaRPr>
          </a:p>
        </p:txBody>
      </p:sp>
      <p:sp>
        <p:nvSpPr>
          <p:cNvPr id="20484" name="Text Box 9"/>
          <p:cNvSpPr txBox="1">
            <a:spLocks noChangeArrowheads="1"/>
          </p:cNvSpPr>
          <p:nvPr/>
        </p:nvSpPr>
        <p:spPr bwMode="auto">
          <a:xfrm>
            <a:off x="142875" y="1133475"/>
            <a:ext cx="160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0000"/>
              </a:spcBef>
              <a:defRPr sz="1000">
                <a:solidFill>
                  <a:schemeClr val="tx1"/>
                </a:solidFill>
                <a:latin typeface="Candara" panose="020E0502030303020204" pitchFamily="34" charset="0"/>
                <a:cs typeface="Arial" panose="020B0604020202020204" pitchFamily="34" charset="0"/>
              </a:defRPr>
            </a:lvl1pPr>
            <a:lvl2pPr marL="742950" indent="-285750">
              <a:spcBef>
                <a:spcPct val="30000"/>
              </a:spcBef>
              <a:defRPr sz="1000">
                <a:solidFill>
                  <a:schemeClr val="tx1"/>
                </a:solidFill>
                <a:latin typeface="Candara" panose="020E0502030303020204" pitchFamily="34" charset="0"/>
                <a:cs typeface="Arial" panose="020B0604020202020204" pitchFamily="34" charset="0"/>
              </a:defRPr>
            </a:lvl2pPr>
            <a:lvl3pPr marL="1143000" indent="-228600">
              <a:spcBef>
                <a:spcPct val="30000"/>
              </a:spcBef>
              <a:defRPr sz="1000">
                <a:solidFill>
                  <a:schemeClr val="tx1"/>
                </a:solidFill>
                <a:latin typeface="Candara" panose="020E0502030303020204" pitchFamily="34" charset="0"/>
                <a:cs typeface="Arial" panose="020B0604020202020204" pitchFamily="34" charset="0"/>
              </a:defRPr>
            </a:lvl3pPr>
            <a:lvl4pPr marL="1600200" indent="-228600">
              <a:spcBef>
                <a:spcPct val="30000"/>
              </a:spcBef>
              <a:defRPr sz="1000">
                <a:solidFill>
                  <a:schemeClr val="tx1"/>
                </a:solidFill>
                <a:latin typeface="Candara" panose="020E0502030303020204" pitchFamily="34" charset="0"/>
                <a:cs typeface="Arial" panose="020B0604020202020204" pitchFamily="34" charset="0"/>
              </a:defRPr>
            </a:lvl4pPr>
            <a:lvl5pPr marL="2057400" indent="-228600">
              <a:spcBef>
                <a:spcPct val="30000"/>
              </a:spcBef>
              <a:defRPr sz="1000">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30000"/>
              </a:spcBef>
              <a:spcAft>
                <a:spcPct val="0"/>
              </a:spcAft>
              <a:defRPr sz="1000">
                <a:solidFill>
                  <a:schemeClr val="tx1"/>
                </a:solidFill>
                <a:latin typeface="Candara" panose="020E0502030303020204" pitchFamily="34" charset="0"/>
                <a:cs typeface="Arial" panose="020B0604020202020204" pitchFamily="34" charset="0"/>
              </a:defRPr>
            </a:lvl9pPr>
          </a:lstStyle>
          <a:p>
            <a:pPr eaLnBrk="1" hangingPunct="1">
              <a:spcBef>
                <a:spcPct val="50000"/>
              </a:spcBef>
            </a:pPr>
            <a:r>
              <a:rPr lang="en-US" altLang="en-US">
                <a:latin typeface="Arial" panose="020B0604020202020204" pitchFamily="34" charset="0"/>
              </a:rPr>
              <a:t>Add instructor notes here. </a:t>
            </a:r>
          </a:p>
        </p:txBody>
      </p:sp>
    </p:spTree>
    <p:extLst>
      <p:ext uri="{BB962C8B-B14F-4D97-AF65-F5344CB8AC3E}">
        <p14:creationId xmlns:p14="http://schemas.microsoft.com/office/powerpoint/2010/main" val="308500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907341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199738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5.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2.xml"/><Relationship Id="rId4"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1">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extLst>
          </p:cNvPr>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94C30ACB-F50B-4C03-91DA-A993DD8CD7AE}" type="datetimeFigureOut">
              <a:rPr lang="en-US"/>
              <a:pPr>
                <a:defRPr/>
              </a:pPr>
              <a:t>1/16/2019</a:t>
            </a:fld>
            <a:endParaRPr lang="en-US"/>
          </a:p>
        </p:txBody>
      </p:sp>
      <p:sp>
        <p:nvSpPr>
          <p:cNvPr id="5" name="Footer Placeholder 4">
            <a:extLst>
              <a:ext uri="{FF2B5EF4-FFF2-40B4-BE49-F238E27FC236}"/>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6" name="Slide Number Placeholder 5">
            <a:extLst>
              <a:ext uri="{FF2B5EF4-FFF2-40B4-BE49-F238E27FC236}"/>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D0E71599-906B-451D-9DFE-E4DDAB701D73}" type="slidenum">
              <a:rPr lang="en-US" altLang="en-US"/>
              <a:pPr>
                <a:defRPr/>
              </a:pPr>
              <a:t>‹#›</a:t>
            </a:fld>
            <a:endParaRPr lang="en-US" altLang="en-US"/>
          </a:p>
        </p:txBody>
      </p:sp>
    </p:spTree>
    <p:extLst>
      <p:ext uri="{BB962C8B-B14F-4D97-AF65-F5344CB8AC3E}">
        <p14:creationId xmlns:p14="http://schemas.microsoft.com/office/powerpoint/2010/main" val="1134151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eaLnBrk="1" fontAlgn="auto" hangingPunct="1">
              <a:spcBef>
                <a:spcPts val="0"/>
              </a:spcBef>
              <a:spcAft>
                <a:spcPts val="0"/>
              </a:spcAft>
            </a:pPr>
            <a:fld id="{DD813432-CCF5-40C9-B4BB-E31C0BAC7659}" type="datetimeFigureOut">
              <a:rPr lang="en-US">
                <a:solidFill>
                  <a:srgbClr val="000000"/>
                </a:solidFill>
                <a:latin typeface="Verdana"/>
                <a:cs typeface="+mn-cs"/>
              </a:rPr>
              <a:pPr eaLnBrk="1" fontAlgn="auto" hangingPunct="1">
                <a:spcBef>
                  <a:spcPts val="0"/>
                </a:spcBef>
                <a:spcAft>
                  <a:spcPts val="0"/>
                </a:spcAft>
              </a:pPr>
              <a:t>1/16/2019</a:t>
            </a:fld>
            <a:endParaRPr lang="en-US">
              <a:solidFill>
                <a:srgbClr val="000000"/>
              </a:solidFill>
              <a:latin typeface="Verdana"/>
              <a:cs typeface="+mn-cs"/>
            </a:endParaRPr>
          </a:p>
        </p:txBody>
      </p:sp>
      <p:sp>
        <p:nvSpPr>
          <p:cNvPr id="5" name="Footer Placeholder 4"/>
          <p:cNvSpPr>
            <a:spLocks noGrp="1"/>
          </p:cNvSpPr>
          <p:nvPr>
            <p:ph type="ftr" sz="quarter" idx="11"/>
          </p:nvPr>
        </p:nvSpPr>
        <p:spPr/>
        <p:txBody>
          <a:bodyPr/>
          <a:lstStyle/>
          <a:p>
            <a:pPr eaLnBrk="1" fontAlgn="auto" hangingPunct="1">
              <a:spcBef>
                <a:spcPts val="0"/>
              </a:spcBef>
              <a:spcAft>
                <a:spcPts val="0"/>
              </a:spcAft>
            </a:pPr>
            <a:endParaRPr lang="en-US">
              <a:solidFill>
                <a:srgbClr val="000000"/>
              </a:solidFill>
              <a:latin typeface="Verdana"/>
              <a:cs typeface="+mn-cs"/>
            </a:endParaRPr>
          </a:p>
        </p:txBody>
      </p:sp>
      <p:sp>
        <p:nvSpPr>
          <p:cNvPr id="6" name="Slide Number Placeholder 5"/>
          <p:cNvSpPr>
            <a:spLocks noGrp="1"/>
          </p:cNvSpPr>
          <p:nvPr>
            <p:ph type="sldNum" sz="quarter" idx="12"/>
          </p:nvPr>
        </p:nvSpPr>
        <p:spPr/>
        <p:txBody>
          <a:bodyPr/>
          <a:lstStyle/>
          <a:p>
            <a:pPr eaLnBrk="1" fontAlgn="auto" hangingPunct="1">
              <a:spcBef>
                <a:spcPts val="0"/>
              </a:spcBef>
              <a:spcAft>
                <a:spcPts val="0"/>
              </a:spcAft>
            </a:pPr>
            <a:fld id="{B90436C6-9494-4EEE-AB8A-B3A3B22570D2}" type="slidenum">
              <a:rPr lang="en-US">
                <a:solidFill>
                  <a:srgbClr val="000000"/>
                </a:solidFill>
                <a:latin typeface="Verdana"/>
                <a:cs typeface="+mn-cs"/>
              </a:rPr>
              <a:pPr eaLnBrk="1" fontAlgn="auto" hangingPunct="1">
                <a:spcBef>
                  <a:spcPts val="0"/>
                </a:spcBef>
                <a:spcAft>
                  <a:spcPts val="0"/>
                </a:spcAft>
              </a:pPr>
              <a:t>‹#›</a:t>
            </a:fld>
            <a:endParaRPr lang="en-US">
              <a:solidFill>
                <a:srgbClr val="000000"/>
              </a:solidFill>
              <a:latin typeface="Verdana"/>
              <a:cs typeface="+mn-cs"/>
            </a:endParaRPr>
          </a:p>
        </p:txBody>
      </p:sp>
    </p:spTree>
    <p:extLst>
      <p:ext uri="{BB962C8B-B14F-4D97-AF65-F5344CB8AC3E}">
        <p14:creationId xmlns:p14="http://schemas.microsoft.com/office/powerpoint/2010/main" val="1017755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Graphic 5"/>
          <p:cNvPicPr>
            <a:picLocks noChangeAspect="1" noChangeArrowheads="1"/>
          </p:cNvPicPr>
          <p:nvPr userDrawn="1"/>
        </p:nvPicPr>
        <p:blipFill>
          <a:blip r:embed="rId2">
            <a:extLst>
              <a:ext uri="{28A0092B-C50C-407E-A947-70E740481C1C}">
                <a14:useLocalDpi xmlns:a14="http://schemas.microsoft.com/office/drawing/2010/main" val="0"/>
              </a:ext>
            </a:extLst>
          </a:blip>
          <a:srcRect l="81836" t="-4713" b="16530"/>
          <a:stretch>
            <a:fillRect/>
          </a:stretch>
        </p:blipFill>
        <p:spPr bwMode="auto">
          <a:xfrm>
            <a:off x="8661400" y="188913"/>
            <a:ext cx="3175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5" name="Date Placeholder 3">
            <a:extLst>
              <a:ext uri="{FF2B5EF4-FFF2-40B4-BE49-F238E27FC236}"/>
            </a:extLst>
          </p:cNvPr>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26C08EA7-BADB-4C0C-8E84-BB44841FA656}" type="datetimeFigureOut">
              <a:rPr lang="en-US"/>
              <a:pPr>
                <a:defRPr/>
              </a:pPr>
              <a:t>1/16/2019</a:t>
            </a:fld>
            <a:endParaRPr lang="en-US"/>
          </a:p>
        </p:txBody>
      </p:sp>
      <p:sp>
        <p:nvSpPr>
          <p:cNvPr id="6" name="Footer Placeholder 4">
            <a:extLst>
              <a:ext uri="{FF2B5EF4-FFF2-40B4-BE49-F238E27FC236}"/>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7" name="Slide Number Placeholder 5">
            <a:extLst>
              <a:ext uri="{FF2B5EF4-FFF2-40B4-BE49-F238E27FC236}"/>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42909509-2614-447D-B186-41886D14A8F8}" type="slidenum">
              <a:rPr lang="en-US" altLang="en-US"/>
              <a:pPr>
                <a:defRPr/>
              </a:pPr>
              <a:t>‹#›</a:t>
            </a:fld>
            <a:endParaRPr lang="en-US" altLang="en-US"/>
          </a:p>
        </p:txBody>
      </p:sp>
    </p:spTree>
    <p:extLst>
      <p:ext uri="{BB962C8B-B14F-4D97-AF65-F5344CB8AC3E}">
        <p14:creationId xmlns:p14="http://schemas.microsoft.com/office/powerpoint/2010/main" val="838761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350">
              <a:solidFill>
                <a:prstClr val="white"/>
              </a:solidFill>
            </a:endParaRPr>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185273242"/>
      </p:ext>
    </p:extLst>
  </p:cSld>
  <p:clrMapOvr>
    <a:masterClrMapping/>
  </p:clrMapOvr>
  <p:extLst mod="1">
    <p:ext uri="{DCECCB84-F9BA-43D5-87BE-67443E8EF086}">
      <p15:sldGuideLst xmlns:p15="http://schemas.microsoft.com/office/powerpoint/2012/main">
        <p15:guide id="4294967295" pos="541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198599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3686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61489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440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913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0689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eaLnBrk="1" fontAlgn="auto" hangingPunct="1">
              <a:spcBef>
                <a:spcPts val="0"/>
              </a:spcBef>
              <a:spcAft>
                <a:spcPts val="0"/>
              </a:spcAft>
            </a:pPr>
            <a:fld id="{DD813432-CCF5-40C9-B4BB-E31C0BAC7659}" type="datetimeFigureOut">
              <a:rPr lang="en-US">
                <a:solidFill>
                  <a:srgbClr val="000000"/>
                </a:solidFill>
                <a:latin typeface="Verdana"/>
                <a:cs typeface="+mn-cs"/>
              </a:rPr>
              <a:pPr eaLnBrk="1" fontAlgn="auto" hangingPunct="1">
                <a:spcBef>
                  <a:spcPts val="0"/>
                </a:spcBef>
                <a:spcAft>
                  <a:spcPts val="0"/>
                </a:spcAft>
              </a:pPr>
              <a:t>1/16/2019</a:t>
            </a:fld>
            <a:endParaRPr lang="en-US">
              <a:solidFill>
                <a:srgbClr val="000000"/>
              </a:solidFill>
              <a:latin typeface="Verdana"/>
              <a:cs typeface="+mn-cs"/>
            </a:endParaRPr>
          </a:p>
        </p:txBody>
      </p:sp>
      <p:sp>
        <p:nvSpPr>
          <p:cNvPr id="5" name="Footer Placeholder 4"/>
          <p:cNvSpPr>
            <a:spLocks noGrp="1"/>
          </p:cNvSpPr>
          <p:nvPr>
            <p:ph type="ftr" sz="quarter" idx="11"/>
          </p:nvPr>
        </p:nvSpPr>
        <p:spPr/>
        <p:txBody>
          <a:bodyPr/>
          <a:lstStyle/>
          <a:p>
            <a:pPr eaLnBrk="1" fontAlgn="auto" hangingPunct="1">
              <a:spcBef>
                <a:spcPts val="0"/>
              </a:spcBef>
              <a:spcAft>
                <a:spcPts val="0"/>
              </a:spcAft>
            </a:pPr>
            <a:endParaRPr lang="en-US">
              <a:solidFill>
                <a:srgbClr val="000000"/>
              </a:solidFill>
              <a:latin typeface="Verdana"/>
              <a:cs typeface="+mn-cs"/>
            </a:endParaRPr>
          </a:p>
        </p:txBody>
      </p:sp>
      <p:sp>
        <p:nvSpPr>
          <p:cNvPr id="6" name="Slide Number Placeholder 5"/>
          <p:cNvSpPr>
            <a:spLocks noGrp="1"/>
          </p:cNvSpPr>
          <p:nvPr>
            <p:ph type="sldNum" sz="quarter" idx="12"/>
          </p:nvPr>
        </p:nvSpPr>
        <p:spPr/>
        <p:txBody>
          <a:bodyPr/>
          <a:lstStyle/>
          <a:p>
            <a:pPr eaLnBrk="1" fontAlgn="auto" hangingPunct="1">
              <a:spcBef>
                <a:spcPts val="0"/>
              </a:spcBef>
              <a:spcAft>
                <a:spcPts val="0"/>
              </a:spcAft>
            </a:pPr>
            <a:fld id="{B90436C6-9494-4EEE-AB8A-B3A3B22570D2}" type="slidenum">
              <a:rPr lang="en-US">
                <a:solidFill>
                  <a:srgbClr val="000000"/>
                </a:solidFill>
                <a:latin typeface="Verdana"/>
                <a:cs typeface="+mn-cs"/>
              </a:rPr>
              <a:pPr eaLnBrk="1" fontAlgn="auto" hangingPunct="1">
                <a:spcBef>
                  <a:spcPts val="0"/>
                </a:spcBef>
                <a:spcAft>
                  <a:spcPts val="0"/>
                </a:spcAft>
              </a:pPr>
              <a:t>‹#›</a:t>
            </a:fld>
            <a:endParaRPr lang="en-US">
              <a:solidFill>
                <a:srgbClr val="000000"/>
              </a:solidFill>
              <a:latin typeface="Verdana"/>
              <a:cs typeface="+mn-cs"/>
            </a:endParaRPr>
          </a:p>
        </p:txBody>
      </p:sp>
    </p:spTree>
    <p:extLst>
      <p:ext uri="{BB962C8B-B14F-4D97-AF65-F5344CB8AC3E}">
        <p14:creationId xmlns:p14="http://schemas.microsoft.com/office/powerpoint/2010/main" val="1339748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image" Target="../media/image2.svg"/><Relationship Id="rId5" Type="http://schemas.openxmlformats.org/officeDocument/2006/relationships/slideLayout" Target="../slideLayouts/slideLayout7.xml"/><Relationship Id="rId10" Type="http://schemas.openxmlformats.org/officeDocument/2006/relationships/image" Target="../media/image2.png"/><Relationship Id="rId4" Type="http://schemas.openxmlformats.org/officeDocument/2006/relationships/slideLayout" Target="../slideLayouts/slideLayout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3"/>
          <p:cNvSpPr>
            <a:spLocks noGrp="1" noChangeArrowheads="1"/>
          </p:cNvSpPr>
          <p:nvPr>
            <p:ph type="title"/>
          </p:nvPr>
        </p:nvSpPr>
        <p:spPr bwMode="auto">
          <a:xfrm>
            <a:off x="306388" y="412750"/>
            <a:ext cx="8531225"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smtClean="0"/>
              <a:t>Modifiez le style du titre</a:t>
            </a:r>
            <a:endParaRPr lang="pt-PT" altLang="en-US" smtClean="0"/>
          </a:p>
        </p:txBody>
      </p:sp>
      <p:sp>
        <p:nvSpPr>
          <p:cNvPr id="1027" name="Text Placeholder 4"/>
          <p:cNvSpPr>
            <a:spLocks noGrp="1" noChangeArrowheads="1"/>
          </p:cNvSpPr>
          <p:nvPr>
            <p:ph type="body" idx="1"/>
          </p:nvPr>
        </p:nvSpPr>
        <p:spPr bwMode="auto">
          <a:xfrm>
            <a:off x="306388" y="1412875"/>
            <a:ext cx="8531225" cy="476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pt-PT" altLang="en-US" smtClean="0"/>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Lst>
  <p:txStyles>
    <p:titleStyle>
      <a:lvl1pPr algn="l" defTabSz="685800" rtl="0" eaLnBrk="0" fontAlgn="base" hangingPunct="0">
        <a:lnSpc>
          <a:spcPts val="2250"/>
        </a:lnSpc>
        <a:spcBef>
          <a:spcPct val="0"/>
        </a:spcBef>
        <a:spcAft>
          <a:spcPct val="0"/>
        </a:spcAft>
        <a:defRPr sz="19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lgn="l" defTabSz="685800" rtl="0" eaLnBrk="0" fontAlgn="base" hangingPunct="0">
        <a:lnSpc>
          <a:spcPts val="2250"/>
        </a:lnSpc>
        <a:spcBef>
          <a:spcPct val="0"/>
        </a:spcBef>
        <a:spcAft>
          <a:spcPct val="0"/>
        </a:spcAft>
        <a:defRPr sz="19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algn="l" defTabSz="685800" rtl="0" eaLnBrk="0" fontAlgn="base" hangingPunct="0">
        <a:lnSpc>
          <a:spcPts val="2250"/>
        </a:lnSpc>
        <a:spcBef>
          <a:spcPct val="0"/>
        </a:spcBef>
        <a:spcAft>
          <a:spcPct val="0"/>
        </a:spcAft>
        <a:defRPr sz="19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algn="l" defTabSz="685800" rtl="0" eaLnBrk="0" fontAlgn="base" hangingPunct="0">
        <a:lnSpc>
          <a:spcPts val="2250"/>
        </a:lnSpc>
        <a:spcBef>
          <a:spcPct val="0"/>
        </a:spcBef>
        <a:spcAft>
          <a:spcPct val="0"/>
        </a:spcAft>
        <a:defRPr sz="19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algn="l" defTabSz="685800" rtl="0" eaLnBrk="0" fontAlgn="base" hangingPunct="0">
        <a:lnSpc>
          <a:spcPts val="2250"/>
        </a:lnSpc>
        <a:spcBef>
          <a:spcPct val="0"/>
        </a:spcBef>
        <a:spcAft>
          <a:spcPct val="0"/>
        </a:spcAft>
        <a:defRPr sz="1900">
          <a:solidFill>
            <a:schemeClr val="tx2"/>
          </a:solidFill>
          <a:latin typeface="Verdana" panose="020B0604030504040204" pitchFamily="34" charset="0"/>
          <a:ea typeface="Verdana" panose="020B0604030504040204" pitchFamily="34" charset="0"/>
          <a:cs typeface="Verdana" panose="020B0604030504040204" pitchFamily="34" charset="0"/>
        </a:defRPr>
      </a:lvl5pPr>
      <a:lvl6pPr marL="457200" algn="l" defTabSz="685800" rtl="0" fontAlgn="base">
        <a:lnSpc>
          <a:spcPts val="2250"/>
        </a:lnSpc>
        <a:spcBef>
          <a:spcPct val="0"/>
        </a:spcBef>
        <a:spcAft>
          <a:spcPct val="0"/>
        </a:spcAft>
        <a:defRPr sz="1900">
          <a:solidFill>
            <a:schemeClr val="tx2"/>
          </a:solidFill>
          <a:latin typeface="Verdana" panose="020B0604030504040204" pitchFamily="34" charset="0"/>
          <a:ea typeface="Verdana" panose="020B0604030504040204" pitchFamily="34" charset="0"/>
          <a:cs typeface="Verdana" panose="020B0604030504040204" pitchFamily="34" charset="0"/>
        </a:defRPr>
      </a:lvl6pPr>
      <a:lvl7pPr marL="914400" algn="l" defTabSz="685800" rtl="0" fontAlgn="base">
        <a:lnSpc>
          <a:spcPts val="2250"/>
        </a:lnSpc>
        <a:spcBef>
          <a:spcPct val="0"/>
        </a:spcBef>
        <a:spcAft>
          <a:spcPct val="0"/>
        </a:spcAft>
        <a:defRPr sz="1900">
          <a:solidFill>
            <a:schemeClr val="tx2"/>
          </a:solidFill>
          <a:latin typeface="Verdana" panose="020B0604030504040204" pitchFamily="34" charset="0"/>
          <a:ea typeface="Verdana" panose="020B0604030504040204" pitchFamily="34" charset="0"/>
          <a:cs typeface="Verdana" panose="020B0604030504040204" pitchFamily="34" charset="0"/>
        </a:defRPr>
      </a:lvl7pPr>
      <a:lvl8pPr marL="1371600" algn="l" defTabSz="685800" rtl="0" fontAlgn="base">
        <a:lnSpc>
          <a:spcPts val="2250"/>
        </a:lnSpc>
        <a:spcBef>
          <a:spcPct val="0"/>
        </a:spcBef>
        <a:spcAft>
          <a:spcPct val="0"/>
        </a:spcAft>
        <a:defRPr sz="1900">
          <a:solidFill>
            <a:schemeClr val="tx2"/>
          </a:solidFill>
          <a:latin typeface="Verdana" panose="020B0604030504040204" pitchFamily="34" charset="0"/>
          <a:ea typeface="Verdana" panose="020B0604030504040204" pitchFamily="34" charset="0"/>
          <a:cs typeface="Verdana" panose="020B0604030504040204" pitchFamily="34" charset="0"/>
        </a:defRPr>
      </a:lvl8pPr>
      <a:lvl9pPr marL="1828800" algn="l" defTabSz="685800" rtl="0" fontAlgn="base">
        <a:lnSpc>
          <a:spcPts val="2250"/>
        </a:lnSpc>
        <a:spcBef>
          <a:spcPct val="0"/>
        </a:spcBef>
        <a:spcAft>
          <a:spcPct val="0"/>
        </a:spcAft>
        <a:defRPr sz="1900">
          <a:solidFill>
            <a:schemeClr val="tx2"/>
          </a:solidFill>
          <a:latin typeface="Verdana" panose="020B0604030504040204" pitchFamily="34" charset="0"/>
          <a:ea typeface="Verdana" panose="020B0604030504040204" pitchFamily="34" charset="0"/>
          <a:cs typeface="Verdana" panose="020B0604030504040204" pitchFamily="34" charset="0"/>
        </a:defRPr>
      </a:lvl9pPr>
    </p:titleStyle>
    <p:bodyStyle>
      <a:lvl1pPr algn="l" defTabSz="685800" rtl="0" eaLnBrk="0" fontAlgn="base" hangingPunct="0">
        <a:lnSpc>
          <a:spcPct val="90000"/>
        </a:lnSpc>
        <a:spcBef>
          <a:spcPts val="750"/>
        </a:spcBef>
        <a:spcAft>
          <a:spcPct val="0"/>
        </a:spcAft>
        <a:buFont typeface="Arial" panose="020B0604020202020204" pitchFamily="34" charset="0"/>
        <a:defRPr sz="13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9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9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 xmlns:a16="http://schemas.microsoft.com/office/drawing/2014/main" id="{C117F4DF-C380-44D6-BF54-2A26A056BCB8}"/>
              </a:ext>
            </a:extLst>
          </p:cNvPr>
          <p:cNvPicPr>
            <a:picLocks noChangeAspect="1"/>
          </p:cNvPicPr>
          <p:nvPr/>
        </p:nvPicPr>
        <p:blipFill rotWithShape="1">
          <a:blip r:embed="rId10">
            <a:extLst>
              <a:ext uri="{96DAC541-7B7A-43D3-8B79-37D633B846F1}">
                <asvg:svgBlip xmlns="" xmlns:asvg="http://schemas.microsoft.com/office/drawing/2016/SVG/main" r:embed="rId11"/>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8016790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Lst>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4065">
          <p15:clr>
            <a:srgbClr val="F26B43"/>
          </p15:clr>
        </p15:guide>
        <p15:guide id="4294967295" pos="193">
          <p15:clr>
            <a:srgbClr val="F26B43"/>
          </p15:clr>
        </p15:guide>
        <p15:guide id="4294967295" pos="5567">
          <p15:clr>
            <a:srgbClr val="F26B43"/>
          </p15:clr>
        </p15:guide>
        <p15:guide id="4294967295" orient="horz" pos="255">
          <p15:clr>
            <a:srgbClr val="F26B43"/>
          </p15:clr>
        </p15:guide>
        <p15:guide id="4294967295" orient="horz" pos="799">
          <p15:clr>
            <a:srgbClr val="F26B43"/>
          </p15:clr>
        </p15:guide>
        <p15:guide id="4294967295" orient="horz" pos="890">
          <p15:clr>
            <a:srgbClr val="F26B43"/>
          </p15:clr>
        </p15:guide>
        <p15:guide id="4294967295" pos="2880">
          <p15:clr>
            <a:srgbClr val="F26B43"/>
          </p15:clr>
        </p15:guide>
        <p15:guide id="4294967295" pos="2812">
          <p15:clr>
            <a:srgbClr val="F26B43"/>
          </p15:clr>
        </p15:guide>
        <p15:guide id="4294967295" pos="29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91" y="6650574"/>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a:extLst>
              <a:ext uri="{FF2B5EF4-FFF2-40B4-BE49-F238E27FC236}">
                <a16:creationId xmlns="" xmlns:a16="http://schemas.microsoft.com/office/drawing/2014/main" id="{A0BF94D0-E1BC-4302-BC88-DD0CABF84BD4}"/>
              </a:ext>
            </a:extLst>
          </p:cNvPr>
          <p:cNvSpPr>
            <a:spLocks noGrp="1"/>
          </p:cNvSpPr>
          <p:nvPr>
            <p:ph type="ctrTitle"/>
          </p:nvPr>
        </p:nvSpPr>
        <p:spPr/>
        <p:txBody>
          <a:bodyPr/>
          <a:lstStyle/>
          <a:p>
            <a:r>
              <a:rPr lang="en-US" dirty="0"/>
              <a:t>Mini </a:t>
            </a:r>
            <a:r>
              <a:rPr lang="en-US" dirty="0" smtClean="0"/>
              <a:t>Project-</a:t>
            </a:r>
            <a:br>
              <a:rPr lang="en-US" dirty="0" smtClean="0"/>
            </a:br>
            <a:r>
              <a:rPr lang="en-US" dirty="0" smtClean="0"/>
              <a:t>Airline Reservation System</a:t>
            </a:r>
            <a:endParaRPr lang="en-US" dirty="0"/>
          </a:p>
        </p:txBody>
      </p:sp>
      <p:sp>
        <p:nvSpPr>
          <p:cNvPr id="4" name="Subtitle 3">
            <a:extLst>
              <a:ext uri="{FF2B5EF4-FFF2-40B4-BE49-F238E27FC236}">
                <a16:creationId xmlns="" xmlns:a16="http://schemas.microsoft.com/office/drawing/2014/main" id="{4CF3A756-EC7B-4FED-9197-9EAEE09922F5}"/>
              </a:ext>
            </a:extLst>
          </p:cNvPr>
          <p:cNvSpPr>
            <a:spLocks noGrp="1"/>
          </p:cNvSpPr>
          <p:nvPr>
            <p:ph type="subTitle" idx="1"/>
          </p:nvPr>
        </p:nvSpPr>
        <p:spPr/>
        <p:txBody>
          <a:bodyPr/>
          <a:lstStyle/>
          <a:p>
            <a:r>
              <a:rPr lang="en-US" dirty="0" smtClean="0"/>
              <a:t>Group 1</a:t>
            </a:r>
          </a:p>
          <a:p>
            <a:r>
              <a:rPr lang="en-US" dirty="0" smtClean="0"/>
              <a:t>GLC-</a:t>
            </a:r>
            <a:r>
              <a:rPr lang="en-US" dirty="0" err="1" smtClean="0"/>
              <a:t>Talawade</a:t>
            </a:r>
            <a:r>
              <a:rPr lang="en-US" dirty="0" smtClean="0"/>
              <a:t>-Pune</a:t>
            </a:r>
          </a:p>
          <a:p>
            <a:r>
              <a:rPr lang="en-US" dirty="0" smtClean="0"/>
              <a:t>7</a:t>
            </a:r>
            <a:r>
              <a:rPr lang="en-US" baseline="30000" dirty="0" smtClean="0"/>
              <a:t>th</a:t>
            </a:r>
            <a:r>
              <a:rPr lang="en-US" dirty="0" smtClean="0"/>
              <a:t> January, 2019</a:t>
            </a:r>
          </a:p>
          <a:p>
            <a:endParaRPr lang="en-US" dirty="0"/>
          </a:p>
        </p:txBody>
      </p:sp>
    </p:spTree>
    <p:extLst>
      <p:ext uri="{BB962C8B-B14F-4D97-AF65-F5344CB8AC3E}">
        <p14:creationId xmlns:p14="http://schemas.microsoft.com/office/powerpoint/2010/main" val="3979722022"/>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
          <p:cNvSpPr>
            <a:spLocks noGrp="1" noChangeArrowheads="1"/>
          </p:cNvSpPr>
          <p:nvPr>
            <p:ph type="title"/>
          </p:nvPr>
        </p:nvSpPr>
        <p:spPr/>
        <p:txBody>
          <a:bodyPr/>
          <a:lstStyle/>
          <a:p>
            <a:pPr eaLnBrk="1" hangingPunct="1"/>
            <a:r>
              <a:rPr lang="en-US" altLang="en-US" sz="2400" smtClean="0">
                <a:solidFill>
                  <a:srgbClr val="000000"/>
                </a:solidFill>
                <a:cs typeface="Arial" panose="020B0604020202020204" pitchFamily="34" charset="0"/>
              </a:rPr>
              <a:t>Modules</a:t>
            </a:r>
          </a:p>
        </p:txBody>
      </p:sp>
      <p:sp>
        <p:nvSpPr>
          <p:cNvPr id="2" name="Content Placeholder 1">
            <a:extLst>
              <a:ext uri="{FF2B5EF4-FFF2-40B4-BE49-F238E27FC236}"/>
            </a:extLst>
          </p:cNvPr>
          <p:cNvSpPr>
            <a:spLocks noGrp="1"/>
          </p:cNvSpPr>
          <p:nvPr>
            <p:ph idx="1"/>
          </p:nvPr>
        </p:nvSpPr>
        <p:spPr/>
        <p:txBody>
          <a:bodyPr rtlCol="0">
            <a:normAutofit/>
          </a:bodyPr>
          <a:lstStyle/>
          <a:p>
            <a:pPr eaLnBrk="1" fontAlgn="auto" hangingPunct="1">
              <a:lnSpc>
                <a:spcPct val="150000"/>
              </a:lnSpc>
              <a:spcAft>
                <a:spcPts val="0"/>
              </a:spcAft>
              <a:buFontTx/>
              <a:buNone/>
              <a:defRPr/>
            </a:pPr>
            <a:endParaRPr lang="en-US" sz="2400" dirty="0">
              <a:latin typeface="Candara"/>
            </a:endParaRPr>
          </a:p>
          <a:p>
            <a:pPr eaLnBrk="1" fontAlgn="auto" hangingPunct="1">
              <a:spcAft>
                <a:spcPts val="0"/>
              </a:spcAft>
              <a:buFontTx/>
              <a:buNone/>
              <a:defRPr/>
            </a:pPr>
            <a:endParaRPr lang="en-US" sz="2400" dirty="0">
              <a:latin typeface="Candara"/>
            </a:endParaRPr>
          </a:p>
          <a:p>
            <a:pPr eaLnBrk="1" fontAlgn="auto" hangingPunct="1">
              <a:spcAft>
                <a:spcPts val="0"/>
              </a:spcAft>
              <a:defRPr/>
            </a:pPr>
            <a:endParaRPr lang="en-US" sz="1350" dirty="0">
              <a:solidFill>
                <a:schemeClr val="bg1">
                  <a:lumMod val="50000"/>
                </a:schemeClr>
              </a:solidFill>
              <a:latin typeface="Candar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noChangeArrowheads="1"/>
          </p:cNvSpPr>
          <p:nvPr>
            <p:ph type="title"/>
          </p:nvPr>
        </p:nvSpPr>
        <p:spPr>
          <a:xfrm>
            <a:off x="285750" y="228600"/>
            <a:ext cx="6858000" cy="857250"/>
          </a:xfrm>
        </p:spPr>
        <p:txBody>
          <a:bodyPr/>
          <a:lstStyle/>
          <a:p>
            <a:pPr eaLnBrk="1" hangingPunct="1"/>
            <a:r>
              <a:rPr lang="en-US" altLang="en-US" sz="2400" smtClean="0">
                <a:solidFill>
                  <a:srgbClr val="000000"/>
                </a:solidFill>
                <a:cs typeface="Arial" panose="020B0604020202020204" pitchFamily="34" charset="0"/>
              </a:rPr>
              <a:t>Modules</a:t>
            </a:r>
          </a:p>
        </p:txBody>
      </p:sp>
      <p:sp>
        <p:nvSpPr>
          <p:cNvPr id="2" name="Content Placeholder 1">
            <a:extLst>
              <a:ext uri="{FF2B5EF4-FFF2-40B4-BE49-F238E27FC236}"/>
            </a:extLst>
          </p:cNvPr>
          <p:cNvSpPr>
            <a:spLocks noGrp="1"/>
          </p:cNvSpPr>
          <p:nvPr>
            <p:ph idx="1"/>
          </p:nvPr>
        </p:nvSpPr>
        <p:spPr>
          <a:xfrm>
            <a:off x="274638" y="1214438"/>
            <a:ext cx="8229600" cy="4892675"/>
          </a:xfrm>
        </p:spPr>
        <p:txBody>
          <a:bodyPr rtlCol="0">
            <a:normAutofit/>
          </a:bodyPr>
          <a:lstStyle/>
          <a:p>
            <a:pPr eaLnBrk="1" fontAlgn="auto" hangingPunct="1">
              <a:spcAft>
                <a:spcPts val="0"/>
              </a:spcAft>
              <a:buFont typeface="Wingdings" pitchFamily="2" charset="2"/>
              <a:buNone/>
              <a:defRPr/>
            </a:pPr>
            <a:endParaRPr lang="en-US" sz="2400" dirty="0">
              <a:solidFill>
                <a:srgbClr val="000000"/>
              </a:solidFill>
              <a:latin typeface="Candara"/>
            </a:endParaRPr>
          </a:p>
          <a:p>
            <a:pPr eaLnBrk="1" fontAlgn="auto" hangingPunct="1">
              <a:spcAft>
                <a:spcPts val="0"/>
              </a:spcAft>
              <a:defRPr/>
            </a:pPr>
            <a:endParaRPr lang="en-US" sz="1350" dirty="0">
              <a:solidFill>
                <a:srgbClr val="000000"/>
              </a:solidFill>
              <a:latin typeface="Candar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6"/>
          <p:cNvSpPr>
            <a:spLocks noGrp="1" noChangeArrowheads="1"/>
          </p:cNvSpPr>
          <p:nvPr>
            <p:ph type="title"/>
          </p:nvPr>
        </p:nvSpPr>
        <p:spPr>
          <a:xfrm>
            <a:off x="285750" y="239713"/>
            <a:ext cx="6715125" cy="831850"/>
          </a:xfrm>
        </p:spPr>
        <p:txBody>
          <a:bodyPr/>
          <a:lstStyle/>
          <a:p>
            <a:pPr eaLnBrk="1" hangingPunct="1"/>
            <a:r>
              <a:rPr lang="en-US" altLang="en-US" sz="2400" smtClean="0">
                <a:solidFill>
                  <a:srgbClr val="0070C0"/>
                </a:solidFill>
                <a:cs typeface="Arial" panose="020B0604020202020204" pitchFamily="34" charset="0"/>
              </a:rPr>
              <a:t>Learning</a:t>
            </a:r>
          </a:p>
        </p:txBody>
      </p:sp>
      <p:sp>
        <p:nvSpPr>
          <p:cNvPr id="25603" name="Content Placeholder 5"/>
          <p:cNvSpPr>
            <a:spLocks noGrp="1" noChangeArrowheads="1"/>
          </p:cNvSpPr>
          <p:nvPr>
            <p:ph idx="1"/>
          </p:nvPr>
        </p:nvSpPr>
        <p:spPr>
          <a:xfrm>
            <a:off x="285750" y="1214438"/>
            <a:ext cx="8302625" cy="5256212"/>
          </a:xfrm>
        </p:spPr>
        <p:txBody>
          <a:bodyPr/>
          <a:lstStyle/>
          <a:p>
            <a:pPr eaLnBrk="1" hangingPunct="1">
              <a:lnSpc>
                <a:spcPct val="150000"/>
              </a:lnSpc>
            </a:pPr>
            <a:r>
              <a:rPr lang="en-US" altLang="en-US" sz="1800" smtClean="0">
                <a:solidFill>
                  <a:srgbClr val="000000"/>
                </a:solidFill>
              </a:rPr>
              <a:t>While implementing the Project, we learnt the practical application of ASP.NET 4.5 and MVC 5 to develop an enterprise class web application.</a:t>
            </a:r>
          </a:p>
          <a:p>
            <a:pPr eaLnBrk="1" hangingPunct="1">
              <a:lnSpc>
                <a:spcPct val="150000"/>
              </a:lnSpc>
            </a:pPr>
            <a:r>
              <a:rPr lang="en-US" altLang="en-US" sz="1800" smtClean="0">
                <a:solidFill>
                  <a:srgbClr val="000000"/>
                </a:solidFill>
              </a:rPr>
              <a:t> We learnt good programming practices.</a:t>
            </a:r>
          </a:p>
          <a:p>
            <a:pPr eaLnBrk="1" hangingPunct="1">
              <a:lnSpc>
                <a:spcPct val="150000"/>
              </a:lnSpc>
            </a:pPr>
            <a:r>
              <a:rPr lang="en-US" altLang="en-US" sz="1800" smtClean="0">
                <a:solidFill>
                  <a:srgbClr val="000000"/>
                </a:solidFill>
              </a:rPr>
              <a:t>We also got an opportunity to learn how to effectively debug an application and to handle the various exceptions that arise.</a:t>
            </a:r>
          </a:p>
          <a:p>
            <a:pPr eaLnBrk="1" hangingPunct="1">
              <a:lnSpc>
                <a:spcPct val="150000"/>
              </a:lnSpc>
            </a:pPr>
            <a:r>
              <a:rPr lang="en-US" altLang="en-US" sz="1800" smtClean="0">
                <a:solidFill>
                  <a:srgbClr val="000000"/>
                </a:solidFill>
              </a:rPr>
              <a:t>Golden chance to learn Team Work, Time Management Skills</a:t>
            </a:r>
          </a:p>
          <a:p>
            <a:pPr eaLnBrk="1" hangingPunct="1">
              <a:lnSpc>
                <a:spcPct val="150000"/>
              </a:lnSpc>
            </a:pPr>
            <a:r>
              <a:rPr lang="en-US" altLang="en-US" sz="1800" smtClean="0">
                <a:solidFill>
                  <a:srgbClr val="000000"/>
                </a:solidFill>
              </a:rPr>
              <a:t>We learnt the appropriate documentation.</a:t>
            </a:r>
          </a:p>
          <a:p>
            <a:pPr eaLnBrk="1" hangingPunct="1">
              <a:lnSpc>
                <a:spcPct val="150000"/>
              </a:lnSpc>
            </a:pPr>
            <a:endParaRPr lang="en-US" altLang="en-US" sz="1800" smtClean="0">
              <a:solidFill>
                <a:srgbClr val="000000"/>
              </a:solidFill>
            </a:endParaRPr>
          </a:p>
          <a:p>
            <a:pPr lvl="1" eaLnBrk="1" hangingPunct="1"/>
            <a:endParaRPr lang="en-US" altLang="en-US" sz="2000" smtClean="0">
              <a:solidFill>
                <a:srgbClr val="000000"/>
              </a:solidFill>
            </a:endParaRPr>
          </a:p>
          <a:p>
            <a:pPr lvl="1" eaLnBrk="1" hangingPunct="1"/>
            <a:endParaRPr lang="en-US" altLang="en-US" sz="2000" b="1" smtClean="0">
              <a:solidFill>
                <a:srgbClr val="00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6"/>
          <p:cNvSpPr>
            <a:spLocks noGrp="1" noChangeArrowheads="1"/>
          </p:cNvSpPr>
          <p:nvPr>
            <p:ph type="title"/>
          </p:nvPr>
        </p:nvSpPr>
        <p:spPr>
          <a:xfrm>
            <a:off x="285750" y="261938"/>
            <a:ext cx="6715125" cy="831850"/>
          </a:xfrm>
        </p:spPr>
        <p:txBody>
          <a:bodyPr/>
          <a:lstStyle/>
          <a:p>
            <a:pPr eaLnBrk="1" hangingPunct="1"/>
            <a:r>
              <a:rPr lang="en-US" altLang="en-US" sz="2400" smtClean="0">
                <a:solidFill>
                  <a:srgbClr val="0070C0"/>
                </a:solidFill>
                <a:cs typeface="Arial" panose="020B0604020202020204" pitchFamily="34" charset="0"/>
              </a:rPr>
              <a:t>Best Practices</a:t>
            </a:r>
          </a:p>
        </p:txBody>
      </p:sp>
      <p:sp>
        <p:nvSpPr>
          <p:cNvPr id="2052" name="Content Placeholder 5">
            <a:extLst>
              <a:ext uri="{FF2B5EF4-FFF2-40B4-BE49-F238E27FC236}"/>
            </a:extLst>
          </p:cNvPr>
          <p:cNvSpPr>
            <a:spLocks noGrp="1"/>
          </p:cNvSpPr>
          <p:nvPr>
            <p:ph idx="1"/>
          </p:nvPr>
        </p:nvSpPr>
        <p:spPr>
          <a:xfrm>
            <a:off x="398463" y="1547813"/>
            <a:ext cx="8147050" cy="5072062"/>
          </a:xfrm>
        </p:spPr>
        <p:txBody>
          <a:bodyPr rtlCol="0">
            <a:normAutofit/>
          </a:bodyPr>
          <a:lstStyle/>
          <a:p>
            <a:pPr algn="just" eaLnBrk="1" fontAlgn="auto" hangingPunct="1">
              <a:lnSpc>
                <a:spcPct val="150000"/>
              </a:lnSpc>
              <a:spcAft>
                <a:spcPts val="0"/>
              </a:spcAft>
              <a:buClr>
                <a:schemeClr val="tx2"/>
              </a:buClr>
              <a:defRPr/>
            </a:pPr>
            <a:r>
              <a:rPr lang="en-US" sz="1800" dirty="0" smtClean="0">
                <a:solidFill>
                  <a:srgbClr val="000000"/>
                </a:solidFill>
                <a:latin typeface="+mn-lt"/>
              </a:rPr>
              <a:t>Naming Conventions </a:t>
            </a:r>
          </a:p>
          <a:p>
            <a:pPr algn="just" eaLnBrk="1" fontAlgn="auto" hangingPunct="1">
              <a:lnSpc>
                <a:spcPct val="150000"/>
              </a:lnSpc>
              <a:spcAft>
                <a:spcPts val="0"/>
              </a:spcAft>
              <a:buClr>
                <a:schemeClr val="tx2"/>
              </a:buClr>
              <a:defRPr/>
            </a:pPr>
            <a:r>
              <a:rPr lang="en-US" sz="1800" dirty="0" smtClean="0">
                <a:solidFill>
                  <a:srgbClr val="000000"/>
                </a:solidFill>
                <a:latin typeface="+mn-lt"/>
              </a:rPr>
              <a:t>Indentation and Spacing</a:t>
            </a:r>
          </a:p>
          <a:p>
            <a:pPr algn="just" eaLnBrk="1" fontAlgn="auto" hangingPunct="1">
              <a:lnSpc>
                <a:spcPct val="150000"/>
              </a:lnSpc>
              <a:spcAft>
                <a:spcPts val="0"/>
              </a:spcAft>
              <a:buClr>
                <a:schemeClr val="tx2"/>
              </a:buClr>
              <a:defRPr/>
            </a:pPr>
            <a:r>
              <a:rPr lang="en-US" sz="1800" dirty="0" smtClean="0">
                <a:solidFill>
                  <a:srgbClr val="000000"/>
                </a:solidFill>
                <a:latin typeface="+mn-lt"/>
              </a:rPr>
              <a:t>Brief, descriptive and readable comments</a:t>
            </a:r>
          </a:p>
          <a:p>
            <a:pPr algn="just" eaLnBrk="1" fontAlgn="auto" hangingPunct="1">
              <a:lnSpc>
                <a:spcPct val="150000"/>
              </a:lnSpc>
              <a:spcAft>
                <a:spcPts val="0"/>
              </a:spcAft>
              <a:buClr>
                <a:schemeClr val="tx2"/>
              </a:buClr>
              <a:defRPr/>
            </a:pPr>
            <a:r>
              <a:rPr lang="en-US" sz="1800" dirty="0" smtClean="0">
                <a:solidFill>
                  <a:srgbClr val="000000"/>
                </a:solidFill>
                <a:latin typeface="+mn-lt"/>
              </a:rPr>
              <a:t>Avoid providing hard-coded values</a:t>
            </a:r>
          </a:p>
          <a:p>
            <a:pPr algn="just" eaLnBrk="1" fontAlgn="auto" hangingPunct="1">
              <a:lnSpc>
                <a:spcPct val="150000"/>
              </a:lnSpc>
              <a:spcAft>
                <a:spcPts val="0"/>
              </a:spcAft>
              <a:buClr>
                <a:schemeClr val="tx2"/>
              </a:buClr>
              <a:defRPr/>
            </a:pPr>
            <a:r>
              <a:rPr lang="en-US" sz="1800" dirty="0" smtClean="0">
                <a:solidFill>
                  <a:srgbClr val="000000"/>
                </a:solidFill>
                <a:latin typeface="+mn-lt"/>
              </a:rPr>
              <a:t>Application should be robust i.e. able to handle all types user behavior</a:t>
            </a:r>
            <a:endParaRPr lang="en-US" sz="1800" dirty="0">
              <a:solidFill>
                <a:srgbClr val="000000"/>
              </a:solidFill>
              <a:latin typeface="+mn-lt"/>
            </a:endParaRPr>
          </a:p>
          <a:p>
            <a:pPr algn="just" eaLnBrk="1" fontAlgn="auto" hangingPunct="1">
              <a:lnSpc>
                <a:spcPct val="150000"/>
              </a:lnSpc>
              <a:spcAft>
                <a:spcPts val="0"/>
              </a:spcAft>
              <a:buClr>
                <a:schemeClr val="tx2"/>
              </a:buClr>
              <a:defRPr/>
            </a:pPr>
            <a:r>
              <a:rPr lang="en-US" sz="1800" dirty="0" smtClean="0">
                <a:solidFill>
                  <a:srgbClr val="000000"/>
                </a:solidFill>
                <a:latin typeface="+mn-lt"/>
              </a:rPr>
              <a:t>Isolation of different components</a:t>
            </a:r>
            <a:endParaRPr lang="en-US" sz="1800" dirty="0">
              <a:solidFill>
                <a:srgbClr val="000000"/>
              </a:solidFill>
              <a:latin typeface="+mn-lt"/>
            </a:endParaRPr>
          </a:p>
          <a:p>
            <a:pPr algn="just" eaLnBrk="1" fontAlgn="auto" hangingPunct="1">
              <a:spcAft>
                <a:spcPts val="0"/>
              </a:spcAft>
              <a:buFontTx/>
              <a:buNone/>
              <a:defRPr/>
            </a:pPr>
            <a:endParaRPr lang="en-US" sz="1350" dirty="0">
              <a:solidFill>
                <a:srgbClr val="000000"/>
              </a:solidFill>
              <a:latin typeface="Candara"/>
            </a:endParaRPr>
          </a:p>
          <a:p>
            <a:pPr eaLnBrk="1" fontAlgn="auto" hangingPunct="1">
              <a:spcAft>
                <a:spcPts val="0"/>
              </a:spcAft>
              <a:defRPr/>
            </a:pPr>
            <a:endParaRPr lang="en-US" sz="1350" dirty="0">
              <a:solidFill>
                <a:srgbClr val="000000"/>
              </a:solidFill>
              <a:latin typeface="Candara"/>
            </a:endParaRPr>
          </a:p>
        </p:txBody>
      </p:sp>
      <p:sp>
        <p:nvSpPr>
          <p:cNvPr id="27652" name="Content Placeholder 12"/>
          <p:cNvSpPr>
            <a:spLocks/>
          </p:cNvSpPr>
          <p:nvPr/>
        </p:nvSpPr>
        <p:spPr bwMode="auto">
          <a:xfrm>
            <a:off x="4343400" y="1233488"/>
            <a:ext cx="4202113" cy="502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750"/>
              </a:spcBef>
              <a:buFont typeface="Arial" panose="020B0604020202020204" pitchFamily="34" charset="0"/>
              <a:defRPr sz="13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nSpc>
                <a:spcPct val="90000"/>
              </a:lnSpc>
              <a:spcBef>
                <a:spcPts val="375"/>
              </a:spcBef>
              <a:buFont typeface="Arial" panose="020B0604020202020204" pitchFamily="34" charset="0"/>
              <a:buChar char="•"/>
              <a:defRPr sz="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nSpc>
                <a:spcPct val="90000"/>
              </a:lnSpc>
              <a:spcBef>
                <a:spcPts val="375"/>
              </a:spcBef>
              <a:buFont typeface="Arial" panose="020B0604020202020204" pitchFamily="34" charset="0"/>
              <a:buChar char="•"/>
              <a:defRPr sz="1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nSpc>
                <a:spcPct val="90000"/>
              </a:lnSpc>
              <a:spcBef>
                <a:spcPts val="375"/>
              </a:spcBef>
              <a:buFont typeface="Arial" panose="020B0604020202020204" pitchFamily="34" charset="0"/>
              <a:buChar cha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nSpc>
                <a:spcPct val="90000"/>
              </a:lnSpc>
              <a:spcBef>
                <a:spcPts val="375"/>
              </a:spcBef>
              <a:buFont typeface="Arial" panose="020B0604020202020204" pitchFamily="34" charset="0"/>
              <a:buChar cha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a:lnSpc>
                <a:spcPct val="100000"/>
              </a:lnSpc>
              <a:spcBef>
                <a:spcPct val="20000"/>
              </a:spcBef>
              <a:buClr>
                <a:srgbClr val="00A1E4"/>
              </a:buClr>
              <a:buFont typeface="Arial" panose="020B0604020202020204" pitchFamily="34" charset="0"/>
              <a:buChar char="•"/>
            </a:pPr>
            <a:endParaRPr lang="en-US" altLang="en-US" sz="1800">
              <a:solidFill>
                <a:srgbClr val="000000"/>
              </a:solidFill>
              <a:latin typeface="Candara" panose="020E0502030303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6"/>
          <p:cNvSpPr>
            <a:spLocks noGrp="1" noChangeArrowheads="1"/>
          </p:cNvSpPr>
          <p:nvPr>
            <p:ph type="title"/>
          </p:nvPr>
        </p:nvSpPr>
        <p:spPr>
          <a:xfrm>
            <a:off x="285750" y="273050"/>
            <a:ext cx="6715125" cy="831850"/>
          </a:xfrm>
        </p:spPr>
        <p:txBody>
          <a:bodyPr/>
          <a:lstStyle/>
          <a:p>
            <a:pPr eaLnBrk="1" hangingPunct="1"/>
            <a:r>
              <a:rPr lang="en-US" altLang="en-US" sz="2400" smtClean="0">
                <a:solidFill>
                  <a:srgbClr val="0070C0"/>
                </a:solidFill>
                <a:cs typeface="Arial" panose="020B0604020202020204" pitchFamily="34" charset="0"/>
              </a:rPr>
              <a:t> Opportunity for improvement</a:t>
            </a:r>
          </a:p>
        </p:txBody>
      </p:sp>
      <p:sp>
        <p:nvSpPr>
          <p:cNvPr id="31747" name="Content Placeholder 8"/>
          <p:cNvSpPr>
            <a:spLocks noGrp="1" noChangeArrowheads="1"/>
          </p:cNvSpPr>
          <p:nvPr>
            <p:ph idx="1"/>
          </p:nvPr>
        </p:nvSpPr>
        <p:spPr>
          <a:xfrm>
            <a:off x="347663" y="1490663"/>
            <a:ext cx="8229600" cy="4892675"/>
          </a:xfrm>
        </p:spPr>
        <p:txBody>
          <a:bodyPr/>
          <a:lstStyle/>
          <a:p>
            <a:pPr eaLnBrk="1" hangingPunct="1">
              <a:lnSpc>
                <a:spcPct val="150000"/>
              </a:lnSpc>
              <a:buClr>
                <a:srgbClr val="00B0F0"/>
              </a:buClr>
              <a:buFont typeface="Wingdings" pitchFamily="2" charset="2"/>
              <a:buNone/>
              <a:defRPr/>
            </a:pPr>
            <a:r>
              <a:rPr lang="en-US" altLang="en-US" sz="1800" dirty="0" smtClean="0">
                <a:solidFill>
                  <a:srgbClr val="0070C0"/>
                </a:solidFill>
              </a:rPr>
              <a:t>FUTURE SCOPE:</a:t>
            </a:r>
          </a:p>
          <a:p>
            <a:pPr marL="342900" indent="-342900" eaLnBrk="1" hangingPunct="1">
              <a:lnSpc>
                <a:spcPct val="150000"/>
              </a:lnSpc>
              <a:buClr>
                <a:schemeClr val="tx2"/>
              </a:buClr>
              <a:defRPr/>
            </a:pPr>
            <a:r>
              <a:rPr lang="en-US" altLang="en-US" sz="1800" dirty="0" smtClean="0">
                <a:solidFill>
                  <a:srgbClr val="000000"/>
                </a:solidFill>
              </a:rPr>
              <a:t>Provide User Login option</a:t>
            </a:r>
          </a:p>
          <a:p>
            <a:pPr marL="342900" indent="-342900" eaLnBrk="1" hangingPunct="1">
              <a:lnSpc>
                <a:spcPct val="150000"/>
              </a:lnSpc>
              <a:buClr>
                <a:schemeClr val="tx2"/>
              </a:buClr>
              <a:defRPr/>
            </a:pPr>
            <a:r>
              <a:rPr lang="en-US" altLang="en-US" sz="1800" dirty="0" smtClean="0">
                <a:solidFill>
                  <a:srgbClr val="000000"/>
                </a:solidFill>
              </a:rPr>
              <a:t>Provide different types of trip options like Round Trip, </a:t>
            </a:r>
            <a:r>
              <a:rPr lang="en-US" altLang="en-US" sz="1800" dirty="0" err="1" smtClean="0">
                <a:solidFill>
                  <a:srgbClr val="000000"/>
                </a:solidFill>
              </a:rPr>
              <a:t>MultiCity</a:t>
            </a:r>
            <a:r>
              <a:rPr lang="en-US" altLang="en-US" sz="1800" dirty="0" smtClean="0">
                <a:solidFill>
                  <a:srgbClr val="000000"/>
                </a:solidFill>
              </a:rPr>
              <a:t> flights</a:t>
            </a:r>
          </a:p>
          <a:p>
            <a:pPr marL="342900" indent="-342900" eaLnBrk="1" hangingPunct="1">
              <a:lnSpc>
                <a:spcPct val="150000"/>
              </a:lnSpc>
              <a:buClr>
                <a:schemeClr val="tx2"/>
              </a:buClr>
              <a:defRPr/>
            </a:pPr>
            <a:r>
              <a:rPr lang="en-US" altLang="en-US" sz="1800" dirty="0" smtClean="0">
                <a:solidFill>
                  <a:srgbClr val="000000"/>
                </a:solidFill>
              </a:rPr>
              <a:t>Provide Discounts on the basis of customer activity</a:t>
            </a:r>
          </a:p>
          <a:p>
            <a:pPr marL="342900" indent="-342900" eaLnBrk="1" hangingPunct="1">
              <a:lnSpc>
                <a:spcPct val="150000"/>
              </a:lnSpc>
              <a:buClr>
                <a:schemeClr val="tx2"/>
              </a:buClr>
              <a:defRPr/>
            </a:pPr>
            <a:r>
              <a:rPr lang="en-US" altLang="en-US" sz="1800" dirty="0" smtClean="0">
                <a:solidFill>
                  <a:srgbClr val="000000"/>
                </a:solidFill>
              </a:rPr>
              <a:t>Add an interactive map of our headquarters location on the </a:t>
            </a:r>
            <a:r>
              <a:rPr lang="en-US" altLang="en-US" sz="1800" dirty="0" err="1" smtClean="0">
                <a:solidFill>
                  <a:srgbClr val="000000"/>
                </a:solidFill>
              </a:rPr>
              <a:t>ContactUs</a:t>
            </a:r>
            <a:r>
              <a:rPr lang="en-US" altLang="en-US" sz="1800" dirty="0" smtClean="0">
                <a:solidFill>
                  <a:srgbClr val="000000"/>
                </a:solidFill>
              </a:rPr>
              <a:t> Page</a:t>
            </a:r>
          </a:p>
          <a:p>
            <a:pPr marL="342900" indent="-342900" eaLnBrk="1" hangingPunct="1">
              <a:lnSpc>
                <a:spcPct val="150000"/>
              </a:lnSpc>
              <a:buClr>
                <a:schemeClr val="tx2"/>
              </a:buClr>
              <a:defRPr/>
            </a:pPr>
            <a:r>
              <a:rPr lang="en-US" altLang="en-US" sz="1800" dirty="0" smtClean="0">
                <a:solidFill>
                  <a:srgbClr val="000000"/>
                </a:solidFill>
              </a:rPr>
              <a:t>Option to check flight status and live tracking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extLst>
          </p:cNvPr>
          <p:cNvSpPr>
            <a:spLocks noChangeArrowheads="1"/>
          </p:cNvSpPr>
          <p:nvPr/>
        </p:nvSpPr>
        <p:spPr bwMode="auto">
          <a:xfrm>
            <a:off x="1044575" y="2751138"/>
            <a:ext cx="6183313" cy="769937"/>
          </a:xfrm>
          <a:prstGeom prst="rect">
            <a:avLst/>
          </a:prstGeom>
          <a:noFill/>
          <a:ln>
            <a:noFill/>
          </a:ln>
          <a:extLst/>
        </p:spPr>
        <p:txBody>
          <a:bodyPr>
            <a:spAutoFit/>
          </a:bodyPr>
          <a:lstStyle/>
          <a:p>
            <a:pPr algn="ctr" eaLnBrk="1" fontAlgn="auto" hangingPunct="1">
              <a:spcBef>
                <a:spcPts val="0"/>
              </a:spcBef>
              <a:spcAft>
                <a:spcPts val="0"/>
              </a:spcAft>
              <a:defRPr/>
            </a:pPr>
            <a:r>
              <a:rPr lang="en-US" sz="4400" b="1" dirty="0">
                <a:solidFill>
                  <a:srgbClr val="000000"/>
                </a:solidFill>
                <a:latin typeface="Candara"/>
                <a:ea typeface="+mj-ea"/>
                <a:cs typeface="Arial" charset="0"/>
              </a:rPr>
              <a:t>Q &amp; 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3A812649-91A0-4BF3-A149-782869BF25C4}"/>
              </a:ext>
            </a:extLst>
          </p:cNvPr>
          <p:cNvSpPr>
            <a:spLocks noGrp="1"/>
          </p:cNvSpPr>
          <p:nvPr>
            <p:ph type="title"/>
          </p:nvPr>
        </p:nvSpPr>
        <p:spPr/>
        <p:txBody>
          <a:bodyPr>
            <a:normAutofit/>
          </a:bodyPr>
          <a:lstStyle/>
          <a:p>
            <a:r>
              <a:rPr lang="en-US" dirty="0"/>
              <a:t>Team Members</a:t>
            </a:r>
          </a:p>
        </p:txBody>
      </p:sp>
      <p:sp>
        <p:nvSpPr>
          <p:cNvPr id="7" name="Content Placeholder 6">
            <a:extLst>
              <a:ext uri="{FF2B5EF4-FFF2-40B4-BE49-F238E27FC236}">
                <a16:creationId xmlns="" xmlns:a16="http://schemas.microsoft.com/office/drawing/2014/main" id="{6CA2DFD8-1E7F-400F-B35D-344DAC786D69}"/>
              </a:ext>
            </a:extLst>
          </p:cNvPr>
          <p:cNvSpPr>
            <a:spLocks noGrp="1"/>
          </p:cNvSpPr>
          <p:nvPr>
            <p:ph idx="1"/>
          </p:nvPr>
        </p:nvSpPr>
        <p:spPr/>
        <p:txBody>
          <a:bodyPr/>
          <a:lstStyle/>
          <a:p>
            <a:r>
              <a:rPr lang="en-US" dirty="0"/>
              <a:t>164277 </a:t>
            </a:r>
            <a:r>
              <a:rPr lang="en-US" dirty="0" smtClean="0"/>
              <a:t>- </a:t>
            </a:r>
            <a:r>
              <a:rPr lang="en-US" dirty="0" err="1" smtClean="0"/>
              <a:t>Aishwarya</a:t>
            </a:r>
            <a:r>
              <a:rPr lang="en-US" dirty="0" smtClean="0"/>
              <a:t> </a:t>
            </a:r>
            <a:r>
              <a:rPr lang="en-US" dirty="0" err="1"/>
              <a:t>Keshavrao</a:t>
            </a:r>
            <a:r>
              <a:rPr lang="en-US" dirty="0"/>
              <a:t> </a:t>
            </a:r>
            <a:r>
              <a:rPr lang="en-US" dirty="0" smtClean="0"/>
              <a:t>Deshpande</a:t>
            </a:r>
          </a:p>
          <a:p>
            <a:r>
              <a:rPr lang="en-US" dirty="0"/>
              <a:t>164279 </a:t>
            </a:r>
            <a:r>
              <a:rPr lang="en-US" dirty="0" smtClean="0"/>
              <a:t>- </a:t>
            </a:r>
            <a:r>
              <a:rPr lang="en-US" dirty="0" err="1" smtClean="0"/>
              <a:t>Alamgir</a:t>
            </a:r>
            <a:r>
              <a:rPr lang="en-US" dirty="0" smtClean="0"/>
              <a:t> </a:t>
            </a:r>
            <a:r>
              <a:rPr lang="en-US" dirty="0"/>
              <a:t>Mohammad </a:t>
            </a:r>
            <a:endParaRPr lang="en-US" dirty="0" smtClean="0"/>
          </a:p>
          <a:p>
            <a:r>
              <a:rPr lang="en-US" dirty="0"/>
              <a:t>164364 </a:t>
            </a:r>
            <a:r>
              <a:rPr lang="en-US" dirty="0" smtClean="0"/>
              <a:t>- Amit </a:t>
            </a:r>
            <a:r>
              <a:rPr lang="en-US" dirty="0"/>
              <a:t>Kumar </a:t>
            </a:r>
            <a:r>
              <a:rPr lang="en-US" dirty="0" err="1"/>
              <a:t>Potdar</a:t>
            </a:r>
            <a:r>
              <a:rPr lang="en-US" dirty="0"/>
              <a:t> </a:t>
            </a:r>
            <a:endParaRPr lang="en-US" dirty="0" smtClean="0"/>
          </a:p>
          <a:p>
            <a:r>
              <a:rPr lang="en-US" dirty="0"/>
              <a:t>164282 </a:t>
            </a:r>
            <a:r>
              <a:rPr lang="en-US" dirty="0" smtClean="0"/>
              <a:t>- Anish </a:t>
            </a:r>
            <a:r>
              <a:rPr lang="en-US" dirty="0" err="1"/>
              <a:t>Hemant</a:t>
            </a:r>
            <a:r>
              <a:rPr lang="en-US" dirty="0"/>
              <a:t> </a:t>
            </a:r>
            <a:r>
              <a:rPr lang="en-US" dirty="0" err="1"/>
              <a:t>Gawde</a:t>
            </a:r>
            <a:r>
              <a:rPr lang="en-US" dirty="0"/>
              <a:t> </a:t>
            </a:r>
            <a:endParaRPr lang="en-US" dirty="0" smtClean="0"/>
          </a:p>
          <a:p>
            <a:r>
              <a:rPr lang="en-US" dirty="0"/>
              <a:t>164273 </a:t>
            </a:r>
            <a:r>
              <a:rPr lang="en-US" dirty="0" smtClean="0"/>
              <a:t>- </a:t>
            </a:r>
            <a:r>
              <a:rPr lang="en-US" dirty="0" err="1" smtClean="0"/>
              <a:t>Avinash</a:t>
            </a:r>
            <a:r>
              <a:rPr lang="en-US" dirty="0" smtClean="0"/>
              <a:t> </a:t>
            </a:r>
            <a:r>
              <a:rPr lang="en-US" dirty="0"/>
              <a:t>Chauhan </a:t>
            </a:r>
            <a:endParaRPr lang="en-US" dirty="0" smtClean="0"/>
          </a:p>
          <a:p>
            <a:r>
              <a:rPr lang="en-US" dirty="0"/>
              <a:t>164272 </a:t>
            </a:r>
            <a:r>
              <a:rPr lang="en-US" dirty="0" smtClean="0"/>
              <a:t>- </a:t>
            </a:r>
            <a:r>
              <a:rPr lang="en-US" dirty="0" err="1" smtClean="0"/>
              <a:t>Chincholikar</a:t>
            </a:r>
            <a:r>
              <a:rPr lang="en-US" dirty="0" smtClean="0"/>
              <a:t> </a:t>
            </a:r>
            <a:r>
              <a:rPr lang="en-US" dirty="0" err="1"/>
              <a:t>Sayali</a:t>
            </a:r>
            <a:r>
              <a:rPr lang="en-US" dirty="0"/>
              <a:t> Sanjay </a:t>
            </a:r>
            <a:endParaRPr lang="en-US" dirty="0" smtClean="0"/>
          </a:p>
          <a:p>
            <a:r>
              <a:rPr lang="en-US" dirty="0"/>
              <a:t>164289 </a:t>
            </a:r>
            <a:r>
              <a:rPr lang="en-US" dirty="0" smtClean="0"/>
              <a:t>- Hemangee </a:t>
            </a:r>
            <a:r>
              <a:rPr lang="en-US" dirty="0" err="1"/>
              <a:t>Tanay</a:t>
            </a:r>
            <a:r>
              <a:rPr lang="en-US" dirty="0"/>
              <a:t> Joshi </a:t>
            </a:r>
          </a:p>
        </p:txBody>
      </p:sp>
    </p:spTree>
    <p:extLst>
      <p:ext uri="{BB962C8B-B14F-4D97-AF65-F5344CB8AC3E}">
        <p14:creationId xmlns:p14="http://schemas.microsoft.com/office/powerpoint/2010/main" val="2881662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6"/>
          <p:cNvSpPr>
            <a:spLocks noGrp="1" noChangeArrowheads="1"/>
          </p:cNvSpPr>
          <p:nvPr>
            <p:ph type="title"/>
          </p:nvPr>
        </p:nvSpPr>
        <p:spPr>
          <a:xfrm>
            <a:off x="293688" y="412750"/>
            <a:ext cx="8531225" cy="527050"/>
          </a:xfrm>
        </p:spPr>
        <p:txBody>
          <a:bodyPr/>
          <a:lstStyle/>
          <a:p>
            <a:pPr eaLnBrk="1" hangingPunct="1"/>
            <a:r>
              <a:rPr lang="en-US" altLang="en-US" sz="2400" smtClean="0">
                <a:solidFill>
                  <a:srgbClr val="0070C0"/>
                </a:solidFill>
                <a:cs typeface="Arial" panose="020B0604020202020204" pitchFamily="34" charset="0"/>
              </a:rPr>
              <a:t>Objectives</a:t>
            </a:r>
          </a:p>
        </p:txBody>
      </p:sp>
      <p:sp>
        <p:nvSpPr>
          <p:cNvPr id="9219" name="Rectangle 1"/>
          <p:cNvSpPr>
            <a:spLocks noChangeArrowheads="1"/>
          </p:cNvSpPr>
          <p:nvPr/>
        </p:nvSpPr>
        <p:spPr bwMode="auto">
          <a:xfrm>
            <a:off x="412750" y="939800"/>
            <a:ext cx="808355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750"/>
              </a:spcBef>
              <a:buFont typeface="Arial" panose="020B0604020202020204" pitchFamily="34" charset="0"/>
              <a:defRPr sz="13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nSpc>
                <a:spcPct val="90000"/>
              </a:lnSpc>
              <a:spcBef>
                <a:spcPts val="375"/>
              </a:spcBef>
              <a:buFont typeface="Arial" panose="020B0604020202020204" pitchFamily="34" charset="0"/>
              <a:buChar char="•"/>
              <a:defRPr sz="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nSpc>
                <a:spcPct val="90000"/>
              </a:lnSpc>
              <a:spcBef>
                <a:spcPts val="375"/>
              </a:spcBef>
              <a:buFont typeface="Arial" panose="020B0604020202020204" pitchFamily="34" charset="0"/>
              <a:buChar char="•"/>
              <a:defRPr sz="1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nSpc>
                <a:spcPct val="90000"/>
              </a:lnSpc>
              <a:spcBef>
                <a:spcPts val="375"/>
              </a:spcBef>
              <a:buFont typeface="Arial" panose="020B0604020202020204" pitchFamily="34" charset="0"/>
              <a:buChar cha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nSpc>
                <a:spcPct val="90000"/>
              </a:lnSpc>
              <a:spcBef>
                <a:spcPts val="375"/>
              </a:spcBef>
              <a:buFont typeface="Arial" panose="020B0604020202020204" pitchFamily="34" charset="0"/>
              <a:buChar cha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9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eaLnBrk="1" hangingPunct="1">
              <a:lnSpc>
                <a:spcPct val="150000"/>
              </a:lnSpc>
              <a:spcBef>
                <a:spcPct val="20000"/>
              </a:spcBef>
              <a:buClr>
                <a:schemeClr val="tx2"/>
              </a:buClr>
              <a:buFont typeface="Wingdings" panose="05000000000000000000" pitchFamily="2" charset="2"/>
              <a:buChar char="Ø"/>
              <a:defRPr/>
            </a:pPr>
            <a:r>
              <a:rPr lang="en-US" altLang="en-US" sz="1800" dirty="0" smtClean="0">
                <a:latin typeface="+mn-lt"/>
                <a:cs typeface="Arial" panose="020B0604020202020204" pitchFamily="34" charset="0"/>
              </a:rPr>
              <a:t>Project Understanding</a:t>
            </a:r>
          </a:p>
          <a:p>
            <a:pPr eaLnBrk="1" hangingPunct="1">
              <a:lnSpc>
                <a:spcPct val="150000"/>
              </a:lnSpc>
              <a:spcBef>
                <a:spcPct val="20000"/>
              </a:spcBef>
              <a:buClr>
                <a:schemeClr val="tx2"/>
              </a:buClr>
              <a:buFont typeface="Wingdings" panose="05000000000000000000" pitchFamily="2" charset="2"/>
              <a:buChar char="Ø"/>
              <a:defRPr/>
            </a:pPr>
            <a:r>
              <a:rPr lang="en-US" altLang="en-US" sz="1800" dirty="0" smtClean="0">
                <a:latin typeface="+mn-lt"/>
                <a:cs typeface="Arial" panose="020B0604020202020204" pitchFamily="34" charset="0"/>
              </a:rPr>
              <a:t>Approach used </a:t>
            </a:r>
          </a:p>
          <a:p>
            <a:pPr eaLnBrk="1" hangingPunct="1">
              <a:lnSpc>
                <a:spcPct val="150000"/>
              </a:lnSpc>
              <a:spcBef>
                <a:spcPct val="20000"/>
              </a:spcBef>
              <a:buClr>
                <a:schemeClr val="tx2"/>
              </a:buClr>
              <a:buFont typeface="Wingdings" panose="05000000000000000000" pitchFamily="2" charset="2"/>
              <a:buChar char="Ø"/>
              <a:defRPr/>
            </a:pPr>
            <a:r>
              <a:rPr lang="en-US" altLang="en-US" sz="1800" dirty="0" smtClean="0">
                <a:latin typeface="+mn-lt"/>
                <a:cs typeface="Arial" panose="020B0604020202020204" pitchFamily="34" charset="0"/>
              </a:rPr>
              <a:t>Project Execution</a:t>
            </a:r>
          </a:p>
          <a:p>
            <a:pPr eaLnBrk="1" hangingPunct="1">
              <a:lnSpc>
                <a:spcPct val="150000"/>
              </a:lnSpc>
              <a:spcBef>
                <a:spcPct val="20000"/>
              </a:spcBef>
              <a:buClr>
                <a:schemeClr val="tx2"/>
              </a:buClr>
              <a:buFont typeface="Wingdings" panose="05000000000000000000" pitchFamily="2" charset="2"/>
              <a:buChar char="Ø"/>
              <a:defRPr/>
            </a:pPr>
            <a:r>
              <a:rPr lang="en-US" altLang="en-US" sz="1800" dirty="0" smtClean="0">
                <a:latin typeface="+mn-lt"/>
                <a:cs typeface="Arial" panose="020B0604020202020204" pitchFamily="34" charset="0"/>
              </a:rPr>
              <a:t>Modules</a:t>
            </a:r>
          </a:p>
          <a:p>
            <a:pPr eaLnBrk="1" hangingPunct="1">
              <a:lnSpc>
                <a:spcPct val="150000"/>
              </a:lnSpc>
              <a:spcBef>
                <a:spcPct val="20000"/>
              </a:spcBef>
              <a:buClr>
                <a:schemeClr val="tx2"/>
              </a:buClr>
              <a:buFont typeface="Wingdings" panose="05000000000000000000" pitchFamily="2" charset="2"/>
              <a:buChar char="Ø"/>
              <a:defRPr/>
            </a:pPr>
            <a:r>
              <a:rPr lang="en-US" altLang="en-US" sz="1800" dirty="0" smtClean="0">
                <a:latin typeface="+mn-lt"/>
                <a:cs typeface="Arial" panose="020B0604020202020204" pitchFamily="34" charset="0"/>
              </a:rPr>
              <a:t>Learning</a:t>
            </a:r>
          </a:p>
          <a:p>
            <a:pPr eaLnBrk="1" hangingPunct="1">
              <a:lnSpc>
                <a:spcPct val="150000"/>
              </a:lnSpc>
              <a:spcBef>
                <a:spcPct val="20000"/>
              </a:spcBef>
              <a:buClr>
                <a:schemeClr val="tx2"/>
              </a:buClr>
              <a:buFont typeface="Wingdings" panose="05000000000000000000" pitchFamily="2" charset="2"/>
              <a:buChar char="Ø"/>
              <a:defRPr/>
            </a:pPr>
            <a:r>
              <a:rPr lang="en-US" altLang="en-US" sz="1800" dirty="0" smtClean="0">
                <a:latin typeface="+mn-lt"/>
                <a:cs typeface="Arial" panose="020B0604020202020204" pitchFamily="34" charset="0"/>
              </a:rPr>
              <a:t>Best Practices</a:t>
            </a:r>
          </a:p>
          <a:p>
            <a:pPr eaLnBrk="1" hangingPunct="1">
              <a:lnSpc>
                <a:spcPct val="150000"/>
              </a:lnSpc>
              <a:spcBef>
                <a:spcPct val="20000"/>
              </a:spcBef>
              <a:buClr>
                <a:schemeClr val="tx2"/>
              </a:buClr>
              <a:buFont typeface="Wingdings" panose="05000000000000000000" pitchFamily="2" charset="2"/>
              <a:buChar char="Ø"/>
              <a:defRPr/>
            </a:pPr>
            <a:r>
              <a:rPr lang="en-US" altLang="en-US" sz="1800" dirty="0" smtClean="0">
                <a:latin typeface="+mn-lt"/>
                <a:cs typeface="Arial" panose="020B0604020202020204" pitchFamily="34" charset="0"/>
              </a:rPr>
              <a:t>Opportunity for improvement</a:t>
            </a:r>
          </a:p>
          <a:p>
            <a:pPr eaLnBrk="1" hangingPunct="1">
              <a:lnSpc>
                <a:spcPct val="150000"/>
              </a:lnSpc>
              <a:spcBef>
                <a:spcPct val="20000"/>
              </a:spcBef>
              <a:buClr>
                <a:schemeClr val="tx2"/>
              </a:buClr>
              <a:buFont typeface="Wingdings" panose="05000000000000000000" pitchFamily="2" charset="2"/>
              <a:buChar char="Ø"/>
              <a:defRPr/>
            </a:pPr>
            <a:r>
              <a:rPr lang="en-US" altLang="en-US" sz="1800" dirty="0" smtClean="0">
                <a:latin typeface="+mn-lt"/>
                <a:cs typeface="Arial" panose="020B0604020202020204" pitchFamily="34" charset="0"/>
              </a:rPr>
              <a:t>Demo and Code Walkthrough</a:t>
            </a:r>
          </a:p>
          <a:p>
            <a:pPr eaLnBrk="1" hangingPunct="1">
              <a:lnSpc>
                <a:spcPct val="150000"/>
              </a:lnSpc>
              <a:spcBef>
                <a:spcPct val="20000"/>
              </a:spcBef>
              <a:buClr>
                <a:schemeClr val="tx2"/>
              </a:buClr>
              <a:buFont typeface="Wingdings" panose="05000000000000000000" pitchFamily="2" charset="2"/>
              <a:buChar char="Ø"/>
              <a:defRPr/>
            </a:pPr>
            <a:r>
              <a:rPr lang="en-US" altLang="en-US" sz="1800" dirty="0" smtClean="0">
                <a:latin typeface="+mn-lt"/>
                <a:cs typeface="Arial" panose="020B0604020202020204" pitchFamily="34" charset="0"/>
              </a:rPr>
              <a:t>Q&amp;A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6"/>
          <p:cNvSpPr>
            <a:spLocks noGrp="1" noChangeArrowheads="1"/>
          </p:cNvSpPr>
          <p:nvPr>
            <p:ph type="title"/>
          </p:nvPr>
        </p:nvSpPr>
        <p:spPr>
          <a:xfrm>
            <a:off x="285750" y="433388"/>
            <a:ext cx="6715125" cy="660400"/>
          </a:xfrm>
        </p:spPr>
        <p:txBody>
          <a:bodyPr/>
          <a:lstStyle/>
          <a:p>
            <a:pPr eaLnBrk="1" hangingPunct="1"/>
            <a:r>
              <a:rPr lang="en-US" altLang="en-US" sz="2400" smtClean="0">
                <a:solidFill>
                  <a:srgbClr val="0070C0"/>
                </a:solidFill>
                <a:cs typeface="Arial" panose="020B0604020202020204" pitchFamily="34" charset="0"/>
              </a:rPr>
              <a:t>Project Understanding</a:t>
            </a:r>
          </a:p>
        </p:txBody>
      </p:sp>
      <p:sp>
        <p:nvSpPr>
          <p:cNvPr id="11267" name="Content Placeholder 5"/>
          <p:cNvSpPr>
            <a:spLocks noGrp="1" noChangeArrowheads="1"/>
          </p:cNvSpPr>
          <p:nvPr>
            <p:ph idx="1"/>
          </p:nvPr>
        </p:nvSpPr>
        <p:spPr>
          <a:xfrm>
            <a:off x="387350" y="1149350"/>
            <a:ext cx="8229600" cy="5367338"/>
          </a:xfrm>
        </p:spPr>
        <p:txBody>
          <a:bodyPr/>
          <a:lstStyle/>
          <a:p>
            <a:pPr>
              <a:buClr>
                <a:schemeClr val="tx2"/>
              </a:buClr>
            </a:pPr>
            <a:r>
              <a:rPr lang="en-US" altLang="en-US" sz="1800" smtClean="0"/>
              <a:t>The Project being presented is aimed at developing an Airline Reservation System for Customers and Administrators, using the ASP.NET MVC Technology.</a:t>
            </a:r>
          </a:p>
          <a:p>
            <a:pPr>
              <a:buClr>
                <a:schemeClr val="tx2"/>
              </a:buClr>
              <a:buFont typeface="Wingdings" pitchFamily="2" charset="2"/>
              <a:buNone/>
            </a:pPr>
            <a:endParaRPr lang="en-US" altLang="en-US" sz="1800" smtClean="0"/>
          </a:p>
          <a:p>
            <a:pPr>
              <a:buClr>
                <a:schemeClr val="tx2"/>
              </a:buClr>
            </a:pPr>
            <a:r>
              <a:rPr lang="en-US" altLang="en-US" sz="1800" smtClean="0"/>
              <a:t>CG Airlines system has been developed as a customized Web Application with an intention to enable a customer to search for desired flights and to book or cancel tickets and to view ticket information.</a:t>
            </a:r>
          </a:p>
          <a:p>
            <a:pPr>
              <a:buClr>
                <a:schemeClr val="tx2"/>
              </a:buClr>
              <a:buFont typeface="Wingdings" pitchFamily="2" charset="2"/>
              <a:buNone/>
            </a:pPr>
            <a:endParaRPr lang="en-US" altLang="en-US" sz="1800" smtClean="0"/>
          </a:p>
          <a:p>
            <a:pPr>
              <a:buClr>
                <a:schemeClr val="tx2"/>
              </a:buClr>
            </a:pPr>
            <a:r>
              <a:rPr lang="en-US" altLang="en-US" sz="1800" smtClean="0"/>
              <a:t>The system has also been built with the purpose of facilitating the employees of the airline to efficiently manipulate flight and customer information and to process customer requests.</a:t>
            </a:r>
          </a:p>
          <a:p>
            <a:pPr>
              <a:buClr>
                <a:schemeClr val="tx2"/>
              </a:buClr>
              <a:buFont typeface="Wingdings" pitchFamily="2" charset="2"/>
              <a:buNone/>
            </a:pPr>
            <a:endParaRPr lang="en-US" altLang="en-US" sz="1800" smtClean="0"/>
          </a:p>
          <a:p>
            <a:pPr>
              <a:buClr>
                <a:schemeClr val="tx2"/>
              </a:buClr>
            </a:pPr>
            <a:r>
              <a:rPr lang="en-US" altLang="en-US" sz="1800" smtClean="0"/>
              <a:t>An effort has been made to develop an enterprise-level web application with dynamic and interactive web pages with the ability to exchange information with a server.</a:t>
            </a:r>
          </a:p>
          <a:p>
            <a:pPr algn="just" eaLnBrk="1" hangingPunct="1">
              <a:lnSpc>
                <a:spcPct val="150000"/>
              </a:lnSpc>
              <a:buClr>
                <a:srgbClr val="00B0F0"/>
              </a:buClr>
              <a:buFont typeface="Wingdings" pitchFamily="2" charset="2"/>
              <a:buNone/>
            </a:pPr>
            <a:endParaRPr lang="en-US" altLang="en-US" sz="2000" smtClean="0">
              <a:solidFill>
                <a:srgbClr val="0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6"/>
          <p:cNvSpPr>
            <a:spLocks noGrp="1" noChangeArrowheads="1"/>
          </p:cNvSpPr>
          <p:nvPr>
            <p:ph type="title"/>
          </p:nvPr>
        </p:nvSpPr>
        <p:spPr>
          <a:xfrm>
            <a:off x="306388" y="412750"/>
            <a:ext cx="8531225" cy="477838"/>
          </a:xfrm>
        </p:spPr>
        <p:txBody>
          <a:bodyPr/>
          <a:lstStyle/>
          <a:p>
            <a:pPr eaLnBrk="1" hangingPunct="1"/>
            <a:r>
              <a:rPr lang="en-US" altLang="en-US" sz="2400" smtClean="0">
                <a:solidFill>
                  <a:srgbClr val="0070C0"/>
                </a:solidFill>
                <a:cs typeface="Arial" panose="020B0604020202020204" pitchFamily="34" charset="0"/>
              </a:rPr>
              <a:t>Approach used :</a:t>
            </a:r>
          </a:p>
        </p:txBody>
      </p:sp>
      <p:sp>
        <p:nvSpPr>
          <p:cNvPr id="2" name="Content Placeholder 1"/>
          <p:cNvSpPr>
            <a:spLocks noGrp="1"/>
          </p:cNvSpPr>
          <p:nvPr>
            <p:ph idx="1"/>
          </p:nvPr>
        </p:nvSpPr>
        <p:spPr>
          <a:xfrm>
            <a:off x="306388" y="1095375"/>
            <a:ext cx="8531225" cy="5081588"/>
          </a:xfrm>
        </p:spPr>
        <p:txBody>
          <a:bodyPr/>
          <a:lstStyle/>
          <a:p>
            <a:pPr>
              <a:buClr>
                <a:schemeClr val="tx2"/>
              </a:buClr>
              <a:defRPr/>
            </a:pPr>
            <a:r>
              <a:rPr lang="en-US" sz="1800" dirty="0" smtClean="0"/>
              <a:t>The</a:t>
            </a:r>
            <a:r>
              <a:rPr lang="en-US" sz="1800" dirty="0"/>
              <a:t> </a:t>
            </a:r>
            <a:r>
              <a:rPr lang="en-US" sz="1800" b="1" dirty="0" smtClean="0"/>
              <a:t>Agile model</a:t>
            </a:r>
            <a:r>
              <a:rPr lang="en-US" sz="1800" dirty="0"/>
              <a:t> in a system development life cycle </a:t>
            </a:r>
            <a:r>
              <a:rPr lang="en-US" sz="1800" b="1" dirty="0"/>
              <a:t>(SDLC)</a:t>
            </a:r>
            <a:r>
              <a:rPr lang="en-US" sz="1800" dirty="0"/>
              <a:t> permits a company to develop software in small, quick segments</a:t>
            </a:r>
            <a:r>
              <a:rPr lang="en-US" sz="1800" dirty="0" smtClean="0"/>
              <a:t>.</a:t>
            </a:r>
          </a:p>
          <a:p>
            <a:pPr>
              <a:buClr>
                <a:schemeClr val="tx2"/>
              </a:buClr>
              <a:buFont typeface="Wingdings" pitchFamily="2" charset="2"/>
              <a:buNone/>
              <a:defRPr/>
            </a:pPr>
            <a:endParaRPr lang="en-US" sz="1800" dirty="0" smtClean="0"/>
          </a:p>
          <a:p>
            <a:pPr>
              <a:buClr>
                <a:schemeClr val="tx2"/>
              </a:buClr>
              <a:defRPr/>
            </a:pPr>
            <a:r>
              <a:rPr lang="en-US" sz="1800" dirty="0" smtClean="0"/>
              <a:t> </a:t>
            </a:r>
            <a:r>
              <a:rPr lang="en-US" sz="1800" dirty="0"/>
              <a:t>As a result, businesses are able to release small changes to users more frequently; each release serves as a foundation for the next </a:t>
            </a:r>
            <a:r>
              <a:rPr lang="en-US" sz="1800" dirty="0" smtClean="0"/>
              <a:t>one.</a:t>
            </a:r>
          </a:p>
          <a:p>
            <a:pPr>
              <a:defRPr/>
            </a:pPr>
            <a:endParaRPr lang="en-US" sz="1800" dirty="0"/>
          </a:p>
          <a:p>
            <a:pPr>
              <a:buFont typeface="Wingdings" pitchFamily="2" charset="2"/>
              <a:buNone/>
              <a:defRPr/>
            </a:pPr>
            <a:r>
              <a:rPr lang="en-US" sz="1800" dirty="0"/>
              <a:t>The general principles of the Agile </a:t>
            </a:r>
            <a:r>
              <a:rPr lang="en-US" sz="1800" dirty="0" smtClean="0"/>
              <a:t>Method:</a:t>
            </a:r>
          </a:p>
          <a:p>
            <a:pPr>
              <a:buFont typeface="Wingdings" pitchFamily="2" charset="2"/>
              <a:buNone/>
              <a:defRPr/>
            </a:pPr>
            <a:endParaRPr lang="en-US" sz="1800" dirty="0" smtClean="0"/>
          </a:p>
          <a:p>
            <a:pPr marL="285750" indent="-285750">
              <a:buClr>
                <a:schemeClr val="tx2"/>
              </a:buClr>
              <a:buFont typeface="Wingdings" pitchFamily="2" charset="2"/>
              <a:buChar char="ü"/>
              <a:defRPr/>
            </a:pPr>
            <a:r>
              <a:rPr lang="en-US" sz="1800" dirty="0"/>
              <a:t>Our highest priority is to satisfy the customer through early and continuous delivery of valuable software.</a:t>
            </a:r>
          </a:p>
          <a:p>
            <a:pPr marL="285750" indent="-285750">
              <a:buClr>
                <a:schemeClr val="tx2"/>
              </a:buClr>
              <a:buFont typeface="Wingdings" pitchFamily="2" charset="2"/>
              <a:buChar char="ü"/>
              <a:defRPr/>
            </a:pPr>
            <a:r>
              <a:rPr lang="en-US" sz="1800" dirty="0"/>
              <a:t>Welcome changing requirements, even late in development. Agile processes harness change for the customer’s competitive advantage.</a:t>
            </a:r>
          </a:p>
          <a:p>
            <a:pPr marL="285750" indent="-285750">
              <a:buClr>
                <a:schemeClr val="tx2"/>
              </a:buClr>
              <a:buFont typeface="Wingdings" pitchFamily="2" charset="2"/>
              <a:buChar char="ü"/>
              <a:defRPr/>
            </a:pPr>
            <a:r>
              <a:rPr lang="en-US" sz="1800" dirty="0"/>
              <a:t>Deliver working software frequently, from a couple of weeks to a couple of months, with a preference to the shorter timescale.</a:t>
            </a:r>
          </a:p>
          <a:p>
            <a:pPr marL="285750" indent="-285750">
              <a:buClr>
                <a:schemeClr val="tx2"/>
              </a:buClr>
              <a:buFont typeface="Wingdings" pitchFamily="2" charset="2"/>
              <a:buChar char="ü"/>
              <a:defRPr/>
            </a:pPr>
            <a:r>
              <a:rPr lang="en-US" sz="1800" dirty="0"/>
              <a:t>Business people and developers must work together daily throughout the project.</a:t>
            </a:r>
          </a:p>
          <a:p>
            <a:pPr marL="285750" indent="-285750">
              <a:buFont typeface="Wingdings" pitchFamily="2" charset="2"/>
              <a:buChar char="ü"/>
              <a:defRPr/>
            </a:pPr>
            <a:endParaRPr lang="en-US" sz="1800" dirty="0" smtClean="0"/>
          </a:p>
          <a:p>
            <a:pPr>
              <a:buFont typeface="Wingdings" pitchFamily="2" charset="2"/>
              <a:buNone/>
              <a:defRPr/>
            </a:pP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14338" y="365125"/>
            <a:ext cx="8531225" cy="855663"/>
          </a:xfrm>
        </p:spPr>
        <p:txBody>
          <a:bodyPr/>
          <a:lstStyle/>
          <a:p>
            <a:r>
              <a:rPr lang="en-US" altLang="en-US" sz="2400" smtClean="0">
                <a:solidFill>
                  <a:srgbClr val="0070C0"/>
                </a:solidFill>
                <a:cs typeface="Arial" panose="020B0604020202020204" pitchFamily="34" charset="0"/>
              </a:rPr>
              <a:t>Approach used :</a:t>
            </a:r>
            <a:endParaRPr lang="en-US" altLang="en-US" sz="2400" smtClean="0">
              <a:solidFill>
                <a:srgbClr val="0070C0"/>
              </a:solidFill>
            </a:endParaRPr>
          </a:p>
        </p:txBody>
      </p:sp>
      <p:sp>
        <p:nvSpPr>
          <p:cNvPr id="3" name="Content Placeholder 2"/>
          <p:cNvSpPr>
            <a:spLocks noGrp="1"/>
          </p:cNvSpPr>
          <p:nvPr>
            <p:ph idx="1"/>
          </p:nvPr>
        </p:nvSpPr>
        <p:spPr>
          <a:xfrm>
            <a:off x="306388" y="1443038"/>
            <a:ext cx="8531225" cy="4733925"/>
          </a:xfrm>
        </p:spPr>
        <p:txBody>
          <a:bodyPr/>
          <a:lstStyle/>
          <a:p>
            <a:pPr>
              <a:buFont typeface="Wingdings" pitchFamily="2" charset="2"/>
              <a:buNone/>
              <a:defRPr/>
            </a:pPr>
            <a:r>
              <a:rPr lang="en-US" sz="1800" dirty="0"/>
              <a:t>The general principles of the Agile Method</a:t>
            </a:r>
            <a:r>
              <a:rPr lang="en-US" sz="1800" dirty="0" smtClean="0"/>
              <a:t>:</a:t>
            </a:r>
          </a:p>
          <a:p>
            <a:pPr>
              <a:buFont typeface="Wingdings" pitchFamily="2" charset="2"/>
              <a:buNone/>
              <a:defRPr/>
            </a:pPr>
            <a:endParaRPr lang="en-US" sz="1800" dirty="0" smtClean="0"/>
          </a:p>
          <a:p>
            <a:pPr marL="285750" indent="-285750">
              <a:buClr>
                <a:schemeClr val="tx2"/>
              </a:buClr>
              <a:buFont typeface="Wingdings" pitchFamily="2" charset="2"/>
              <a:buChar char="ü"/>
              <a:defRPr/>
            </a:pPr>
            <a:r>
              <a:rPr lang="en-US" sz="1800" dirty="0"/>
              <a:t>The most efficient and effective method of conveying information to and within a development team is face-to-face conversation.</a:t>
            </a:r>
          </a:p>
          <a:p>
            <a:pPr marL="285750" indent="-285750">
              <a:buClr>
                <a:schemeClr val="tx2"/>
              </a:buClr>
              <a:buFont typeface="Wingdings" pitchFamily="2" charset="2"/>
              <a:buChar char="ü"/>
              <a:defRPr/>
            </a:pPr>
            <a:r>
              <a:rPr lang="en-US" sz="1800" dirty="0"/>
              <a:t>Working software is the primary measure of progress</a:t>
            </a:r>
            <a:r>
              <a:rPr lang="en-US" sz="1800" dirty="0" smtClean="0"/>
              <a:t>.</a:t>
            </a:r>
          </a:p>
          <a:p>
            <a:pPr marL="285750" indent="-285750">
              <a:buClr>
                <a:schemeClr val="tx2"/>
              </a:buClr>
              <a:buFont typeface="Wingdings" pitchFamily="2" charset="2"/>
              <a:buChar char="ü"/>
              <a:defRPr/>
            </a:pPr>
            <a:r>
              <a:rPr lang="en-US" sz="1800" dirty="0"/>
              <a:t>Simplicity–the art of maximizing the amount of work not done–is essential.</a:t>
            </a:r>
          </a:p>
          <a:p>
            <a:pPr marL="285750" indent="-285750">
              <a:buClr>
                <a:schemeClr val="tx2"/>
              </a:buClr>
              <a:buFont typeface="Wingdings" pitchFamily="2" charset="2"/>
              <a:buChar char="ü"/>
              <a:defRPr/>
            </a:pPr>
            <a:r>
              <a:rPr lang="en-US" sz="1800" dirty="0"/>
              <a:t>At regular intervals, the team reflects on how to become more effective, then tunes and adjusts its behavior accordingly.</a:t>
            </a:r>
          </a:p>
          <a:p>
            <a:pPr>
              <a:buFont typeface="Wingdings" pitchFamily="2" charset="2"/>
              <a:buNone/>
              <a:defRPr/>
            </a:pPr>
            <a:endParaRPr lang="en-US" sz="1800" dirty="0"/>
          </a:p>
          <a:p>
            <a:pPr>
              <a:buFont typeface="Wingdings" pitchFamily="2" charset="2"/>
              <a:buNone/>
              <a:defRPr/>
            </a:pPr>
            <a:endParaRPr lang="en-US" sz="1800" dirty="0"/>
          </a:p>
          <a:p>
            <a:pPr>
              <a:defRP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06388" y="412750"/>
            <a:ext cx="8531225" cy="525463"/>
          </a:xfrm>
        </p:spPr>
        <p:txBody>
          <a:bodyPr/>
          <a:lstStyle/>
          <a:p>
            <a:r>
              <a:rPr lang="en-US" altLang="en-US" sz="2400" smtClean="0">
                <a:solidFill>
                  <a:srgbClr val="0070C0"/>
                </a:solidFill>
                <a:cs typeface="Arial" panose="020B0604020202020204" pitchFamily="34" charset="0"/>
              </a:rPr>
              <a:t>Project Execution</a:t>
            </a:r>
            <a:endParaRPr lang="en-US" altLang="en-US" sz="2400" smtClean="0"/>
          </a:p>
        </p:txBody>
      </p:sp>
      <p:sp>
        <p:nvSpPr>
          <p:cNvPr id="3" name="Content Placeholder 2"/>
          <p:cNvSpPr>
            <a:spLocks noGrp="1"/>
          </p:cNvSpPr>
          <p:nvPr>
            <p:ph idx="1"/>
          </p:nvPr>
        </p:nvSpPr>
        <p:spPr>
          <a:xfrm>
            <a:off x="438150" y="1130300"/>
            <a:ext cx="8531225" cy="5130800"/>
          </a:xfrm>
        </p:spPr>
        <p:txBody>
          <a:bodyPr/>
          <a:lstStyle/>
          <a:p>
            <a:pPr eaLnBrk="1" hangingPunct="1">
              <a:buClr>
                <a:schemeClr val="tx2"/>
              </a:buClr>
              <a:defRPr/>
            </a:pPr>
            <a:r>
              <a:rPr lang="en-US" sz="1800" dirty="0">
                <a:latin typeface="+mn-lt"/>
              </a:rPr>
              <a:t>The Project has been implemented using the ASP.NET MVC Web Development Architecture</a:t>
            </a:r>
            <a:r>
              <a:rPr lang="en-US" sz="1800" dirty="0" smtClean="0">
                <a:latin typeface="+mn-lt"/>
              </a:rPr>
              <a:t>.</a:t>
            </a:r>
          </a:p>
          <a:p>
            <a:pPr eaLnBrk="1" hangingPunct="1">
              <a:buClr>
                <a:schemeClr val="tx2"/>
              </a:buClr>
              <a:buFont typeface="Wingdings" pitchFamily="2" charset="2"/>
              <a:buNone/>
              <a:defRPr/>
            </a:pPr>
            <a:endParaRPr lang="en-US" sz="1800" dirty="0">
              <a:latin typeface="+mn-lt"/>
            </a:endParaRPr>
          </a:p>
          <a:p>
            <a:pPr eaLnBrk="1" hangingPunct="1">
              <a:buClr>
                <a:schemeClr val="tx2"/>
              </a:buClr>
              <a:defRPr/>
            </a:pPr>
            <a:r>
              <a:rPr lang="en-US" altLang="en-US" sz="1800" dirty="0">
                <a:solidFill>
                  <a:srgbClr val="000000"/>
                </a:solidFill>
                <a:latin typeface="+mn-lt"/>
              </a:rPr>
              <a:t> </a:t>
            </a:r>
            <a:r>
              <a:rPr lang="en-US" sz="1800" dirty="0">
                <a:latin typeface="+mn-lt"/>
              </a:rPr>
              <a:t>The basic idea behind MVC architecture is that the application is divided into separate components called Model, View and Controllers, each controlling a specific set of functionalities and development aspects of an application</a:t>
            </a:r>
            <a:r>
              <a:rPr lang="en-US" sz="1800" dirty="0" smtClean="0">
                <a:latin typeface="+mn-lt"/>
              </a:rPr>
              <a:t>.</a:t>
            </a:r>
          </a:p>
          <a:p>
            <a:pPr eaLnBrk="1" hangingPunct="1">
              <a:buClr>
                <a:schemeClr val="tx2"/>
              </a:buClr>
              <a:buFont typeface="Wingdings" pitchFamily="2" charset="2"/>
              <a:buNone/>
              <a:defRPr/>
            </a:pPr>
            <a:endParaRPr lang="en-US" sz="1800" dirty="0">
              <a:latin typeface="+mn-lt"/>
            </a:endParaRPr>
          </a:p>
          <a:p>
            <a:pPr marL="285750" indent="-285750">
              <a:buClr>
                <a:schemeClr val="tx2"/>
              </a:buClr>
              <a:buFont typeface="Wingdings" pitchFamily="2" charset="2"/>
              <a:buChar char="ü"/>
              <a:defRPr/>
            </a:pPr>
            <a:r>
              <a:rPr lang="en-US" sz="1800" dirty="0" smtClean="0">
                <a:latin typeface="+mn-lt"/>
              </a:rPr>
              <a:t>The execution begins with the </a:t>
            </a:r>
            <a:r>
              <a:rPr lang="en-US" sz="1800" dirty="0" err="1" smtClean="0">
                <a:latin typeface="+mn-lt"/>
              </a:rPr>
              <a:t>SearchFlight</a:t>
            </a:r>
            <a:r>
              <a:rPr lang="en-US" sz="1800" dirty="0" smtClean="0">
                <a:latin typeface="+mn-lt"/>
              </a:rPr>
              <a:t> page. Customer will enter the details of the desired flight. </a:t>
            </a:r>
          </a:p>
          <a:p>
            <a:pPr marL="285750" indent="-285750">
              <a:buClr>
                <a:schemeClr val="tx2"/>
              </a:buClr>
              <a:buFont typeface="Wingdings" pitchFamily="2" charset="2"/>
              <a:buChar char="ü"/>
              <a:defRPr/>
            </a:pPr>
            <a:endParaRPr lang="en-US" sz="1800" dirty="0" smtClean="0">
              <a:latin typeface="+mn-lt"/>
            </a:endParaRPr>
          </a:p>
          <a:p>
            <a:pPr marL="285750" indent="-285750">
              <a:buClr>
                <a:schemeClr val="tx2"/>
              </a:buClr>
              <a:buFont typeface="Wingdings" pitchFamily="2" charset="2"/>
              <a:buChar char="ü"/>
              <a:defRPr/>
            </a:pPr>
            <a:r>
              <a:rPr lang="en-US" sz="1800" dirty="0" smtClean="0">
                <a:latin typeface="+mn-lt"/>
              </a:rPr>
              <a:t>Once the flight is available, he will go to the </a:t>
            </a:r>
            <a:r>
              <a:rPr lang="en-US" sz="1800" dirty="0" err="1" smtClean="0">
                <a:latin typeface="+mn-lt"/>
              </a:rPr>
              <a:t>BookTicket</a:t>
            </a:r>
            <a:r>
              <a:rPr lang="en-US" sz="1800" dirty="0" smtClean="0">
                <a:latin typeface="+mn-lt"/>
              </a:rPr>
              <a:t> Page and enter the Ticket Details. After validating user input, if correct data is provided, then the ticket will be booked.</a:t>
            </a:r>
          </a:p>
          <a:p>
            <a:pPr marL="285750" indent="-285750">
              <a:buClr>
                <a:schemeClr val="tx2"/>
              </a:buClr>
              <a:buFont typeface="Wingdings" pitchFamily="2" charset="2"/>
              <a:buChar char="ü"/>
              <a:defRPr/>
            </a:pPr>
            <a:endParaRPr lang="en-US" sz="1800" dirty="0" smtClean="0">
              <a:latin typeface="+mn-lt"/>
            </a:endParaRPr>
          </a:p>
          <a:p>
            <a:pPr marL="285750" indent="-285750">
              <a:buClr>
                <a:schemeClr val="tx2"/>
              </a:buClr>
              <a:buFont typeface="Wingdings" pitchFamily="2" charset="2"/>
              <a:buChar char="ü"/>
              <a:defRPr/>
            </a:pPr>
            <a:r>
              <a:rPr lang="en-US" sz="1800" dirty="0" smtClean="0">
                <a:latin typeface="+mn-lt"/>
              </a:rPr>
              <a:t>After clicking on Book button he can go to the View Ticket page to View Ticket Details.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6"/>
          <p:cNvSpPr>
            <a:spLocks noGrp="1" noChangeArrowheads="1"/>
          </p:cNvSpPr>
          <p:nvPr>
            <p:ph type="title"/>
          </p:nvPr>
        </p:nvSpPr>
        <p:spPr/>
        <p:txBody>
          <a:bodyPr/>
          <a:lstStyle/>
          <a:p>
            <a:pPr eaLnBrk="1" hangingPunct="1"/>
            <a:r>
              <a:rPr lang="en-US" altLang="en-US" sz="2400" smtClean="0">
                <a:solidFill>
                  <a:srgbClr val="0070C0"/>
                </a:solidFill>
                <a:cs typeface="Arial" panose="020B0604020202020204" pitchFamily="34" charset="0"/>
              </a:rPr>
              <a:t>Project Execution</a:t>
            </a:r>
          </a:p>
        </p:txBody>
      </p:sp>
      <p:sp>
        <p:nvSpPr>
          <p:cNvPr id="17411" name="Content Placeholder 5"/>
          <p:cNvSpPr>
            <a:spLocks noGrp="1" noChangeArrowheads="1"/>
          </p:cNvSpPr>
          <p:nvPr>
            <p:ph idx="1"/>
          </p:nvPr>
        </p:nvSpPr>
        <p:spPr>
          <a:xfrm>
            <a:off x="306388" y="1268413"/>
            <a:ext cx="8531225" cy="5216525"/>
          </a:xfrm>
        </p:spPr>
        <p:txBody>
          <a:bodyPr/>
          <a:lstStyle/>
          <a:p>
            <a:pPr marL="285750" indent="-285750">
              <a:buClr>
                <a:schemeClr val="tx2"/>
              </a:buClr>
              <a:buFont typeface="Wingdings" pitchFamily="2" charset="2"/>
              <a:buChar char="ü"/>
              <a:defRPr/>
            </a:pPr>
            <a:r>
              <a:rPr lang="en-US" sz="1800" dirty="0"/>
              <a:t>Also there is an option to Cancel the booked ticket by going on </a:t>
            </a:r>
            <a:r>
              <a:rPr lang="en-US" sz="1800" dirty="0" smtClean="0"/>
              <a:t>the </a:t>
            </a:r>
            <a:r>
              <a:rPr lang="en-US" sz="1800" dirty="0" err="1" smtClean="0"/>
              <a:t>CancelTicket</a:t>
            </a:r>
            <a:r>
              <a:rPr lang="en-US" sz="1800" dirty="0" smtClean="0"/>
              <a:t> </a:t>
            </a:r>
            <a:r>
              <a:rPr lang="en-US" sz="1800" dirty="0"/>
              <a:t>Page</a:t>
            </a:r>
            <a:r>
              <a:rPr lang="en-US" sz="1800" dirty="0" smtClean="0"/>
              <a:t>.</a:t>
            </a:r>
          </a:p>
          <a:p>
            <a:pPr marL="285750" indent="-285750">
              <a:buClr>
                <a:schemeClr val="tx2"/>
              </a:buClr>
              <a:buFont typeface="Wingdings" pitchFamily="2" charset="2"/>
              <a:buChar char="ü"/>
              <a:defRPr/>
            </a:pPr>
            <a:endParaRPr lang="en-US" sz="1800" dirty="0"/>
          </a:p>
          <a:p>
            <a:pPr marL="285750" indent="-285750">
              <a:buClr>
                <a:schemeClr val="tx2"/>
              </a:buClr>
              <a:buFont typeface="Wingdings" pitchFamily="2" charset="2"/>
              <a:buChar char="ü"/>
              <a:defRPr/>
            </a:pPr>
            <a:r>
              <a:rPr lang="en-US" sz="1800" dirty="0"/>
              <a:t>In </a:t>
            </a:r>
            <a:r>
              <a:rPr lang="en-US" sz="1800" dirty="0" smtClean="0"/>
              <a:t>that case, </a:t>
            </a:r>
            <a:r>
              <a:rPr lang="en-US" sz="1800" dirty="0"/>
              <a:t>If Travel Date is less that today’s date then </a:t>
            </a:r>
            <a:r>
              <a:rPr lang="en-US" sz="1800" dirty="0" smtClean="0"/>
              <a:t>he will </a:t>
            </a:r>
            <a:r>
              <a:rPr lang="en-US" sz="1800" dirty="0"/>
              <a:t>be applicable for 60% refundable </a:t>
            </a:r>
            <a:r>
              <a:rPr lang="en-US" sz="1800" dirty="0" smtClean="0"/>
              <a:t>amount, else </a:t>
            </a:r>
            <a:r>
              <a:rPr lang="en-US" sz="1800" dirty="0"/>
              <a:t>no </a:t>
            </a:r>
            <a:r>
              <a:rPr lang="en-US" sz="1800" dirty="0" smtClean="0"/>
              <a:t>refund</a:t>
            </a:r>
          </a:p>
          <a:p>
            <a:pPr marL="285750" indent="-285750">
              <a:buClr>
                <a:schemeClr val="tx2"/>
              </a:buClr>
              <a:buFont typeface="Wingdings" pitchFamily="2" charset="2"/>
              <a:buChar char="ü"/>
              <a:defRPr/>
            </a:pPr>
            <a:endParaRPr lang="en-US" sz="1800" dirty="0"/>
          </a:p>
          <a:p>
            <a:pPr marL="285750" indent="-285750">
              <a:buClr>
                <a:schemeClr val="tx2"/>
              </a:buClr>
              <a:buFont typeface="Wingdings" pitchFamily="2" charset="2"/>
              <a:buChar char="ü"/>
              <a:defRPr/>
            </a:pPr>
            <a:r>
              <a:rPr lang="en-US" sz="1800" dirty="0" smtClean="0"/>
              <a:t>After validating admin credentials, the admin is allowed to log in.</a:t>
            </a:r>
          </a:p>
          <a:p>
            <a:pPr marL="285750" indent="-285750">
              <a:buClr>
                <a:schemeClr val="tx2"/>
              </a:buClr>
              <a:buFont typeface="Wingdings" pitchFamily="2" charset="2"/>
              <a:buChar char="ü"/>
              <a:defRPr/>
            </a:pPr>
            <a:endParaRPr lang="en-US" sz="1800" dirty="0"/>
          </a:p>
          <a:p>
            <a:pPr marL="285750" indent="-285750">
              <a:buClr>
                <a:schemeClr val="tx2"/>
              </a:buClr>
              <a:buFont typeface="Wingdings" pitchFamily="2" charset="2"/>
              <a:buChar char="ü"/>
              <a:defRPr/>
            </a:pPr>
            <a:r>
              <a:rPr lang="en-US" sz="1800" dirty="0" smtClean="0"/>
              <a:t>After login, he is redirected to the Admin Page.</a:t>
            </a:r>
          </a:p>
          <a:p>
            <a:pPr marL="285750" indent="-285750">
              <a:buClr>
                <a:schemeClr val="tx2"/>
              </a:buClr>
              <a:buFont typeface="Wingdings" pitchFamily="2" charset="2"/>
              <a:buChar char="ü"/>
              <a:defRPr/>
            </a:pPr>
            <a:endParaRPr lang="en-US" sz="1800" dirty="0"/>
          </a:p>
          <a:p>
            <a:pPr marL="285750" indent="-285750">
              <a:buClr>
                <a:schemeClr val="tx2"/>
              </a:buClr>
              <a:buFont typeface="Wingdings" pitchFamily="2" charset="2"/>
              <a:buChar char="ü"/>
              <a:defRPr/>
            </a:pPr>
            <a:r>
              <a:rPr lang="en-US" sz="1800" dirty="0" smtClean="0"/>
              <a:t>Admin has the option to add or remove a particular flight.</a:t>
            </a:r>
          </a:p>
          <a:p>
            <a:pPr marL="285750" indent="-285750">
              <a:buClr>
                <a:schemeClr val="tx2"/>
              </a:buClr>
              <a:buFont typeface="Wingdings" pitchFamily="2" charset="2"/>
              <a:buChar char="ü"/>
              <a:defRPr/>
            </a:pPr>
            <a:endParaRPr lang="en-US" sz="1800" dirty="0"/>
          </a:p>
          <a:p>
            <a:pPr marL="285750" indent="-285750">
              <a:buClr>
                <a:schemeClr val="tx2"/>
              </a:buClr>
              <a:buFont typeface="Wingdings" pitchFamily="2" charset="2"/>
              <a:buChar char="ü"/>
              <a:defRPr/>
            </a:pPr>
            <a:r>
              <a:rPr lang="en-US" sz="1800" dirty="0" smtClean="0"/>
              <a:t>He can also view the total revenue generated or flight revenue</a:t>
            </a:r>
          </a:p>
          <a:p>
            <a:pPr marL="285750" indent="-285750">
              <a:buClr>
                <a:schemeClr val="tx2"/>
              </a:buClr>
              <a:buFont typeface="Wingdings" pitchFamily="2" charset="2"/>
              <a:buChar char="ü"/>
              <a:defRPr/>
            </a:pPr>
            <a:endParaRPr lang="en-US" sz="1800" dirty="0"/>
          </a:p>
          <a:p>
            <a:pPr marL="285750" indent="-285750">
              <a:buClr>
                <a:schemeClr val="tx2"/>
              </a:buClr>
              <a:buFont typeface="Wingdings" pitchFamily="2" charset="2"/>
              <a:buChar char="ü"/>
              <a:defRPr/>
            </a:pPr>
            <a:r>
              <a:rPr lang="en-US" sz="1800" dirty="0" smtClean="0"/>
              <a:t>A customer can also visit the </a:t>
            </a:r>
            <a:r>
              <a:rPr lang="en-US" sz="1800" dirty="0" err="1" smtClean="0"/>
              <a:t>ContactUs</a:t>
            </a:r>
            <a:r>
              <a:rPr lang="en-US" sz="1800" dirty="0" smtClean="0"/>
              <a:t> and </a:t>
            </a:r>
            <a:r>
              <a:rPr lang="en-US" sz="1800" dirty="0" err="1" smtClean="0"/>
              <a:t>AboutUs</a:t>
            </a:r>
            <a:r>
              <a:rPr lang="en-US" sz="1800" dirty="0" smtClean="0"/>
              <a:t> information </a:t>
            </a:r>
            <a:endParaRPr lang="en-US" sz="1800" dirty="0"/>
          </a:p>
          <a:p>
            <a:pPr eaLnBrk="1" hangingPunct="1">
              <a:buClr>
                <a:schemeClr val="tx2"/>
              </a:buClr>
              <a:buFont typeface="Wingdings" pitchFamily="2" charset="2"/>
              <a:buNone/>
              <a:defRPr/>
            </a:pPr>
            <a:endParaRPr lang="en-US" altLang="en-US" sz="1800" dirty="0">
              <a:solidFill>
                <a:srgbClr val="0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6"/>
          <p:cNvSpPr>
            <a:spLocks noGrp="1" noChangeArrowheads="1"/>
          </p:cNvSpPr>
          <p:nvPr>
            <p:ph type="title"/>
          </p:nvPr>
        </p:nvSpPr>
        <p:spPr/>
        <p:txBody>
          <a:bodyPr/>
          <a:lstStyle/>
          <a:p>
            <a:pPr eaLnBrk="1" hangingPunct="1"/>
            <a:r>
              <a:rPr lang="en-US" altLang="en-US" sz="2400" smtClean="0">
                <a:solidFill>
                  <a:srgbClr val="000000"/>
                </a:solidFill>
                <a:cs typeface="Arial" panose="020B0604020202020204" pitchFamily="34" charset="0"/>
              </a:rPr>
              <a:t>Modules</a:t>
            </a:r>
          </a:p>
        </p:txBody>
      </p:sp>
      <p:sp>
        <p:nvSpPr>
          <p:cNvPr id="11267" name="Content Placeholder 5">
            <a:extLst>
              <a:ext uri="{FF2B5EF4-FFF2-40B4-BE49-F238E27FC236}"/>
            </a:extLst>
          </p:cNvPr>
          <p:cNvSpPr>
            <a:spLocks noGrp="1"/>
          </p:cNvSpPr>
          <p:nvPr>
            <p:ph idx="1"/>
          </p:nvPr>
        </p:nvSpPr>
        <p:spPr/>
        <p:txBody>
          <a:bodyPr rtlCol="0">
            <a:normAutofit/>
          </a:bodyPr>
          <a:lstStyle/>
          <a:p>
            <a:pPr eaLnBrk="1" fontAlgn="auto" hangingPunct="1">
              <a:spcAft>
                <a:spcPts val="0"/>
              </a:spcAft>
              <a:defRPr/>
            </a:pPr>
            <a:endParaRPr lang="en-US" sz="2400" dirty="0">
              <a:latin typeface="Candara"/>
            </a:endParaRPr>
          </a:p>
          <a:p>
            <a:pPr eaLnBrk="1" fontAlgn="auto" hangingPunct="1">
              <a:spcAft>
                <a:spcPts val="0"/>
              </a:spcAft>
              <a:buFontTx/>
              <a:buNone/>
              <a:defRPr/>
            </a:pPr>
            <a:endParaRPr lang="en-US" sz="2400" dirty="0">
              <a:latin typeface="Candara"/>
            </a:endParaRPr>
          </a:p>
          <a:p>
            <a:pPr eaLnBrk="1" fontAlgn="auto" hangingPunct="1">
              <a:spcAft>
                <a:spcPts val="0"/>
              </a:spcAft>
              <a:buFontTx/>
              <a:buNone/>
              <a:defRPr/>
            </a:pPr>
            <a:endParaRPr lang="en-US" sz="2400" dirty="0">
              <a:latin typeface="Candara"/>
            </a:endParaRPr>
          </a:p>
          <a:p>
            <a:pPr eaLnBrk="1" fontAlgn="auto" hangingPunct="1">
              <a:spcAft>
                <a:spcPts val="0"/>
              </a:spcAft>
              <a:buFontTx/>
              <a:buNone/>
              <a:defRPr/>
            </a:pPr>
            <a:endParaRPr lang="en-US" sz="1350" dirty="0">
              <a:solidFill>
                <a:schemeClr val="bg1">
                  <a:lumMod val="50000"/>
                </a:schemeClr>
              </a:solidFill>
              <a:latin typeface="Candara"/>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Title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664C91369D984991AEE386D876C869" ma:contentTypeVersion="3" ma:contentTypeDescription="Create a new document." ma:contentTypeScope="" ma:versionID="a51899a532c37e5ca61817437f4815f9">
  <xsd:schema xmlns:xsd="http://www.w3.org/2001/XMLSchema" xmlns:xs="http://www.w3.org/2001/XMLSchema" xmlns:p="http://schemas.microsoft.com/office/2006/metadata/properties" xmlns:ns2="f2f9e500-2a4f-403e-abb1-514215aa6ea6" xmlns:ns3="952a6df7-b138-4f89-9bc4-e7a874ea3254" targetNamespace="http://schemas.microsoft.com/office/2006/metadata/properties" ma:root="true" ma:fieldsID="45d205d1640a34948cbc94912e7cd74a" ns2:_="" ns3:_="">
    <xsd:import namespace="f2f9e500-2a4f-403e-abb1-514215aa6ea6"/>
    <xsd:import namespace="952a6df7-b138-4f89-9bc4-e7a874ea3254"/>
    <xsd:element name="properties">
      <xsd:complexType>
        <xsd:sequence>
          <xsd:element name="documentManagement">
            <xsd:complexType>
              <xsd:all>
                <xsd:element ref="ns2:Levels" minOccurs="0"/>
                <xsd:element ref="ns2:Category" minOccurs="0"/>
                <xsd:element ref="ns2:Material_x0020_Type"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f9e500-2a4f-403e-abb1-514215aa6ea6" elementFormDefault="qualified">
    <xsd:import namespace="http://schemas.microsoft.com/office/2006/documentManagement/types"/>
    <xsd:import namespace="http://schemas.microsoft.com/office/infopath/2007/PartnerControls"/>
    <xsd:element name="Levels" ma:index="8" nillable="true" ma:displayName="Levels" ma:default="L1" ma:format="Dropdown" ma:internalName="Levels">
      <xsd:simpleType>
        <xsd:restriction base="dms:Choice">
          <xsd:enumeration value="L1"/>
          <xsd:enumeration value="L2"/>
          <xsd:enumeration value="L3"/>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evels xmlns="f2f9e500-2a4f-403e-abb1-514215aa6ea6">L1</Levels>
    <Category xmlns="f2f9e500-2a4f-403e-abb1-514215aa6ea6">Module Artifact</Category>
    <FolderName xmlns="952a6df7-b138-4f89-9bc4-e7a874ea3254" xsi:nil="true"/>
    <Material_x0020_Type xmlns="f2f9e500-2a4f-403e-abb1-514215aa6ea6">Demos</Material_x0020_Type>
  </documentManagement>
</p:properties>
</file>

<file path=customXml/itemProps1.xml><?xml version="1.0" encoding="utf-8"?>
<ds:datastoreItem xmlns:ds="http://schemas.openxmlformats.org/officeDocument/2006/customXml" ds:itemID="{943737B6-027B-450C-B663-E1462B6761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f9e500-2a4f-403e-abb1-514215aa6ea6"/>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495CF38-64A8-420E-8651-B3F15539C2C9}">
  <ds:schemaRefs>
    <ds:schemaRef ds:uri="http://purl.org/dc/elements/1.1/"/>
    <ds:schemaRef ds:uri="http://schemas.microsoft.com/office/2006/metadata/properties"/>
    <ds:schemaRef ds:uri="952a6df7-b138-4f89-9bc4-e7a874ea3254"/>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f2f9e500-2a4f-403e-abb1-514215aa6ea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2847</TotalTime>
  <Words>782</Words>
  <Application>Microsoft Office PowerPoint</Application>
  <PresentationFormat>On-screen Show (4:3)</PresentationFormat>
  <Paragraphs>139</Paragraphs>
  <Slides>15</Slides>
  <Notes>13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3" baseType="lpstr">
      <vt:lpstr>Verdana</vt:lpstr>
      <vt:lpstr>Candara</vt:lpstr>
      <vt:lpstr>Arial</vt:lpstr>
      <vt:lpstr>Wingdings</vt:lpstr>
      <vt:lpstr>Calibri</vt:lpstr>
      <vt:lpstr>Capgemini 2017_Title slides</vt:lpstr>
      <vt:lpstr>Capgemini 2017_Cover slides</vt:lpstr>
      <vt:lpstr>think-cell Slide</vt:lpstr>
      <vt:lpstr>Mini Project- Airline Reservation System</vt:lpstr>
      <vt:lpstr>Team Members</vt:lpstr>
      <vt:lpstr>Objectives</vt:lpstr>
      <vt:lpstr>Project Understanding</vt:lpstr>
      <vt:lpstr>Approach used :</vt:lpstr>
      <vt:lpstr>Approach used :</vt:lpstr>
      <vt:lpstr>Project Execution</vt:lpstr>
      <vt:lpstr>Project Execution</vt:lpstr>
      <vt:lpstr>Modules</vt:lpstr>
      <vt:lpstr>Modules</vt:lpstr>
      <vt:lpstr>Modules</vt:lpstr>
      <vt:lpstr>Learning</vt:lpstr>
      <vt:lpstr>Best Practices</vt:lpstr>
      <vt:lpstr> Opportunity for improvement</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Gawde, Anish</cp:lastModifiedBy>
  <cp:revision>176</cp:revision>
  <dcterms:created xsi:type="dcterms:W3CDTF">2012-05-18T02:59:15Z</dcterms:created>
  <dcterms:modified xsi:type="dcterms:W3CDTF">2019-01-16T14:02:50Z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0x010100A64F2559C04AE4488E94205E47398A2E</vt:lpwstr>
  </property>
  <property fmtid="{D5CDD505-2E9C-101B-9397-08002B2CF9AE}" pid="4" name="_SourceUrl">
    <vt:lpwstr/>
  </property>
</Properties>
</file>