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12"/>
  </p:notesMasterIdLst>
  <p:sldIdLst>
    <p:sldId id="256" r:id="rId2"/>
    <p:sldId id="268" r:id="rId3"/>
    <p:sldId id="259" r:id="rId4"/>
    <p:sldId id="260" r:id="rId5"/>
    <p:sldId id="266" r:id="rId6"/>
    <p:sldId id="263" r:id="rId7"/>
    <p:sldId id="264" r:id="rId8"/>
    <p:sldId id="261" r:id="rId9"/>
    <p:sldId id="262" r:id="rId10"/>
    <p:sldId id="270" r:id="rId1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94"/>
  </p:normalViewPr>
  <p:slideViewPr>
    <p:cSldViewPr snapToGrid="0">
      <p:cViewPr varScale="1">
        <p:scale>
          <a:sx n="161" d="100"/>
          <a:sy n="161" d="100"/>
        </p:scale>
        <p:origin x="240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1560147d5b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1560147d5b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1560147d5b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1560147d5b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1560147d5b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1560147d5b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1560147d5b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1560147d5b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1560147d5b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1560147d5b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1560147d5b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1560147d5b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560147d5b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1560147d5b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51435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1" y="0"/>
            <a:ext cx="1728788" cy="51435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7319" y="841772"/>
            <a:ext cx="6593681" cy="179070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7319" y="2701528"/>
            <a:ext cx="6593681" cy="1241822"/>
          </a:xfrm>
        </p:spPr>
        <p:txBody>
          <a:bodyPr>
            <a:normAutofit/>
          </a:bodyPr>
          <a:lstStyle>
            <a:lvl1pPr marL="0" indent="0" algn="l">
              <a:buNone/>
              <a:defRPr sz="1500" cap="all" baseline="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08133" y="4057651"/>
            <a:ext cx="2057400" cy="273844"/>
          </a:xfrm>
        </p:spPr>
        <p:txBody>
          <a:bodyPr/>
          <a:lstStyle/>
          <a:p>
            <a:fld id="{48A87A34-81AB-432B-8DAE-1953F412C126}" type="datetimeFigureOut">
              <a:rPr lang="en-US" dirty="0"/>
              <a:t>2/20/22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07318" y="4057651"/>
            <a:ext cx="3843665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22684" y="4057650"/>
            <a:ext cx="578317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56113608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3228499"/>
            <a:ext cx="7434266" cy="614516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454819"/>
            <a:ext cx="7434266" cy="2474834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4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3843015"/>
            <a:ext cx="7433144" cy="51185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4072012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457200"/>
            <a:ext cx="7429466" cy="2571750"/>
          </a:xfrm>
        </p:spPr>
        <p:txBody>
          <a:bodyPr anchor="ctr"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3314700"/>
            <a:ext cx="7428344" cy="1028699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1524629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457200"/>
            <a:ext cx="6977064" cy="2061322"/>
          </a:xfrm>
        </p:spPr>
        <p:txBody>
          <a:bodyPr anchor="ctr"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2524168"/>
            <a:ext cx="6564224" cy="411726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3232439"/>
            <a:ext cx="7429502" cy="1117122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60" name="TextBox 59"/>
          <p:cNvSpPr txBox="1"/>
          <p:nvPr/>
        </p:nvSpPr>
        <p:spPr>
          <a:xfrm>
            <a:off x="677634" y="549295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903028" y="2073729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819887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600531"/>
            <a:ext cx="7429501" cy="1883876"/>
          </a:xfrm>
        </p:spPr>
        <p:txBody>
          <a:bodyPr anchor="b"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3493241"/>
            <a:ext cx="7428379" cy="855483"/>
          </a:xfrm>
        </p:spPr>
        <p:txBody>
          <a:bodyPr anchor="t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2475672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457200"/>
            <a:ext cx="7429499" cy="14287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005847"/>
            <a:ext cx="2397674" cy="51435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45939" y="2520197"/>
            <a:ext cx="2406551" cy="182320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008226"/>
            <a:ext cx="2388289" cy="51435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78160" y="2522576"/>
            <a:ext cx="2396873" cy="182320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005847"/>
            <a:ext cx="2396226" cy="51435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2520197"/>
            <a:ext cx="2396226" cy="182320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2742452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457200"/>
            <a:ext cx="7429499" cy="14287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3303447"/>
            <a:ext cx="2396430" cy="432197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5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000249"/>
            <a:ext cx="2396430" cy="1143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5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3735644"/>
            <a:ext cx="2396430" cy="61338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3303447"/>
            <a:ext cx="2400300" cy="432197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5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000249"/>
            <a:ext cx="2399205" cy="1143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5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3735643"/>
            <a:ext cx="2400300" cy="607757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3303446"/>
            <a:ext cx="2393056" cy="432197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5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000249"/>
            <a:ext cx="2396227" cy="1143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5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3735641"/>
            <a:ext cx="2396226" cy="60775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25738957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62771124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457200"/>
            <a:ext cx="1503758" cy="3886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457200"/>
            <a:ext cx="5811443" cy="3886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76797397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4657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2187223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064420"/>
            <a:ext cx="7429500" cy="2139553"/>
          </a:xfrm>
        </p:spPr>
        <p:txBody>
          <a:bodyPr anchor="b"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3318272"/>
            <a:ext cx="7429500" cy="1031082"/>
          </a:xfrm>
        </p:spPr>
        <p:txBody>
          <a:bodyPr>
            <a:normAutofit/>
          </a:bodyPr>
          <a:lstStyle>
            <a:lvl1pPr marL="0" indent="0">
              <a:buNone/>
              <a:defRPr sz="135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3871953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1687114"/>
            <a:ext cx="3658792" cy="26562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1687114"/>
            <a:ext cx="3656408" cy="26562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12186726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64345"/>
            <a:ext cx="7429500" cy="110847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515" y="1687115"/>
            <a:ext cx="3487337" cy="617934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2305048"/>
            <a:ext cx="3658793" cy="2038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6" y="1687114"/>
            <a:ext cx="3484952" cy="617934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305048"/>
            <a:ext cx="3656408" cy="2038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9606058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47739114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22658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457201"/>
            <a:ext cx="2892028" cy="1229913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444499"/>
            <a:ext cx="4418407" cy="3898901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1687114"/>
            <a:ext cx="2892028" cy="265628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2921037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457200"/>
            <a:ext cx="4450881" cy="122991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5541" y="457201"/>
            <a:ext cx="2750018" cy="38861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1687114"/>
            <a:ext cx="4450883" cy="265628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2563539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51435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0716" y="0"/>
            <a:ext cx="9040416" cy="51435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463888"/>
            <a:ext cx="7429499" cy="11089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1687115"/>
            <a:ext cx="7429499" cy="26562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4412457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2/20/22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4412457"/>
            <a:ext cx="467948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8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4412456"/>
            <a:ext cx="578317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070968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7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7.png"/><Relationship Id="rId5" Type="http://schemas.openxmlformats.org/officeDocument/2006/relationships/image" Target="../media/image6.jp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9.jpe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2.jpe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1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ctrTitle"/>
          </p:nvPr>
        </p:nvSpPr>
        <p:spPr>
          <a:xfrm>
            <a:off x="1275159" y="1350962"/>
            <a:ext cx="6593681" cy="179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3D85C6"/>
                </a:solidFill>
                <a:latin typeface="Impact"/>
                <a:ea typeface="Impact"/>
                <a:cs typeface="Impact"/>
                <a:sym typeface="Impact"/>
              </a:rPr>
              <a:t>AAB Consulting Miami</a:t>
            </a:r>
            <a:endParaRPr dirty="0">
              <a:solidFill>
                <a:srgbClr val="3D85C6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54" name="Google Shape;54;p13"/>
          <p:cNvSpPr txBox="1">
            <a:spLocks noGrp="1"/>
          </p:cNvSpPr>
          <p:nvPr>
            <p:ph type="subTitle" idx="1"/>
          </p:nvPr>
        </p:nvSpPr>
        <p:spPr>
          <a:xfrm>
            <a:off x="1617673" y="3413367"/>
            <a:ext cx="6593681" cy="12418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Bryan </a:t>
            </a:r>
            <a:r>
              <a:rPr lang="en" dirty="0" err="1"/>
              <a:t>LaSane</a:t>
            </a:r>
            <a:r>
              <a:rPr lang="en" dirty="0"/>
              <a:t>, Developer, Marketing and Client Engagement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Andrew Hidalgo, Back End Developer, Marketing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Andrew McCoy, Front End and Back End Developer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4294967295"/>
          </p:nvPr>
        </p:nvSpPr>
        <p:spPr>
          <a:xfrm>
            <a:off x="1617672" y="3146719"/>
            <a:ext cx="6593682" cy="6651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en" sz="2820" dirty="0"/>
              <a:t>Management Team:</a:t>
            </a:r>
            <a:endParaRPr sz="2820" dirty="0"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endParaRPr sz="2820" dirty="0"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endParaRPr sz="2820" dirty="0"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93" y="0"/>
            <a:ext cx="9144003" cy="2286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Picture 2">
            <a:extLst>
              <a:ext uri="{FF2B5EF4-FFF2-40B4-BE49-F238E27FC236}">
                <a16:creationId xmlns:a16="http://schemas.microsoft.com/office/drawing/2014/main" id="{59FACE42-44B0-4185-8ED4-9043A78C8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2" cy="5143500"/>
          </a:xfrm>
          <a:prstGeom prst="rect">
            <a:avLst/>
          </a:prstGeom>
          <a:noFill/>
          <a:extLst>
            <a:ext uri="{909E8E84-426E-40dd-AFC4-6F175D3DCCD1}">
              <a14:hiddenFill xmlns:p14="http://schemas.microsoft.com/office/powerpoint/2010/main" xmlns:a14="http://schemas.microsoft.com/office/drawing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24" name="Group 123">
            <a:extLst>
              <a:ext uri="{FF2B5EF4-FFF2-40B4-BE49-F238E27FC236}">
                <a16:creationId xmlns:a16="http://schemas.microsoft.com/office/drawing/2014/main" id="{A838DBA2-246D-4087-AE0A-6EA2B4B65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0715" y="0"/>
            <a:ext cx="9040414" cy="5143500"/>
            <a:chOff x="-14288" y="0"/>
            <a:chExt cx="12053888" cy="6858001"/>
          </a:xfrm>
        </p:grpSpPr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B4406F95-9579-494D-BE1E-A012A7F4C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37" name="Rectangle 5">
                <a:extLst>
                  <a:ext uri="{FF2B5EF4-FFF2-40B4-BE49-F238E27FC236}">
                    <a16:creationId xmlns:a16="http://schemas.microsoft.com/office/drawing/2014/main" id="{4C8D671A-5C73-44CA-B6D0-7F3BC195BA6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138" name="Freeform 6">
                <a:extLst>
                  <a:ext uri="{FF2B5EF4-FFF2-40B4-BE49-F238E27FC236}">
                    <a16:creationId xmlns:a16="http://schemas.microsoft.com/office/drawing/2014/main" id="{F0DB3AC8-B5AD-4004-B0B9-74B58BECA0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9" name="Freeform 7">
                <a:extLst>
                  <a:ext uri="{FF2B5EF4-FFF2-40B4-BE49-F238E27FC236}">
                    <a16:creationId xmlns:a16="http://schemas.microsoft.com/office/drawing/2014/main" id="{F3B2C8F3-E236-45B2-B2E1-8460F8FD6D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0" name="Freeform 8">
                <a:extLst>
                  <a:ext uri="{FF2B5EF4-FFF2-40B4-BE49-F238E27FC236}">
                    <a16:creationId xmlns:a16="http://schemas.microsoft.com/office/drawing/2014/main" id="{761EE3AC-0BC2-4A29-AD58-5CB0EEFF96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1" name="Freeform 9">
                <a:extLst>
                  <a:ext uri="{FF2B5EF4-FFF2-40B4-BE49-F238E27FC236}">
                    <a16:creationId xmlns:a16="http://schemas.microsoft.com/office/drawing/2014/main" id="{38DC43BE-83DD-43F3-A21F-9B58B1074F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2" name="Freeform 10">
                <a:extLst>
                  <a:ext uri="{FF2B5EF4-FFF2-40B4-BE49-F238E27FC236}">
                    <a16:creationId xmlns:a16="http://schemas.microsoft.com/office/drawing/2014/main" id="{112583CE-53E8-48F6-9F71-25A32BFD61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3" name="Freeform 11">
                <a:extLst>
                  <a:ext uri="{FF2B5EF4-FFF2-40B4-BE49-F238E27FC236}">
                    <a16:creationId xmlns:a16="http://schemas.microsoft.com/office/drawing/2014/main" id="{229A7966-2C4F-4334-8FB7-08521F984D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4" name="Freeform 12">
                <a:extLst>
                  <a:ext uri="{FF2B5EF4-FFF2-40B4-BE49-F238E27FC236}">
                    <a16:creationId xmlns:a16="http://schemas.microsoft.com/office/drawing/2014/main" id="{656FCF6A-DF5B-42AA-83C4-22CD7B9947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5" name="Freeform 13">
                <a:extLst>
                  <a:ext uri="{FF2B5EF4-FFF2-40B4-BE49-F238E27FC236}">
                    <a16:creationId xmlns:a16="http://schemas.microsoft.com/office/drawing/2014/main" id="{E908B3EE-F31D-4E8D-BF3C-71F5B35F02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6" name="Freeform 14">
                <a:extLst>
                  <a:ext uri="{FF2B5EF4-FFF2-40B4-BE49-F238E27FC236}">
                    <a16:creationId xmlns:a16="http://schemas.microsoft.com/office/drawing/2014/main" id="{DA9F96D7-B42C-4F80-8F26-72388FE0C2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7" name="Freeform 15">
                <a:extLst>
                  <a:ext uri="{FF2B5EF4-FFF2-40B4-BE49-F238E27FC236}">
                    <a16:creationId xmlns:a16="http://schemas.microsoft.com/office/drawing/2014/main" id="{5C9D5861-5A45-408A-A25E-61ED661AD7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8" name="Line 16">
                <a:extLst>
                  <a:ext uri="{FF2B5EF4-FFF2-40B4-BE49-F238E27FC236}">
                    <a16:creationId xmlns:a16="http://schemas.microsoft.com/office/drawing/2014/main" id="{DEEF5DD7-13B2-4CBB-A1AE-193A618B0F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149" name="Freeform 17">
                <a:extLst>
                  <a:ext uri="{FF2B5EF4-FFF2-40B4-BE49-F238E27FC236}">
                    <a16:creationId xmlns:a16="http://schemas.microsoft.com/office/drawing/2014/main" id="{3D896DDA-5AD2-4360-9E65-A792131051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0" name="Freeform 18">
                <a:extLst>
                  <a:ext uri="{FF2B5EF4-FFF2-40B4-BE49-F238E27FC236}">
                    <a16:creationId xmlns:a16="http://schemas.microsoft.com/office/drawing/2014/main" id="{C088F3B1-D893-4078-8EAE-6A3776F675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1" name="Freeform 19">
                <a:extLst>
                  <a:ext uri="{FF2B5EF4-FFF2-40B4-BE49-F238E27FC236}">
                    <a16:creationId xmlns:a16="http://schemas.microsoft.com/office/drawing/2014/main" id="{23CCB367-42E1-4DEF-BABD-7457EB9F28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2" name="Freeform 20">
                <a:extLst>
                  <a:ext uri="{FF2B5EF4-FFF2-40B4-BE49-F238E27FC236}">
                    <a16:creationId xmlns:a16="http://schemas.microsoft.com/office/drawing/2014/main" id="{BAFD46CE-CD21-4C8E-8ACE-B1A0B74A904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3" name="Rectangle 21">
                <a:extLst>
                  <a:ext uri="{FF2B5EF4-FFF2-40B4-BE49-F238E27FC236}">
                    <a16:creationId xmlns:a16="http://schemas.microsoft.com/office/drawing/2014/main" id="{23980A26-1FFF-4434-A77C-C5A1C96A54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154" name="Freeform 22">
                <a:extLst>
                  <a:ext uri="{FF2B5EF4-FFF2-40B4-BE49-F238E27FC236}">
                    <a16:creationId xmlns:a16="http://schemas.microsoft.com/office/drawing/2014/main" id="{AE64C1E5-E917-4222-8080-3EF831FB46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5" name="Freeform 23">
                <a:extLst>
                  <a:ext uri="{FF2B5EF4-FFF2-40B4-BE49-F238E27FC236}">
                    <a16:creationId xmlns:a16="http://schemas.microsoft.com/office/drawing/2014/main" id="{D4D42DE6-99E5-4D28-834E-6601A7DD93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6" name="Freeform 24">
                <a:extLst>
                  <a:ext uri="{FF2B5EF4-FFF2-40B4-BE49-F238E27FC236}">
                    <a16:creationId xmlns:a16="http://schemas.microsoft.com/office/drawing/2014/main" id="{194304B3-4C44-49E0-A677-19E2DA8CC9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7" name="Freeform 25">
                <a:extLst>
                  <a:ext uri="{FF2B5EF4-FFF2-40B4-BE49-F238E27FC236}">
                    <a16:creationId xmlns:a16="http://schemas.microsoft.com/office/drawing/2014/main" id="{C726387F-F77D-4FB6-A177-1DC6115E84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8" name="Freeform 26">
                <a:extLst>
                  <a:ext uri="{FF2B5EF4-FFF2-40B4-BE49-F238E27FC236}">
                    <a16:creationId xmlns:a16="http://schemas.microsoft.com/office/drawing/2014/main" id="{2F09766D-0653-4646-BA37-8FC23294BA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9" name="Freeform 27">
                <a:extLst>
                  <a:ext uri="{FF2B5EF4-FFF2-40B4-BE49-F238E27FC236}">
                    <a16:creationId xmlns:a16="http://schemas.microsoft.com/office/drawing/2014/main" id="{F50D9867-C9E0-462B-894F-B2F97E26AC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0" name="Freeform 28">
                <a:extLst>
                  <a:ext uri="{FF2B5EF4-FFF2-40B4-BE49-F238E27FC236}">
                    <a16:creationId xmlns:a16="http://schemas.microsoft.com/office/drawing/2014/main" id="{44179987-9B3B-4BC1-9BDA-EC9F30A379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1" name="Freeform 29">
                <a:extLst>
                  <a:ext uri="{FF2B5EF4-FFF2-40B4-BE49-F238E27FC236}">
                    <a16:creationId xmlns:a16="http://schemas.microsoft.com/office/drawing/2014/main" id="{EF0E5480-8C2D-4FFE-9357-938DF0642B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2" name="Freeform 30">
                <a:extLst>
                  <a:ext uri="{FF2B5EF4-FFF2-40B4-BE49-F238E27FC236}">
                    <a16:creationId xmlns:a16="http://schemas.microsoft.com/office/drawing/2014/main" id="{FDAC2F76-95E6-4EE4-8A26-47CDAE5C62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3" name="Freeform 31">
                <a:extLst>
                  <a:ext uri="{FF2B5EF4-FFF2-40B4-BE49-F238E27FC236}">
                    <a16:creationId xmlns:a16="http://schemas.microsoft.com/office/drawing/2014/main" id="{249EB4AA-5D5B-4A3A-9F2D-6E4EDF2046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375D3DC5-0B19-4EA9-A350-6218AC28C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27" name="Freeform 32">
                <a:extLst>
                  <a:ext uri="{FF2B5EF4-FFF2-40B4-BE49-F238E27FC236}">
                    <a16:creationId xmlns:a16="http://schemas.microsoft.com/office/drawing/2014/main" id="{86B5A458-9418-4EDA-9B6F-E4754ABAD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8" name="Freeform 33">
                <a:extLst>
                  <a:ext uri="{FF2B5EF4-FFF2-40B4-BE49-F238E27FC236}">
                    <a16:creationId xmlns:a16="http://schemas.microsoft.com/office/drawing/2014/main" id="{6307D20D-BE6F-4BFD-8A35-230A01AD72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9" name="Freeform 34">
                <a:extLst>
                  <a:ext uri="{FF2B5EF4-FFF2-40B4-BE49-F238E27FC236}">
                    <a16:creationId xmlns:a16="http://schemas.microsoft.com/office/drawing/2014/main" id="{37A04039-8217-4B7F-8F43-4039DF087D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0" name="Freeform 35">
                <a:extLst>
                  <a:ext uri="{FF2B5EF4-FFF2-40B4-BE49-F238E27FC236}">
                    <a16:creationId xmlns:a16="http://schemas.microsoft.com/office/drawing/2014/main" id="{CA6CE641-5DEB-4A06-B9C3-B726A334C21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1" name="Freeform 36">
                <a:extLst>
                  <a:ext uri="{FF2B5EF4-FFF2-40B4-BE49-F238E27FC236}">
                    <a16:creationId xmlns:a16="http://schemas.microsoft.com/office/drawing/2014/main" id="{D08C7C1C-DF39-4479-94BD-47E71DE422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2" name="Freeform 37">
                <a:extLst>
                  <a:ext uri="{FF2B5EF4-FFF2-40B4-BE49-F238E27FC236}">
                    <a16:creationId xmlns:a16="http://schemas.microsoft.com/office/drawing/2014/main" id="{27C5EAA7-E449-48C0-9B14-E677E6ECF8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3" name="Freeform 38">
                <a:extLst>
                  <a:ext uri="{FF2B5EF4-FFF2-40B4-BE49-F238E27FC236}">
                    <a16:creationId xmlns:a16="http://schemas.microsoft.com/office/drawing/2014/main" id="{AA6A8A39-39D4-41FE-9974-CB46106A73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4" name="Freeform 39">
                <a:extLst>
                  <a:ext uri="{FF2B5EF4-FFF2-40B4-BE49-F238E27FC236}">
                    <a16:creationId xmlns:a16="http://schemas.microsoft.com/office/drawing/2014/main" id="{433C6D82-AE91-4A0C-97C6-34399C9084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5" name="Freeform 40">
                <a:extLst>
                  <a:ext uri="{FF2B5EF4-FFF2-40B4-BE49-F238E27FC236}">
                    <a16:creationId xmlns:a16="http://schemas.microsoft.com/office/drawing/2014/main" id="{D4C06E36-D233-423A-BC95-5B4D5BE35C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6" name="Rectangle 41">
                <a:extLst>
                  <a:ext uri="{FF2B5EF4-FFF2-40B4-BE49-F238E27FC236}">
                    <a16:creationId xmlns:a16="http://schemas.microsoft.com/office/drawing/2014/main" id="{E1B0EEC1-CF7A-4761-B477-941DB41A83D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9AE4726C-1831-4FE3-9A11-227F0DC2F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44002" cy="5143500"/>
            <a:chOff x="0" y="-1"/>
            <a:chExt cx="12192003" cy="6858001"/>
          </a:xfrm>
        </p:grpSpPr>
        <p:sp useBgFill="1">
          <p:nvSpPr>
            <p:cNvPr id="166" name="Rectangle 165">
              <a:extLst>
                <a:ext uri="{FF2B5EF4-FFF2-40B4-BE49-F238E27FC236}">
                  <a16:creationId xmlns:a16="http://schemas.microsoft.com/office/drawing/2014/main" id="{B651D7F7-8C54-448E-A268-1CBFAD87D4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7" name="Picture 2">
              <a:extLst>
                <a:ext uri="{FF2B5EF4-FFF2-40B4-BE49-F238E27FC236}">
                  <a16:creationId xmlns:a16="http://schemas.microsoft.com/office/drawing/2014/main" id="{E3B56E94-40E1-489A-98B2-A3238D66A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p14="http://schemas.microsoft.com/office/powerpoint/2010/main" xmlns:a14="http://schemas.microsoft.com/office/drawing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6922656-4946-7E41-BE03-C0F72E1EA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7522" y="463888"/>
            <a:ext cx="4538035" cy="11089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Bef>
                <a:spcPct val="0"/>
              </a:spcBef>
            </a:pPr>
            <a:r>
              <a:rPr lang="en-US" sz="3600"/>
              <a:t>REVENUE GENEORATOR</a:t>
            </a:r>
          </a:p>
        </p:txBody>
      </p:sp>
      <p:pic>
        <p:nvPicPr>
          <p:cNvPr id="116" name="Picture 4" descr="Blue blocks and networks technology background">
            <a:extLst>
              <a:ext uri="{FF2B5EF4-FFF2-40B4-BE49-F238E27FC236}">
                <a16:creationId xmlns:a16="http://schemas.microsoft.com/office/drawing/2014/main" id="{FF355D33-9D40-461D-977A-ED760449AD2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510" r="47468"/>
          <a:stretch/>
        </p:blipFill>
        <p:spPr>
          <a:xfrm>
            <a:off x="-4197" y="10"/>
            <a:ext cx="3476686" cy="5143490"/>
          </a:xfrm>
          <a:prstGeom prst="rect">
            <a:avLst/>
          </a:prstGeom>
        </p:spPr>
      </p:pic>
      <p:grpSp>
        <p:nvGrpSpPr>
          <p:cNvPr id="169" name="Group 168">
            <a:extLst>
              <a:ext uri="{FF2B5EF4-FFF2-40B4-BE49-F238E27FC236}">
                <a16:creationId xmlns:a16="http://schemas.microsoft.com/office/drawing/2014/main" id="{E916825F-759B-4F1A-BA80-AF7137691E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0"/>
            <a:ext cx="1728807" cy="5143499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0AF64541-DE3B-4DBB-84E1-907956469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71" name="Freeform 6">
              <a:extLst>
                <a:ext uri="{FF2B5EF4-FFF2-40B4-BE49-F238E27FC236}">
                  <a16:creationId xmlns:a16="http://schemas.microsoft.com/office/drawing/2014/main" id="{9175DCC0-514A-4CA1-AD9A-1BB0FFF1B4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2" name="Freeform 7">
              <a:extLst>
                <a:ext uri="{FF2B5EF4-FFF2-40B4-BE49-F238E27FC236}">
                  <a16:creationId xmlns:a16="http://schemas.microsoft.com/office/drawing/2014/main" id="{10371924-94D9-48AF-9D5B-6471775B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7C964FF9-A41A-438C-A22B-62690C98F1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74" name="Freeform 9">
              <a:extLst>
                <a:ext uri="{FF2B5EF4-FFF2-40B4-BE49-F238E27FC236}">
                  <a16:creationId xmlns:a16="http://schemas.microsoft.com/office/drawing/2014/main" id="{61716CD6-1875-4567-B3E2-364CD0960D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5" name="Freeform 10">
              <a:extLst>
                <a:ext uri="{FF2B5EF4-FFF2-40B4-BE49-F238E27FC236}">
                  <a16:creationId xmlns:a16="http://schemas.microsoft.com/office/drawing/2014/main" id="{31A293D3-7189-453D-AB91-1291AAFF3D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6" name="Freeform 11">
              <a:extLst>
                <a:ext uri="{FF2B5EF4-FFF2-40B4-BE49-F238E27FC236}">
                  <a16:creationId xmlns:a16="http://schemas.microsoft.com/office/drawing/2014/main" id="{87CB4EFE-58B3-4326-9CFB-A2AFADDFA5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7" name="Freeform 12">
              <a:extLst>
                <a:ext uri="{FF2B5EF4-FFF2-40B4-BE49-F238E27FC236}">
                  <a16:creationId xmlns:a16="http://schemas.microsoft.com/office/drawing/2014/main" id="{249CF4D3-B5A3-4287-BC9D-E9BB8FA6E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8" name="Freeform 13">
              <a:extLst>
                <a:ext uri="{FF2B5EF4-FFF2-40B4-BE49-F238E27FC236}">
                  <a16:creationId xmlns:a16="http://schemas.microsoft.com/office/drawing/2014/main" id="{4D2515F2-4D11-41AF-A6B1-7D084BEA9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9" name="Freeform 14">
              <a:extLst>
                <a:ext uri="{FF2B5EF4-FFF2-40B4-BE49-F238E27FC236}">
                  <a16:creationId xmlns:a16="http://schemas.microsoft.com/office/drawing/2014/main" id="{331BCBF4-0DC2-426E-84B3-AE38E403C9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0" name="Freeform 15">
              <a:extLst>
                <a:ext uri="{FF2B5EF4-FFF2-40B4-BE49-F238E27FC236}">
                  <a16:creationId xmlns:a16="http://schemas.microsoft.com/office/drawing/2014/main" id="{EC8AF156-0BE9-437D-A83B-87364146D0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1" name="Freeform 16">
              <a:extLst>
                <a:ext uri="{FF2B5EF4-FFF2-40B4-BE49-F238E27FC236}">
                  <a16:creationId xmlns:a16="http://schemas.microsoft.com/office/drawing/2014/main" id="{AC8CB256-3F62-4406-88F5-CE2421FF25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2" name="Freeform 17">
              <a:extLst>
                <a:ext uri="{FF2B5EF4-FFF2-40B4-BE49-F238E27FC236}">
                  <a16:creationId xmlns:a16="http://schemas.microsoft.com/office/drawing/2014/main" id="{F3E812EB-415E-4B60-B0FB-65386882CE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3" name="Freeform 18">
              <a:extLst>
                <a:ext uri="{FF2B5EF4-FFF2-40B4-BE49-F238E27FC236}">
                  <a16:creationId xmlns:a16="http://schemas.microsoft.com/office/drawing/2014/main" id="{EB4C95D7-8E6D-45EC-8CA1-9123D718E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4" name="Freeform 19">
              <a:extLst>
                <a:ext uri="{FF2B5EF4-FFF2-40B4-BE49-F238E27FC236}">
                  <a16:creationId xmlns:a16="http://schemas.microsoft.com/office/drawing/2014/main" id="{83F62FD2-2F62-4495-997C-8BD7F95AB8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5" name="Freeform 20">
              <a:extLst>
                <a:ext uri="{FF2B5EF4-FFF2-40B4-BE49-F238E27FC236}">
                  <a16:creationId xmlns:a16="http://schemas.microsoft.com/office/drawing/2014/main" id="{B7DFE0F9-22A3-4846-8D4E-0D193BD32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6" name="Freeform 21">
              <a:extLst>
                <a:ext uri="{FF2B5EF4-FFF2-40B4-BE49-F238E27FC236}">
                  <a16:creationId xmlns:a16="http://schemas.microsoft.com/office/drawing/2014/main" id="{244DAF25-7415-491A-9FF6-E04BC2DC2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7" name="Freeform 22">
              <a:extLst>
                <a:ext uri="{FF2B5EF4-FFF2-40B4-BE49-F238E27FC236}">
                  <a16:creationId xmlns:a16="http://schemas.microsoft.com/office/drawing/2014/main" id="{7ACA3646-863C-4D00-A58A-62C7FE71CE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8" name="Freeform 23">
              <a:extLst>
                <a:ext uri="{FF2B5EF4-FFF2-40B4-BE49-F238E27FC236}">
                  <a16:creationId xmlns:a16="http://schemas.microsoft.com/office/drawing/2014/main" id="{0EA18B38-BD42-45ED-8458-FB205DBC76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9" name="Freeform 24">
              <a:extLst>
                <a:ext uri="{FF2B5EF4-FFF2-40B4-BE49-F238E27FC236}">
                  <a16:creationId xmlns:a16="http://schemas.microsoft.com/office/drawing/2014/main" id="{45302917-5DBE-4CF2-B52F-478F93FDDE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0" name="Freeform 25">
              <a:extLst>
                <a:ext uri="{FF2B5EF4-FFF2-40B4-BE49-F238E27FC236}">
                  <a16:creationId xmlns:a16="http://schemas.microsoft.com/office/drawing/2014/main" id="{8E61E6FD-D40E-479C-ABE9-2B69AE20D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1" name="Freeform 26">
              <a:extLst>
                <a:ext uri="{FF2B5EF4-FFF2-40B4-BE49-F238E27FC236}">
                  <a16:creationId xmlns:a16="http://schemas.microsoft.com/office/drawing/2014/main" id="{2F4DEB4F-F824-48D7-AF9B-B5D905DCD1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2" name="Freeform 27">
              <a:extLst>
                <a:ext uri="{FF2B5EF4-FFF2-40B4-BE49-F238E27FC236}">
                  <a16:creationId xmlns:a16="http://schemas.microsoft.com/office/drawing/2014/main" id="{F76CFA02-6090-4464-B573-BCA350C901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3" name="Freeform 28">
              <a:extLst>
                <a:ext uri="{FF2B5EF4-FFF2-40B4-BE49-F238E27FC236}">
                  <a16:creationId xmlns:a16="http://schemas.microsoft.com/office/drawing/2014/main" id="{51BE8BEC-76C7-41FE-AB76-35194C2442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4" name="Freeform 29">
              <a:extLst>
                <a:ext uri="{FF2B5EF4-FFF2-40B4-BE49-F238E27FC236}">
                  <a16:creationId xmlns:a16="http://schemas.microsoft.com/office/drawing/2014/main" id="{710F61D4-3B34-45A9-B9B7-CE0373AB49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5" name="Freeform 30">
              <a:extLst>
                <a:ext uri="{FF2B5EF4-FFF2-40B4-BE49-F238E27FC236}">
                  <a16:creationId xmlns:a16="http://schemas.microsoft.com/office/drawing/2014/main" id="{451F080F-4CFB-4626-87CA-BB4CACA1C6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6" name="Freeform 31">
              <a:extLst>
                <a:ext uri="{FF2B5EF4-FFF2-40B4-BE49-F238E27FC236}">
                  <a16:creationId xmlns:a16="http://schemas.microsoft.com/office/drawing/2014/main" id="{667BBD71-2295-4A66-B76C-F82175C2B0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7" name="Freeform 32">
              <a:extLst>
                <a:ext uri="{FF2B5EF4-FFF2-40B4-BE49-F238E27FC236}">
                  <a16:creationId xmlns:a16="http://schemas.microsoft.com/office/drawing/2014/main" id="{B6644DE8-5BD1-4D5F-B245-0D3A21BCE1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8" name="Rectangle 197">
              <a:extLst>
                <a:ext uri="{FF2B5EF4-FFF2-40B4-BE49-F238E27FC236}">
                  <a16:creationId xmlns:a16="http://schemas.microsoft.com/office/drawing/2014/main" id="{A4DE8FD0-E681-4D9C-85C2-BEA4C2B3A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99" name="Freeform 34">
              <a:extLst>
                <a:ext uri="{FF2B5EF4-FFF2-40B4-BE49-F238E27FC236}">
                  <a16:creationId xmlns:a16="http://schemas.microsoft.com/office/drawing/2014/main" id="{D46033BD-1026-4388-B926-9D11E1D7C4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0" name="Freeform 35">
              <a:extLst>
                <a:ext uri="{FF2B5EF4-FFF2-40B4-BE49-F238E27FC236}">
                  <a16:creationId xmlns:a16="http://schemas.microsoft.com/office/drawing/2014/main" id="{1FA74D4C-2E28-42C5-A7FA-3C7D6BD8B7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1" name="Freeform 36">
              <a:extLst>
                <a:ext uri="{FF2B5EF4-FFF2-40B4-BE49-F238E27FC236}">
                  <a16:creationId xmlns:a16="http://schemas.microsoft.com/office/drawing/2014/main" id="{FADF7B3F-903C-456C-983E-C9868DDAB9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2" name="Freeform 37">
              <a:extLst>
                <a:ext uri="{FF2B5EF4-FFF2-40B4-BE49-F238E27FC236}">
                  <a16:creationId xmlns:a16="http://schemas.microsoft.com/office/drawing/2014/main" id="{033F8698-1549-44AD-8DAD-0055D7B807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3" name="Freeform 38">
              <a:extLst>
                <a:ext uri="{FF2B5EF4-FFF2-40B4-BE49-F238E27FC236}">
                  <a16:creationId xmlns:a16="http://schemas.microsoft.com/office/drawing/2014/main" id="{F1BDD4B6-46FD-4048-ADF1-32EADD9E5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4" name="Freeform 39">
              <a:extLst>
                <a:ext uri="{FF2B5EF4-FFF2-40B4-BE49-F238E27FC236}">
                  <a16:creationId xmlns:a16="http://schemas.microsoft.com/office/drawing/2014/main" id="{E7F387A7-B3BF-4B1A-BFCA-2D21AD3DFE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5" name="Freeform 40">
              <a:extLst>
                <a:ext uri="{FF2B5EF4-FFF2-40B4-BE49-F238E27FC236}">
                  <a16:creationId xmlns:a16="http://schemas.microsoft.com/office/drawing/2014/main" id="{7A1B6BC8-EA82-459D-A0E0-4EBE394E71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6" name="Freeform 41">
              <a:extLst>
                <a:ext uri="{FF2B5EF4-FFF2-40B4-BE49-F238E27FC236}">
                  <a16:creationId xmlns:a16="http://schemas.microsoft.com/office/drawing/2014/main" id="{8B94E190-DDC2-4545-906F-A1699BD73D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7" name="Freeform 42">
              <a:extLst>
                <a:ext uri="{FF2B5EF4-FFF2-40B4-BE49-F238E27FC236}">
                  <a16:creationId xmlns:a16="http://schemas.microsoft.com/office/drawing/2014/main" id="{D9807239-A5BA-4BB3-9194-BCE3B2F21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8" name="Freeform 43">
              <a:extLst>
                <a:ext uri="{FF2B5EF4-FFF2-40B4-BE49-F238E27FC236}">
                  <a16:creationId xmlns:a16="http://schemas.microsoft.com/office/drawing/2014/main" id="{04D300FD-DC53-4375-8981-09EA63BCF1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9" name="Freeform 44">
              <a:extLst>
                <a:ext uri="{FF2B5EF4-FFF2-40B4-BE49-F238E27FC236}">
                  <a16:creationId xmlns:a16="http://schemas.microsoft.com/office/drawing/2014/main" id="{1DF83FFD-4C16-41FD-928F-6E88AFC451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A5B4BC2F-B667-462B-99D8-0C433124AB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11" name="Freeform 46">
              <a:extLst>
                <a:ext uri="{FF2B5EF4-FFF2-40B4-BE49-F238E27FC236}">
                  <a16:creationId xmlns:a16="http://schemas.microsoft.com/office/drawing/2014/main" id="{0CBD9EFB-AC61-4674-B75A-56449003CC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2" name="Freeform 47">
              <a:extLst>
                <a:ext uri="{FF2B5EF4-FFF2-40B4-BE49-F238E27FC236}">
                  <a16:creationId xmlns:a16="http://schemas.microsoft.com/office/drawing/2014/main" id="{1AD4BBB0-F6A7-451F-BE09-DF619F38E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3" name="Freeform 48">
              <a:extLst>
                <a:ext uri="{FF2B5EF4-FFF2-40B4-BE49-F238E27FC236}">
                  <a16:creationId xmlns:a16="http://schemas.microsoft.com/office/drawing/2014/main" id="{A258B285-AE5E-473A-AA72-3C95E1D83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4" name="Freeform 49">
              <a:extLst>
                <a:ext uri="{FF2B5EF4-FFF2-40B4-BE49-F238E27FC236}">
                  <a16:creationId xmlns:a16="http://schemas.microsoft.com/office/drawing/2014/main" id="{7BEEDDE5-CB8A-4DF9-858F-4D9462D95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5" name="Freeform 50">
              <a:extLst>
                <a:ext uri="{FF2B5EF4-FFF2-40B4-BE49-F238E27FC236}">
                  <a16:creationId xmlns:a16="http://schemas.microsoft.com/office/drawing/2014/main" id="{DA1C731B-9B66-4D65-BF47-04B118107B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6" name="Freeform 51">
              <a:extLst>
                <a:ext uri="{FF2B5EF4-FFF2-40B4-BE49-F238E27FC236}">
                  <a16:creationId xmlns:a16="http://schemas.microsoft.com/office/drawing/2014/main" id="{58DBFEC6-C6DC-4B7A-934F-5A79EC3280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7" name="Freeform 52">
              <a:extLst>
                <a:ext uri="{FF2B5EF4-FFF2-40B4-BE49-F238E27FC236}">
                  <a16:creationId xmlns:a16="http://schemas.microsoft.com/office/drawing/2014/main" id="{9948D8CB-2DBE-4E48-98EA-DF9E2666A2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8" name="Freeform 53">
              <a:extLst>
                <a:ext uri="{FF2B5EF4-FFF2-40B4-BE49-F238E27FC236}">
                  <a16:creationId xmlns:a16="http://schemas.microsoft.com/office/drawing/2014/main" id="{56AB69F6-9F0B-4AB6-BCA8-AA2FD69E99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9" name="Freeform 54">
              <a:extLst>
                <a:ext uri="{FF2B5EF4-FFF2-40B4-BE49-F238E27FC236}">
                  <a16:creationId xmlns:a16="http://schemas.microsoft.com/office/drawing/2014/main" id="{0E7FB426-288D-4B0B-B73B-10CCC0EF41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0" name="Freeform 55">
              <a:extLst>
                <a:ext uri="{FF2B5EF4-FFF2-40B4-BE49-F238E27FC236}">
                  <a16:creationId xmlns:a16="http://schemas.microsoft.com/office/drawing/2014/main" id="{A5C59C6B-46C9-48C9-9F57-2EE738B53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1" name="Freeform 56">
              <a:extLst>
                <a:ext uri="{FF2B5EF4-FFF2-40B4-BE49-F238E27FC236}">
                  <a16:creationId xmlns:a16="http://schemas.microsoft.com/office/drawing/2014/main" id="{7CE85F33-17DC-4273-B06F-D171094449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2" name="Freeform 57">
              <a:extLst>
                <a:ext uri="{FF2B5EF4-FFF2-40B4-BE49-F238E27FC236}">
                  <a16:creationId xmlns:a16="http://schemas.microsoft.com/office/drawing/2014/main" id="{5CD001CF-F2C4-4810-A8D9-679F9F89E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3" name="Freeform 58">
              <a:extLst>
                <a:ext uri="{FF2B5EF4-FFF2-40B4-BE49-F238E27FC236}">
                  <a16:creationId xmlns:a16="http://schemas.microsoft.com/office/drawing/2014/main" id="{69F4BCDD-D153-40D2-8DD1-2509EE0CE4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ED3173-5BCE-E441-8650-E95D528696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26718" y="1687115"/>
            <a:ext cx="4558840" cy="2656285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indent="-228600" defTabSz="914400">
              <a:lnSpc>
                <a:spcPct val="11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1500"/>
              <a:t>METAMASK</a:t>
            </a:r>
          </a:p>
          <a:p>
            <a:pPr lvl="1" indent="-228600" defTabSz="914400">
              <a:lnSpc>
                <a:spcPct val="11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/>
              <a:t>Digital Wallet</a:t>
            </a: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1500"/>
              <a:t>REMIX</a:t>
            </a:r>
          </a:p>
          <a:p>
            <a:pPr lvl="1" indent="-228600" defTabSz="914400">
              <a:lnSpc>
                <a:spcPct val="11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/>
              <a:t>allows developing, deploying and administering smart contracts for Ethereum</a:t>
            </a: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1500"/>
              <a:t>Solidity</a:t>
            </a:r>
          </a:p>
          <a:p>
            <a:pPr lvl="1" indent="-228600" defTabSz="914400">
              <a:lnSpc>
                <a:spcPct val="11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/>
              <a:t>Programming language for implementing smart contracts. Smart contracts are programs which govern the behavior of accounts.</a:t>
            </a:r>
          </a:p>
        </p:txBody>
      </p:sp>
    </p:spTree>
    <p:extLst>
      <p:ext uri="{BB962C8B-B14F-4D97-AF65-F5344CB8AC3E}">
        <p14:creationId xmlns:p14="http://schemas.microsoft.com/office/powerpoint/2010/main" val="643495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>
            <a:extLst>
              <a:ext uri="{FF2B5EF4-FFF2-40B4-BE49-F238E27FC236}">
                <a16:creationId xmlns:a16="http://schemas.microsoft.com/office/drawing/2014/main" id="{59FACE42-44B0-4185-8ED4-9043A78C8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2" cy="5143500"/>
          </a:xfrm>
          <a:prstGeom prst="rect">
            <a:avLst/>
          </a:prstGeom>
          <a:noFill/>
          <a:extLst>
            <a:ext uri="{909E8E84-426E-40dd-AFC4-6F175D3DCCD1}">
              <a14:hiddenFill xmlns:p14="http://schemas.microsoft.com/office/powerpoint/2010/main" xmlns:a14="http://schemas.microsoft.com/office/drawing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A838DBA2-246D-4087-AE0A-6EA2B4B65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0715" y="0"/>
            <a:ext cx="9040414" cy="5143500"/>
            <a:chOff x="-14288" y="0"/>
            <a:chExt cx="12053888" cy="6858001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B4406F95-9579-494D-BE1E-A012A7F4C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4" name="Rectangle 5">
                <a:extLst>
                  <a:ext uri="{FF2B5EF4-FFF2-40B4-BE49-F238E27FC236}">
                    <a16:creationId xmlns:a16="http://schemas.microsoft.com/office/drawing/2014/main" id="{4C8D671A-5C73-44CA-B6D0-7F3BC195BA6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6">
                <a:extLst>
                  <a:ext uri="{FF2B5EF4-FFF2-40B4-BE49-F238E27FC236}">
                    <a16:creationId xmlns:a16="http://schemas.microsoft.com/office/drawing/2014/main" id="{F0DB3AC8-B5AD-4004-B0B9-74B58BECA0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7">
                <a:extLst>
                  <a:ext uri="{FF2B5EF4-FFF2-40B4-BE49-F238E27FC236}">
                    <a16:creationId xmlns:a16="http://schemas.microsoft.com/office/drawing/2014/main" id="{F3B2C8F3-E236-45B2-B2E1-8460F8FD6D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8">
                <a:extLst>
                  <a:ext uri="{FF2B5EF4-FFF2-40B4-BE49-F238E27FC236}">
                    <a16:creationId xmlns:a16="http://schemas.microsoft.com/office/drawing/2014/main" id="{761EE3AC-0BC2-4A29-AD58-5CB0EEFF96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9">
                <a:extLst>
                  <a:ext uri="{FF2B5EF4-FFF2-40B4-BE49-F238E27FC236}">
                    <a16:creationId xmlns:a16="http://schemas.microsoft.com/office/drawing/2014/main" id="{38DC43BE-83DD-43F3-A21F-9B58B1074F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0">
                <a:extLst>
                  <a:ext uri="{FF2B5EF4-FFF2-40B4-BE49-F238E27FC236}">
                    <a16:creationId xmlns:a16="http://schemas.microsoft.com/office/drawing/2014/main" id="{112583CE-53E8-48F6-9F71-25A32BFD61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1">
                <a:extLst>
                  <a:ext uri="{FF2B5EF4-FFF2-40B4-BE49-F238E27FC236}">
                    <a16:creationId xmlns:a16="http://schemas.microsoft.com/office/drawing/2014/main" id="{229A7966-2C4F-4334-8FB7-08521F984D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2">
                <a:extLst>
                  <a:ext uri="{FF2B5EF4-FFF2-40B4-BE49-F238E27FC236}">
                    <a16:creationId xmlns:a16="http://schemas.microsoft.com/office/drawing/2014/main" id="{656FCF6A-DF5B-42AA-83C4-22CD7B9947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13">
                <a:extLst>
                  <a:ext uri="{FF2B5EF4-FFF2-40B4-BE49-F238E27FC236}">
                    <a16:creationId xmlns:a16="http://schemas.microsoft.com/office/drawing/2014/main" id="{E908B3EE-F31D-4E8D-BF3C-71F5B35F02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4">
                <a:extLst>
                  <a:ext uri="{FF2B5EF4-FFF2-40B4-BE49-F238E27FC236}">
                    <a16:creationId xmlns:a16="http://schemas.microsoft.com/office/drawing/2014/main" id="{DA9F96D7-B42C-4F80-8F26-72388FE0C2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5">
                <a:extLst>
                  <a:ext uri="{FF2B5EF4-FFF2-40B4-BE49-F238E27FC236}">
                    <a16:creationId xmlns:a16="http://schemas.microsoft.com/office/drawing/2014/main" id="{5C9D5861-5A45-408A-A25E-61ED661AD7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Line 16">
                <a:extLst>
                  <a:ext uri="{FF2B5EF4-FFF2-40B4-BE49-F238E27FC236}">
                    <a16:creationId xmlns:a16="http://schemas.microsoft.com/office/drawing/2014/main" id="{DEEF5DD7-13B2-4CBB-A1AE-193A618B0F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6" name="Freeform 17">
                <a:extLst>
                  <a:ext uri="{FF2B5EF4-FFF2-40B4-BE49-F238E27FC236}">
                    <a16:creationId xmlns:a16="http://schemas.microsoft.com/office/drawing/2014/main" id="{3D896DDA-5AD2-4360-9E65-A792131051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Freeform 18">
                <a:extLst>
                  <a:ext uri="{FF2B5EF4-FFF2-40B4-BE49-F238E27FC236}">
                    <a16:creationId xmlns:a16="http://schemas.microsoft.com/office/drawing/2014/main" id="{C088F3B1-D893-4078-8EAE-6A3776F675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19">
                <a:extLst>
                  <a:ext uri="{FF2B5EF4-FFF2-40B4-BE49-F238E27FC236}">
                    <a16:creationId xmlns:a16="http://schemas.microsoft.com/office/drawing/2014/main" id="{23CCB367-42E1-4DEF-BABD-7457EB9F28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0">
                <a:extLst>
                  <a:ext uri="{FF2B5EF4-FFF2-40B4-BE49-F238E27FC236}">
                    <a16:creationId xmlns:a16="http://schemas.microsoft.com/office/drawing/2014/main" id="{BAFD46CE-CD21-4C8E-8ACE-B1A0B74A904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Rectangle 21">
                <a:extLst>
                  <a:ext uri="{FF2B5EF4-FFF2-40B4-BE49-F238E27FC236}">
                    <a16:creationId xmlns:a16="http://schemas.microsoft.com/office/drawing/2014/main" id="{23980A26-1FFF-4434-A77C-C5A1C96A54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2">
                <a:extLst>
                  <a:ext uri="{FF2B5EF4-FFF2-40B4-BE49-F238E27FC236}">
                    <a16:creationId xmlns:a16="http://schemas.microsoft.com/office/drawing/2014/main" id="{AE64C1E5-E917-4222-8080-3EF831FB46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3">
                <a:extLst>
                  <a:ext uri="{FF2B5EF4-FFF2-40B4-BE49-F238E27FC236}">
                    <a16:creationId xmlns:a16="http://schemas.microsoft.com/office/drawing/2014/main" id="{D4D42DE6-99E5-4D28-834E-6601A7DD93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4">
                <a:extLst>
                  <a:ext uri="{FF2B5EF4-FFF2-40B4-BE49-F238E27FC236}">
                    <a16:creationId xmlns:a16="http://schemas.microsoft.com/office/drawing/2014/main" id="{194304B3-4C44-49E0-A677-19E2DA8CC9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5">
                <a:extLst>
                  <a:ext uri="{FF2B5EF4-FFF2-40B4-BE49-F238E27FC236}">
                    <a16:creationId xmlns:a16="http://schemas.microsoft.com/office/drawing/2014/main" id="{C726387F-F77D-4FB6-A177-1DC6115E84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6">
                <a:extLst>
                  <a:ext uri="{FF2B5EF4-FFF2-40B4-BE49-F238E27FC236}">
                    <a16:creationId xmlns:a16="http://schemas.microsoft.com/office/drawing/2014/main" id="{2F09766D-0653-4646-BA37-8FC23294BA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7">
                <a:extLst>
                  <a:ext uri="{FF2B5EF4-FFF2-40B4-BE49-F238E27FC236}">
                    <a16:creationId xmlns:a16="http://schemas.microsoft.com/office/drawing/2014/main" id="{F50D9867-C9E0-462B-894F-B2F97E26AC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8">
                <a:extLst>
                  <a:ext uri="{FF2B5EF4-FFF2-40B4-BE49-F238E27FC236}">
                    <a16:creationId xmlns:a16="http://schemas.microsoft.com/office/drawing/2014/main" id="{44179987-9B3B-4BC1-9BDA-EC9F30A379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9">
                <a:extLst>
                  <a:ext uri="{FF2B5EF4-FFF2-40B4-BE49-F238E27FC236}">
                    <a16:creationId xmlns:a16="http://schemas.microsoft.com/office/drawing/2014/main" id="{EF0E5480-8C2D-4FFE-9357-938DF0642B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30">
                <a:extLst>
                  <a:ext uri="{FF2B5EF4-FFF2-40B4-BE49-F238E27FC236}">
                    <a16:creationId xmlns:a16="http://schemas.microsoft.com/office/drawing/2014/main" id="{FDAC2F76-95E6-4EE4-8A26-47CDAE5C62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31">
                <a:extLst>
                  <a:ext uri="{FF2B5EF4-FFF2-40B4-BE49-F238E27FC236}">
                    <a16:creationId xmlns:a16="http://schemas.microsoft.com/office/drawing/2014/main" id="{249EB4AA-5D5B-4A3A-9F2D-6E4EDF2046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375D3DC5-0B19-4EA9-A350-6218AC28C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4" name="Freeform 32">
                <a:extLst>
                  <a:ext uri="{FF2B5EF4-FFF2-40B4-BE49-F238E27FC236}">
                    <a16:creationId xmlns:a16="http://schemas.microsoft.com/office/drawing/2014/main" id="{86B5A458-9418-4EDA-9B6F-E4754ABAD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3">
                <a:extLst>
                  <a:ext uri="{FF2B5EF4-FFF2-40B4-BE49-F238E27FC236}">
                    <a16:creationId xmlns:a16="http://schemas.microsoft.com/office/drawing/2014/main" id="{6307D20D-BE6F-4BFD-8A35-230A01AD72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4">
                <a:extLst>
                  <a:ext uri="{FF2B5EF4-FFF2-40B4-BE49-F238E27FC236}">
                    <a16:creationId xmlns:a16="http://schemas.microsoft.com/office/drawing/2014/main" id="{37A04039-8217-4B7F-8F43-4039DF087D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5">
                <a:extLst>
                  <a:ext uri="{FF2B5EF4-FFF2-40B4-BE49-F238E27FC236}">
                    <a16:creationId xmlns:a16="http://schemas.microsoft.com/office/drawing/2014/main" id="{CA6CE641-5DEB-4A06-B9C3-B726A334C21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6">
                <a:extLst>
                  <a:ext uri="{FF2B5EF4-FFF2-40B4-BE49-F238E27FC236}">
                    <a16:creationId xmlns:a16="http://schemas.microsoft.com/office/drawing/2014/main" id="{D08C7C1C-DF39-4479-94BD-47E71DE422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37">
                <a:extLst>
                  <a:ext uri="{FF2B5EF4-FFF2-40B4-BE49-F238E27FC236}">
                    <a16:creationId xmlns:a16="http://schemas.microsoft.com/office/drawing/2014/main" id="{27C5EAA7-E449-48C0-9B14-E677E6ECF8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8">
                <a:extLst>
                  <a:ext uri="{FF2B5EF4-FFF2-40B4-BE49-F238E27FC236}">
                    <a16:creationId xmlns:a16="http://schemas.microsoft.com/office/drawing/2014/main" id="{AA6A8A39-39D4-41FE-9974-CB46106A73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9">
                <a:extLst>
                  <a:ext uri="{FF2B5EF4-FFF2-40B4-BE49-F238E27FC236}">
                    <a16:creationId xmlns:a16="http://schemas.microsoft.com/office/drawing/2014/main" id="{433C6D82-AE91-4A0C-97C6-34399C9084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40">
                <a:extLst>
                  <a:ext uri="{FF2B5EF4-FFF2-40B4-BE49-F238E27FC236}">
                    <a16:creationId xmlns:a16="http://schemas.microsoft.com/office/drawing/2014/main" id="{D4C06E36-D233-423A-BC95-5B4D5BE35C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Rectangle 41">
                <a:extLst>
                  <a:ext uri="{FF2B5EF4-FFF2-40B4-BE49-F238E27FC236}">
                    <a16:creationId xmlns:a16="http://schemas.microsoft.com/office/drawing/2014/main" id="{E1B0EEC1-CF7A-4761-B477-941DB41A83D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9AE4726C-1831-4FE3-9A11-227F0DC2F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44002" cy="5143500"/>
            <a:chOff x="0" y="-1"/>
            <a:chExt cx="12192003" cy="6858001"/>
          </a:xfrm>
        </p:grpSpPr>
        <p:sp useBgFill="1">
          <p:nvSpPr>
            <p:cNvPr id="53" name="Rectangle 52">
              <a:extLst>
                <a:ext uri="{FF2B5EF4-FFF2-40B4-BE49-F238E27FC236}">
                  <a16:creationId xmlns:a16="http://schemas.microsoft.com/office/drawing/2014/main" id="{B651D7F7-8C54-448E-A268-1CBFAD87D4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4" name="Picture 2">
              <a:extLst>
                <a:ext uri="{FF2B5EF4-FFF2-40B4-BE49-F238E27FC236}">
                  <a16:creationId xmlns:a16="http://schemas.microsoft.com/office/drawing/2014/main" id="{E3B56E94-40E1-489A-98B2-A3238D66A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p14="http://schemas.microsoft.com/office/powerpoint/2010/main" xmlns:a14="http://schemas.microsoft.com/office/drawing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EEDA1DE-1742-024C-8DDB-4EE2A6F55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7522" y="463888"/>
            <a:ext cx="4538035" cy="11089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Bef>
                <a:spcPct val="0"/>
              </a:spcBef>
            </a:pPr>
            <a:r>
              <a:rPr lang="en-US" sz="3600" dirty="0"/>
              <a:t>The Challenge</a:t>
            </a:r>
          </a:p>
        </p:txBody>
      </p:sp>
      <p:pic>
        <p:nvPicPr>
          <p:cNvPr id="5" name="Picture 4" descr="Mic and audio filter">
            <a:extLst>
              <a:ext uri="{FF2B5EF4-FFF2-40B4-BE49-F238E27FC236}">
                <a16:creationId xmlns:a16="http://schemas.microsoft.com/office/drawing/2014/main" id="{461F6749-8E5F-43FA-B6BA-DFE48E2C7D8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2635" r="22246"/>
          <a:stretch/>
        </p:blipFill>
        <p:spPr>
          <a:xfrm>
            <a:off x="-4197" y="10"/>
            <a:ext cx="3476686" cy="5143490"/>
          </a:xfrm>
          <a:prstGeom prst="rect">
            <a:avLst/>
          </a:prstGeom>
        </p:spPr>
      </p:pic>
      <p:grpSp>
        <p:nvGrpSpPr>
          <p:cNvPr id="56" name="Group 55">
            <a:extLst>
              <a:ext uri="{FF2B5EF4-FFF2-40B4-BE49-F238E27FC236}">
                <a16:creationId xmlns:a16="http://schemas.microsoft.com/office/drawing/2014/main" id="{E916825F-759B-4F1A-BA80-AF7137691E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0"/>
            <a:ext cx="1728807" cy="5143499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0AF64541-DE3B-4DBB-84E1-907956469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8" name="Freeform 6">
              <a:extLst>
                <a:ext uri="{FF2B5EF4-FFF2-40B4-BE49-F238E27FC236}">
                  <a16:creationId xmlns:a16="http://schemas.microsoft.com/office/drawing/2014/main" id="{9175DCC0-514A-4CA1-AD9A-1BB0FFF1B4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7">
              <a:extLst>
                <a:ext uri="{FF2B5EF4-FFF2-40B4-BE49-F238E27FC236}">
                  <a16:creationId xmlns:a16="http://schemas.microsoft.com/office/drawing/2014/main" id="{10371924-94D9-48AF-9D5B-6471775B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7C964FF9-A41A-438C-A22B-62690C98F1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1" name="Freeform 9">
              <a:extLst>
                <a:ext uri="{FF2B5EF4-FFF2-40B4-BE49-F238E27FC236}">
                  <a16:creationId xmlns:a16="http://schemas.microsoft.com/office/drawing/2014/main" id="{61716CD6-1875-4567-B3E2-364CD0960D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10">
              <a:extLst>
                <a:ext uri="{FF2B5EF4-FFF2-40B4-BE49-F238E27FC236}">
                  <a16:creationId xmlns:a16="http://schemas.microsoft.com/office/drawing/2014/main" id="{31A293D3-7189-453D-AB91-1291AAFF3D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11">
              <a:extLst>
                <a:ext uri="{FF2B5EF4-FFF2-40B4-BE49-F238E27FC236}">
                  <a16:creationId xmlns:a16="http://schemas.microsoft.com/office/drawing/2014/main" id="{87CB4EFE-58B3-4326-9CFB-A2AFADDFA5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12">
              <a:extLst>
                <a:ext uri="{FF2B5EF4-FFF2-40B4-BE49-F238E27FC236}">
                  <a16:creationId xmlns:a16="http://schemas.microsoft.com/office/drawing/2014/main" id="{249CF4D3-B5A3-4287-BC9D-E9BB8FA6E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13">
              <a:extLst>
                <a:ext uri="{FF2B5EF4-FFF2-40B4-BE49-F238E27FC236}">
                  <a16:creationId xmlns:a16="http://schemas.microsoft.com/office/drawing/2014/main" id="{4D2515F2-4D11-41AF-A6B1-7D084BEA9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14">
              <a:extLst>
                <a:ext uri="{FF2B5EF4-FFF2-40B4-BE49-F238E27FC236}">
                  <a16:creationId xmlns:a16="http://schemas.microsoft.com/office/drawing/2014/main" id="{331BCBF4-0DC2-426E-84B3-AE38E403C9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15">
              <a:extLst>
                <a:ext uri="{FF2B5EF4-FFF2-40B4-BE49-F238E27FC236}">
                  <a16:creationId xmlns:a16="http://schemas.microsoft.com/office/drawing/2014/main" id="{EC8AF156-0BE9-437D-A83B-87364146D0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16">
              <a:extLst>
                <a:ext uri="{FF2B5EF4-FFF2-40B4-BE49-F238E27FC236}">
                  <a16:creationId xmlns:a16="http://schemas.microsoft.com/office/drawing/2014/main" id="{AC8CB256-3F62-4406-88F5-CE2421FF25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17">
              <a:extLst>
                <a:ext uri="{FF2B5EF4-FFF2-40B4-BE49-F238E27FC236}">
                  <a16:creationId xmlns:a16="http://schemas.microsoft.com/office/drawing/2014/main" id="{F3E812EB-415E-4B60-B0FB-65386882CE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18">
              <a:extLst>
                <a:ext uri="{FF2B5EF4-FFF2-40B4-BE49-F238E27FC236}">
                  <a16:creationId xmlns:a16="http://schemas.microsoft.com/office/drawing/2014/main" id="{EB4C95D7-8E6D-45EC-8CA1-9123D718E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19">
              <a:extLst>
                <a:ext uri="{FF2B5EF4-FFF2-40B4-BE49-F238E27FC236}">
                  <a16:creationId xmlns:a16="http://schemas.microsoft.com/office/drawing/2014/main" id="{83F62FD2-2F62-4495-997C-8BD7F95AB8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20">
              <a:extLst>
                <a:ext uri="{FF2B5EF4-FFF2-40B4-BE49-F238E27FC236}">
                  <a16:creationId xmlns:a16="http://schemas.microsoft.com/office/drawing/2014/main" id="{B7DFE0F9-22A3-4846-8D4E-0D193BD32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21">
              <a:extLst>
                <a:ext uri="{FF2B5EF4-FFF2-40B4-BE49-F238E27FC236}">
                  <a16:creationId xmlns:a16="http://schemas.microsoft.com/office/drawing/2014/main" id="{244DAF25-7415-491A-9FF6-E04BC2DC2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22">
              <a:extLst>
                <a:ext uri="{FF2B5EF4-FFF2-40B4-BE49-F238E27FC236}">
                  <a16:creationId xmlns:a16="http://schemas.microsoft.com/office/drawing/2014/main" id="{7ACA3646-863C-4D00-A58A-62C7FE71CE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23">
              <a:extLst>
                <a:ext uri="{FF2B5EF4-FFF2-40B4-BE49-F238E27FC236}">
                  <a16:creationId xmlns:a16="http://schemas.microsoft.com/office/drawing/2014/main" id="{0EA18B38-BD42-45ED-8458-FB205DBC76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24">
              <a:extLst>
                <a:ext uri="{FF2B5EF4-FFF2-40B4-BE49-F238E27FC236}">
                  <a16:creationId xmlns:a16="http://schemas.microsoft.com/office/drawing/2014/main" id="{45302917-5DBE-4CF2-B52F-478F93FDDE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25">
              <a:extLst>
                <a:ext uri="{FF2B5EF4-FFF2-40B4-BE49-F238E27FC236}">
                  <a16:creationId xmlns:a16="http://schemas.microsoft.com/office/drawing/2014/main" id="{8E61E6FD-D40E-479C-ABE9-2B69AE20D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26">
              <a:extLst>
                <a:ext uri="{FF2B5EF4-FFF2-40B4-BE49-F238E27FC236}">
                  <a16:creationId xmlns:a16="http://schemas.microsoft.com/office/drawing/2014/main" id="{2F4DEB4F-F824-48D7-AF9B-B5D905DCD1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27">
              <a:extLst>
                <a:ext uri="{FF2B5EF4-FFF2-40B4-BE49-F238E27FC236}">
                  <a16:creationId xmlns:a16="http://schemas.microsoft.com/office/drawing/2014/main" id="{F76CFA02-6090-4464-B573-BCA350C901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28">
              <a:extLst>
                <a:ext uri="{FF2B5EF4-FFF2-40B4-BE49-F238E27FC236}">
                  <a16:creationId xmlns:a16="http://schemas.microsoft.com/office/drawing/2014/main" id="{51BE8BEC-76C7-41FE-AB76-35194C2442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29">
              <a:extLst>
                <a:ext uri="{FF2B5EF4-FFF2-40B4-BE49-F238E27FC236}">
                  <a16:creationId xmlns:a16="http://schemas.microsoft.com/office/drawing/2014/main" id="{710F61D4-3B34-45A9-B9B7-CE0373AB49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30">
              <a:extLst>
                <a:ext uri="{FF2B5EF4-FFF2-40B4-BE49-F238E27FC236}">
                  <a16:creationId xmlns:a16="http://schemas.microsoft.com/office/drawing/2014/main" id="{451F080F-4CFB-4626-87CA-BB4CACA1C6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31">
              <a:extLst>
                <a:ext uri="{FF2B5EF4-FFF2-40B4-BE49-F238E27FC236}">
                  <a16:creationId xmlns:a16="http://schemas.microsoft.com/office/drawing/2014/main" id="{667BBD71-2295-4A66-B76C-F82175C2B0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32">
              <a:extLst>
                <a:ext uri="{FF2B5EF4-FFF2-40B4-BE49-F238E27FC236}">
                  <a16:creationId xmlns:a16="http://schemas.microsoft.com/office/drawing/2014/main" id="{B6644DE8-5BD1-4D5F-B245-0D3A21BCE1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A4DE8FD0-E681-4D9C-85C2-BEA4C2B3A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6" name="Freeform 34">
              <a:extLst>
                <a:ext uri="{FF2B5EF4-FFF2-40B4-BE49-F238E27FC236}">
                  <a16:creationId xmlns:a16="http://schemas.microsoft.com/office/drawing/2014/main" id="{D46033BD-1026-4388-B926-9D11E1D7C4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35">
              <a:extLst>
                <a:ext uri="{FF2B5EF4-FFF2-40B4-BE49-F238E27FC236}">
                  <a16:creationId xmlns:a16="http://schemas.microsoft.com/office/drawing/2014/main" id="{1FA74D4C-2E28-42C5-A7FA-3C7D6BD8B7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36">
              <a:extLst>
                <a:ext uri="{FF2B5EF4-FFF2-40B4-BE49-F238E27FC236}">
                  <a16:creationId xmlns:a16="http://schemas.microsoft.com/office/drawing/2014/main" id="{FADF7B3F-903C-456C-983E-C9868DDAB9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37">
              <a:extLst>
                <a:ext uri="{FF2B5EF4-FFF2-40B4-BE49-F238E27FC236}">
                  <a16:creationId xmlns:a16="http://schemas.microsoft.com/office/drawing/2014/main" id="{033F8698-1549-44AD-8DAD-0055D7B807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38">
              <a:extLst>
                <a:ext uri="{FF2B5EF4-FFF2-40B4-BE49-F238E27FC236}">
                  <a16:creationId xmlns:a16="http://schemas.microsoft.com/office/drawing/2014/main" id="{F1BDD4B6-46FD-4048-ADF1-32EADD9E5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39">
              <a:extLst>
                <a:ext uri="{FF2B5EF4-FFF2-40B4-BE49-F238E27FC236}">
                  <a16:creationId xmlns:a16="http://schemas.microsoft.com/office/drawing/2014/main" id="{E7F387A7-B3BF-4B1A-BFCA-2D21AD3DFE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40">
              <a:extLst>
                <a:ext uri="{FF2B5EF4-FFF2-40B4-BE49-F238E27FC236}">
                  <a16:creationId xmlns:a16="http://schemas.microsoft.com/office/drawing/2014/main" id="{7A1B6BC8-EA82-459D-A0E0-4EBE394E71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41">
              <a:extLst>
                <a:ext uri="{FF2B5EF4-FFF2-40B4-BE49-F238E27FC236}">
                  <a16:creationId xmlns:a16="http://schemas.microsoft.com/office/drawing/2014/main" id="{8B94E190-DDC2-4545-906F-A1699BD73D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42">
              <a:extLst>
                <a:ext uri="{FF2B5EF4-FFF2-40B4-BE49-F238E27FC236}">
                  <a16:creationId xmlns:a16="http://schemas.microsoft.com/office/drawing/2014/main" id="{D9807239-A5BA-4BB3-9194-BCE3B2F21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43">
              <a:extLst>
                <a:ext uri="{FF2B5EF4-FFF2-40B4-BE49-F238E27FC236}">
                  <a16:creationId xmlns:a16="http://schemas.microsoft.com/office/drawing/2014/main" id="{04D300FD-DC53-4375-8981-09EA63BCF1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44">
              <a:extLst>
                <a:ext uri="{FF2B5EF4-FFF2-40B4-BE49-F238E27FC236}">
                  <a16:creationId xmlns:a16="http://schemas.microsoft.com/office/drawing/2014/main" id="{1DF83FFD-4C16-41FD-928F-6E88AFC451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A5B4BC2F-B667-462B-99D8-0C433124AB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8" name="Freeform 46">
              <a:extLst>
                <a:ext uri="{FF2B5EF4-FFF2-40B4-BE49-F238E27FC236}">
                  <a16:creationId xmlns:a16="http://schemas.microsoft.com/office/drawing/2014/main" id="{0CBD9EFB-AC61-4674-B75A-56449003CC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47">
              <a:extLst>
                <a:ext uri="{FF2B5EF4-FFF2-40B4-BE49-F238E27FC236}">
                  <a16:creationId xmlns:a16="http://schemas.microsoft.com/office/drawing/2014/main" id="{1AD4BBB0-F6A7-451F-BE09-DF619F38E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48">
              <a:extLst>
                <a:ext uri="{FF2B5EF4-FFF2-40B4-BE49-F238E27FC236}">
                  <a16:creationId xmlns:a16="http://schemas.microsoft.com/office/drawing/2014/main" id="{A258B285-AE5E-473A-AA72-3C95E1D83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49">
              <a:extLst>
                <a:ext uri="{FF2B5EF4-FFF2-40B4-BE49-F238E27FC236}">
                  <a16:creationId xmlns:a16="http://schemas.microsoft.com/office/drawing/2014/main" id="{7BEEDDE5-CB8A-4DF9-858F-4D9462D95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50">
              <a:extLst>
                <a:ext uri="{FF2B5EF4-FFF2-40B4-BE49-F238E27FC236}">
                  <a16:creationId xmlns:a16="http://schemas.microsoft.com/office/drawing/2014/main" id="{DA1C731B-9B66-4D65-BF47-04B118107B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51">
              <a:extLst>
                <a:ext uri="{FF2B5EF4-FFF2-40B4-BE49-F238E27FC236}">
                  <a16:creationId xmlns:a16="http://schemas.microsoft.com/office/drawing/2014/main" id="{58DBFEC6-C6DC-4B7A-934F-5A79EC3280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52">
              <a:extLst>
                <a:ext uri="{FF2B5EF4-FFF2-40B4-BE49-F238E27FC236}">
                  <a16:creationId xmlns:a16="http://schemas.microsoft.com/office/drawing/2014/main" id="{9948D8CB-2DBE-4E48-98EA-DF9E2666A2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53">
              <a:extLst>
                <a:ext uri="{FF2B5EF4-FFF2-40B4-BE49-F238E27FC236}">
                  <a16:creationId xmlns:a16="http://schemas.microsoft.com/office/drawing/2014/main" id="{56AB69F6-9F0B-4AB6-BCA8-AA2FD69E99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54">
              <a:extLst>
                <a:ext uri="{FF2B5EF4-FFF2-40B4-BE49-F238E27FC236}">
                  <a16:creationId xmlns:a16="http://schemas.microsoft.com/office/drawing/2014/main" id="{0E7FB426-288D-4B0B-B73B-10CCC0EF41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55">
              <a:extLst>
                <a:ext uri="{FF2B5EF4-FFF2-40B4-BE49-F238E27FC236}">
                  <a16:creationId xmlns:a16="http://schemas.microsoft.com/office/drawing/2014/main" id="{A5C59C6B-46C9-48C9-9F57-2EE738B53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56">
              <a:extLst>
                <a:ext uri="{FF2B5EF4-FFF2-40B4-BE49-F238E27FC236}">
                  <a16:creationId xmlns:a16="http://schemas.microsoft.com/office/drawing/2014/main" id="{7CE85F33-17DC-4273-B06F-D171094449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57">
              <a:extLst>
                <a:ext uri="{FF2B5EF4-FFF2-40B4-BE49-F238E27FC236}">
                  <a16:creationId xmlns:a16="http://schemas.microsoft.com/office/drawing/2014/main" id="{5CD001CF-F2C4-4810-A8D9-679F9F89E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58">
              <a:extLst>
                <a:ext uri="{FF2B5EF4-FFF2-40B4-BE49-F238E27FC236}">
                  <a16:creationId xmlns:a16="http://schemas.microsoft.com/office/drawing/2014/main" id="{69F4BCDD-D153-40D2-8DD1-2509EE0CE4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C408C2-4EEF-6B46-8B4A-EC049ED88A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26718" y="1687115"/>
            <a:ext cx="4558840" cy="2656285"/>
          </a:xfr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514350" indent="-285750" defTabSz="914400">
              <a:spcAft>
                <a:spcPts val="600"/>
              </a:spcAft>
              <a:buSzPct val="125000"/>
            </a:pPr>
            <a:r>
              <a:rPr lang="en-US" dirty="0"/>
              <a:t>The Client</a:t>
            </a:r>
          </a:p>
          <a:p>
            <a:pPr marL="971550" lvl="1" indent="-285750" defTabSz="914400">
              <a:spcAft>
                <a:spcPts val="600"/>
              </a:spcAft>
              <a:buSzPct val="125000"/>
            </a:pPr>
            <a:r>
              <a:rPr lang="en-US" dirty="0"/>
              <a:t> Erick David, Des Moines Metropolitan Area, Iowa</a:t>
            </a:r>
          </a:p>
          <a:p>
            <a:pPr marL="971550" lvl="1" indent="-285750" defTabSz="914400">
              <a:spcAft>
                <a:spcPts val="600"/>
              </a:spcAft>
              <a:buSzPct val="125000"/>
            </a:pPr>
            <a:r>
              <a:rPr lang="en-US" dirty="0"/>
              <a:t>Talk Show Radio Host</a:t>
            </a:r>
          </a:p>
          <a:p>
            <a:pPr marL="514350" indent="-285750" defTabSz="914400">
              <a:spcAft>
                <a:spcPts val="600"/>
              </a:spcAft>
              <a:buSzPct val="125000"/>
            </a:pPr>
            <a:r>
              <a:rPr lang="en-US" dirty="0"/>
              <a:t>Weekly show content perpetration </a:t>
            </a:r>
          </a:p>
          <a:p>
            <a:pPr marL="514350" indent="-285750" defTabSz="914400">
              <a:spcAft>
                <a:spcPts val="600"/>
              </a:spcAft>
              <a:buSzPct val="125000"/>
            </a:pPr>
            <a:r>
              <a:rPr lang="en-US" dirty="0"/>
              <a:t>In-show research</a:t>
            </a:r>
          </a:p>
          <a:p>
            <a:pPr marL="514350" indent="-285750" defTabSz="914400">
              <a:spcAft>
                <a:spcPts val="600"/>
              </a:spcAft>
              <a:buSzPct val="125000"/>
            </a:pPr>
            <a:r>
              <a:rPr lang="en-US" dirty="0"/>
              <a:t>Generate Revenue </a:t>
            </a:r>
          </a:p>
          <a:p>
            <a:pPr marL="514350" indent="-285750" defTabSz="914400">
              <a:spcAft>
                <a:spcPts val="600"/>
              </a:spcAft>
              <a:buSzPct val="125000"/>
            </a:pPr>
            <a:r>
              <a:rPr lang="en-US" dirty="0"/>
              <a:t>Social Media Content</a:t>
            </a:r>
          </a:p>
          <a:p>
            <a:pPr marL="228600" indent="0" defTabSz="914400">
              <a:spcAft>
                <a:spcPts val="600"/>
              </a:spcAft>
              <a:buSzPct val="12500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989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6" name="Rectangle 245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8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2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4F441F8-7333-FE4C-B93F-B3866C46F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771" y="253509"/>
            <a:ext cx="3344465" cy="1108928"/>
          </a:xfrm>
        </p:spPr>
        <p:txBody>
          <a:bodyPr>
            <a:normAutofit/>
          </a:bodyPr>
          <a:lstStyle/>
          <a:p>
            <a:r>
              <a:rPr lang="en-US" sz="2400" dirty="0"/>
              <a:t>Technologies Used</a:t>
            </a:r>
          </a:p>
        </p:txBody>
      </p:sp>
      <p:sp>
        <p:nvSpPr>
          <p:cNvPr id="73" name="Google Shape;73;p16"/>
          <p:cNvSpPr txBox="1">
            <a:spLocks noGrp="1"/>
          </p:cNvSpPr>
          <p:nvPr>
            <p:ph idx="1"/>
          </p:nvPr>
        </p:nvSpPr>
        <p:spPr>
          <a:xfrm>
            <a:off x="856059" y="1208484"/>
            <a:ext cx="3585142" cy="3452415"/>
          </a:xfrm>
          <a:prstGeom prst="rect">
            <a:avLst/>
          </a:prstGeom>
        </p:spPr>
        <p:txBody>
          <a:bodyPr spcFirstLastPara="1" lIns="91425" tIns="91425" rIns="91425" bIns="91425" anchorCtr="0">
            <a:normAutofit fontScale="55000" lnSpcReduction="20000"/>
          </a:bodyPr>
          <a:lstStyle/>
          <a:p>
            <a:r>
              <a:rPr lang="en-US" dirty="0"/>
              <a:t>User Interface</a:t>
            </a:r>
          </a:p>
          <a:p>
            <a:pPr lvl="1"/>
            <a:r>
              <a:rPr lang="en-US" dirty="0" err="1"/>
              <a:t>Streamlit</a:t>
            </a:r>
            <a:endParaRPr lang="en-US" dirty="0"/>
          </a:p>
          <a:p>
            <a:r>
              <a:rPr lang="en-US" dirty="0"/>
              <a:t>Content Gathering &amp; Analyzation</a:t>
            </a:r>
          </a:p>
          <a:p>
            <a:pPr lvl="1"/>
            <a:r>
              <a:rPr lang="en-US" dirty="0"/>
              <a:t>APIs</a:t>
            </a:r>
          </a:p>
          <a:p>
            <a:pPr lvl="1"/>
            <a:r>
              <a:rPr lang="en-US" dirty="0"/>
              <a:t>Flair</a:t>
            </a:r>
          </a:p>
          <a:p>
            <a:pPr lvl="1"/>
            <a:r>
              <a:rPr lang="en-US" dirty="0"/>
              <a:t>Google Text to Speech</a:t>
            </a:r>
          </a:p>
          <a:p>
            <a:r>
              <a:rPr lang="en-US" dirty="0"/>
              <a:t>Revenue Generation</a:t>
            </a:r>
          </a:p>
          <a:p>
            <a:pPr lvl="1"/>
            <a:r>
              <a:rPr lang="en-US" dirty="0"/>
              <a:t>Solidity</a:t>
            </a:r>
          </a:p>
          <a:p>
            <a:pPr lvl="1"/>
            <a:r>
              <a:rPr lang="en-US" dirty="0"/>
              <a:t>REMIX</a:t>
            </a:r>
          </a:p>
          <a:p>
            <a:pPr lvl="1"/>
            <a:r>
              <a:rPr lang="en-US" dirty="0"/>
              <a:t>Ganache</a:t>
            </a:r>
          </a:p>
          <a:p>
            <a:pPr lvl="1"/>
            <a:r>
              <a:rPr lang="en-US" dirty="0" err="1"/>
              <a:t>MetaMask</a:t>
            </a:r>
            <a:endParaRPr lang="en-US" dirty="0"/>
          </a:p>
          <a:p>
            <a:r>
              <a:rPr lang="en-US" dirty="0" err="1"/>
              <a:t>Wombo.Art</a:t>
            </a:r>
            <a:endParaRPr lang="en-US" dirty="0"/>
          </a:p>
          <a:p>
            <a:r>
              <a:rPr lang="en-US" dirty="0"/>
              <a:t>Backend Functionality </a:t>
            </a:r>
          </a:p>
          <a:p>
            <a:pPr lvl="1"/>
            <a:r>
              <a:rPr lang="en-US" dirty="0" err="1"/>
              <a:t>Shutil</a:t>
            </a:r>
            <a:endParaRPr lang="en-US" dirty="0"/>
          </a:p>
          <a:p>
            <a:pPr lvl="1"/>
            <a:r>
              <a:rPr lang="en-US" dirty="0"/>
              <a:t>Selenium / Helium</a:t>
            </a:r>
          </a:p>
          <a:p>
            <a:pPr lvl="1"/>
            <a:r>
              <a:rPr lang="en-US" dirty="0"/>
              <a:t>Glob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en" sz="1600" dirty="0"/>
          </a:p>
        </p:txBody>
      </p:sp>
      <p:pic>
        <p:nvPicPr>
          <p:cNvPr id="141" name="Picture 74" descr="Electronic circuit board">
            <a:extLst>
              <a:ext uri="{FF2B5EF4-FFF2-40B4-BE49-F238E27FC236}">
                <a16:creationId xmlns:a16="http://schemas.microsoft.com/office/drawing/2014/main" id="{8CDB1FF0-65A5-4F18-B3B1-05F02801936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3373" r="11508"/>
          <a:stretch/>
        </p:blipFill>
        <p:spPr>
          <a:xfrm>
            <a:off x="5199640" y="463888"/>
            <a:ext cx="2836928" cy="4197011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307" name="Group 249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5604" cy="5143499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51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52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3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4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5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6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7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8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9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0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1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2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63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4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5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6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7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68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9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0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1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2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3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4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5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6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7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8" name="Picture 2">
            <a:extLst>
              <a:ext uri="{FF2B5EF4-FFF2-40B4-BE49-F238E27FC236}">
                <a16:creationId xmlns:a16="http://schemas.microsoft.com/office/drawing/2014/main" id="{5FF7B57D-FF7B-48B3-9F60-9BCEEECF9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2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250" name="Group 249">
            <a:extLst>
              <a:ext uri="{FF2B5EF4-FFF2-40B4-BE49-F238E27FC236}">
                <a16:creationId xmlns:a16="http://schemas.microsoft.com/office/drawing/2014/main" id="{EB95AFDF-FA7D-4311-9C65-6D507D92F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0715" y="0"/>
            <a:ext cx="9040414" cy="5143500"/>
            <a:chOff x="-14288" y="0"/>
            <a:chExt cx="12053888" cy="6858001"/>
          </a:xfrm>
        </p:grpSpPr>
        <p:grpSp>
          <p:nvGrpSpPr>
            <p:cNvPr id="251" name="Group 250">
              <a:extLst>
                <a:ext uri="{FF2B5EF4-FFF2-40B4-BE49-F238E27FC236}">
                  <a16:creationId xmlns:a16="http://schemas.microsoft.com/office/drawing/2014/main" id="{9A5CCD98-20C1-4404-B788-FDA92F8A4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63" name="Rectangle 5">
                <a:extLst>
                  <a:ext uri="{FF2B5EF4-FFF2-40B4-BE49-F238E27FC236}">
                    <a16:creationId xmlns:a16="http://schemas.microsoft.com/office/drawing/2014/main" id="{C1424C76-B5C3-468E-86FA-8D9B269053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64" name="Freeform 6">
                <a:extLst>
                  <a:ext uri="{FF2B5EF4-FFF2-40B4-BE49-F238E27FC236}">
                    <a16:creationId xmlns:a16="http://schemas.microsoft.com/office/drawing/2014/main" id="{B3922267-72C9-403B-A6DE-7D0A43D554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5" name="Freeform 7">
                <a:extLst>
                  <a:ext uri="{FF2B5EF4-FFF2-40B4-BE49-F238E27FC236}">
                    <a16:creationId xmlns:a16="http://schemas.microsoft.com/office/drawing/2014/main" id="{7276DB68-2E8D-4723-852B-7476DD38FE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6" name="Freeform 8">
                <a:extLst>
                  <a:ext uri="{FF2B5EF4-FFF2-40B4-BE49-F238E27FC236}">
                    <a16:creationId xmlns:a16="http://schemas.microsoft.com/office/drawing/2014/main" id="{0A155711-4993-4D1E-89EA-A397C164F0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7" name="Freeform 9">
                <a:extLst>
                  <a:ext uri="{FF2B5EF4-FFF2-40B4-BE49-F238E27FC236}">
                    <a16:creationId xmlns:a16="http://schemas.microsoft.com/office/drawing/2014/main" id="{2AB42136-2551-4CAA-857F-65FA3247B4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8" name="Freeform 10">
                <a:extLst>
                  <a:ext uri="{FF2B5EF4-FFF2-40B4-BE49-F238E27FC236}">
                    <a16:creationId xmlns:a16="http://schemas.microsoft.com/office/drawing/2014/main" id="{7C2ADEA1-EA3E-4C0E-A28E-460092F7FF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9" name="Freeform 11">
                <a:extLst>
                  <a:ext uri="{FF2B5EF4-FFF2-40B4-BE49-F238E27FC236}">
                    <a16:creationId xmlns:a16="http://schemas.microsoft.com/office/drawing/2014/main" id="{B04584B3-081C-4286-A840-AB5B16B10A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0" name="Freeform 12">
                <a:extLst>
                  <a:ext uri="{FF2B5EF4-FFF2-40B4-BE49-F238E27FC236}">
                    <a16:creationId xmlns:a16="http://schemas.microsoft.com/office/drawing/2014/main" id="{3AB388FD-C246-4936-A041-E0413A1329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1" name="Freeform 13">
                <a:extLst>
                  <a:ext uri="{FF2B5EF4-FFF2-40B4-BE49-F238E27FC236}">
                    <a16:creationId xmlns:a16="http://schemas.microsoft.com/office/drawing/2014/main" id="{57692343-2D12-4F57-836C-945D407B68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2" name="Freeform 14">
                <a:extLst>
                  <a:ext uri="{FF2B5EF4-FFF2-40B4-BE49-F238E27FC236}">
                    <a16:creationId xmlns:a16="http://schemas.microsoft.com/office/drawing/2014/main" id="{062EE710-0210-4840-8698-E0DF1C6170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3" name="Freeform 15">
                <a:extLst>
                  <a:ext uri="{FF2B5EF4-FFF2-40B4-BE49-F238E27FC236}">
                    <a16:creationId xmlns:a16="http://schemas.microsoft.com/office/drawing/2014/main" id="{161892F4-6071-40CD-8E18-CDEE0C91B5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4" name="Line 16">
                <a:extLst>
                  <a:ext uri="{FF2B5EF4-FFF2-40B4-BE49-F238E27FC236}">
                    <a16:creationId xmlns:a16="http://schemas.microsoft.com/office/drawing/2014/main" id="{3E6BBE44-8D88-407D-B1C6-10C89DD617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275" name="Freeform 17">
                <a:extLst>
                  <a:ext uri="{FF2B5EF4-FFF2-40B4-BE49-F238E27FC236}">
                    <a16:creationId xmlns:a16="http://schemas.microsoft.com/office/drawing/2014/main" id="{1E90AE6E-328E-4730-825C-B5130F5CFC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6" name="Freeform 18">
                <a:extLst>
                  <a:ext uri="{FF2B5EF4-FFF2-40B4-BE49-F238E27FC236}">
                    <a16:creationId xmlns:a16="http://schemas.microsoft.com/office/drawing/2014/main" id="{24EC969F-6E4A-4163-ABDA-4674429A3D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7" name="Freeform 19">
                <a:extLst>
                  <a:ext uri="{FF2B5EF4-FFF2-40B4-BE49-F238E27FC236}">
                    <a16:creationId xmlns:a16="http://schemas.microsoft.com/office/drawing/2014/main" id="{1B735C94-B049-42C6-9DEF-5DB70D58CE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8" name="Freeform 20">
                <a:extLst>
                  <a:ext uri="{FF2B5EF4-FFF2-40B4-BE49-F238E27FC236}">
                    <a16:creationId xmlns:a16="http://schemas.microsoft.com/office/drawing/2014/main" id="{051C02E6-1954-478B-AEAE-BF8F36BE94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9" name="Rectangle 21">
                <a:extLst>
                  <a:ext uri="{FF2B5EF4-FFF2-40B4-BE49-F238E27FC236}">
                    <a16:creationId xmlns:a16="http://schemas.microsoft.com/office/drawing/2014/main" id="{6710B1C0-310A-48D0-B824-459D9AFC2F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80" name="Freeform 22">
                <a:extLst>
                  <a:ext uri="{FF2B5EF4-FFF2-40B4-BE49-F238E27FC236}">
                    <a16:creationId xmlns:a16="http://schemas.microsoft.com/office/drawing/2014/main" id="{1204A606-D9A6-4DC6-9F0E-D516EA1EB9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1" name="Freeform 23">
                <a:extLst>
                  <a:ext uri="{FF2B5EF4-FFF2-40B4-BE49-F238E27FC236}">
                    <a16:creationId xmlns:a16="http://schemas.microsoft.com/office/drawing/2014/main" id="{EE569555-0243-4979-A537-C9B4AFD5F2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2" name="Freeform 24">
                <a:extLst>
                  <a:ext uri="{FF2B5EF4-FFF2-40B4-BE49-F238E27FC236}">
                    <a16:creationId xmlns:a16="http://schemas.microsoft.com/office/drawing/2014/main" id="{D52A977D-4993-48AF-A792-F2DE096391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3" name="Freeform 25">
                <a:extLst>
                  <a:ext uri="{FF2B5EF4-FFF2-40B4-BE49-F238E27FC236}">
                    <a16:creationId xmlns:a16="http://schemas.microsoft.com/office/drawing/2014/main" id="{93CFF2DC-E52E-4D99-97D5-B0D7B792E5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4" name="Freeform 26">
                <a:extLst>
                  <a:ext uri="{FF2B5EF4-FFF2-40B4-BE49-F238E27FC236}">
                    <a16:creationId xmlns:a16="http://schemas.microsoft.com/office/drawing/2014/main" id="{5E175372-AF09-42A7-B3D0-226C834891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5" name="Freeform 27">
                <a:extLst>
                  <a:ext uri="{FF2B5EF4-FFF2-40B4-BE49-F238E27FC236}">
                    <a16:creationId xmlns:a16="http://schemas.microsoft.com/office/drawing/2014/main" id="{ABF20BA9-F4B2-49EA-A573-578B189774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6" name="Freeform 28">
                <a:extLst>
                  <a:ext uri="{FF2B5EF4-FFF2-40B4-BE49-F238E27FC236}">
                    <a16:creationId xmlns:a16="http://schemas.microsoft.com/office/drawing/2014/main" id="{AA3A7A4B-C811-4E23-8BFD-5823A032DA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7" name="Freeform 29">
                <a:extLst>
                  <a:ext uri="{FF2B5EF4-FFF2-40B4-BE49-F238E27FC236}">
                    <a16:creationId xmlns:a16="http://schemas.microsoft.com/office/drawing/2014/main" id="{47537781-F057-4B97-AD8F-12FE9BE599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8" name="Freeform 30">
                <a:extLst>
                  <a:ext uri="{FF2B5EF4-FFF2-40B4-BE49-F238E27FC236}">
                    <a16:creationId xmlns:a16="http://schemas.microsoft.com/office/drawing/2014/main" id="{078883C7-EB52-4BB7-A9A7-F8C046A833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9" name="Freeform 31">
                <a:extLst>
                  <a:ext uri="{FF2B5EF4-FFF2-40B4-BE49-F238E27FC236}">
                    <a16:creationId xmlns:a16="http://schemas.microsoft.com/office/drawing/2014/main" id="{63CCBBF8-5972-4ED3-AB5B-46DC425B17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252" name="Group 251">
              <a:extLst>
                <a:ext uri="{FF2B5EF4-FFF2-40B4-BE49-F238E27FC236}">
                  <a16:creationId xmlns:a16="http://schemas.microsoft.com/office/drawing/2014/main" id="{A8C19883-37FB-437C-A3AA-89AA6239D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53" name="Freeform 32">
                <a:extLst>
                  <a:ext uri="{FF2B5EF4-FFF2-40B4-BE49-F238E27FC236}">
                    <a16:creationId xmlns:a16="http://schemas.microsoft.com/office/drawing/2014/main" id="{AF1753DD-4CEF-45EC-B952-90EA8895D7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4" name="Freeform 33">
                <a:extLst>
                  <a:ext uri="{FF2B5EF4-FFF2-40B4-BE49-F238E27FC236}">
                    <a16:creationId xmlns:a16="http://schemas.microsoft.com/office/drawing/2014/main" id="{5B9356DB-C1BE-4D76-8FA7-4FBAA12D1D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5" name="Freeform 34">
                <a:extLst>
                  <a:ext uri="{FF2B5EF4-FFF2-40B4-BE49-F238E27FC236}">
                    <a16:creationId xmlns:a16="http://schemas.microsoft.com/office/drawing/2014/main" id="{C4F59561-572D-42BA-A6FD-F3AFA1A394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6" name="Freeform 35">
                <a:extLst>
                  <a:ext uri="{FF2B5EF4-FFF2-40B4-BE49-F238E27FC236}">
                    <a16:creationId xmlns:a16="http://schemas.microsoft.com/office/drawing/2014/main" id="{BB7A51A1-D509-4494-BAE2-1B96CAD4DB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7" name="Freeform 36">
                <a:extLst>
                  <a:ext uri="{FF2B5EF4-FFF2-40B4-BE49-F238E27FC236}">
                    <a16:creationId xmlns:a16="http://schemas.microsoft.com/office/drawing/2014/main" id="{D3FE0B5A-55DE-4E56-8E9B-B92D1DB9A8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8" name="Freeform 37">
                <a:extLst>
                  <a:ext uri="{FF2B5EF4-FFF2-40B4-BE49-F238E27FC236}">
                    <a16:creationId xmlns:a16="http://schemas.microsoft.com/office/drawing/2014/main" id="{F125661C-3A0E-4B6E-B2AB-1B08C89251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9" name="Freeform 38">
                <a:extLst>
                  <a:ext uri="{FF2B5EF4-FFF2-40B4-BE49-F238E27FC236}">
                    <a16:creationId xmlns:a16="http://schemas.microsoft.com/office/drawing/2014/main" id="{39304006-EE77-438A-A0D1-537322356C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0" name="Freeform 39">
                <a:extLst>
                  <a:ext uri="{FF2B5EF4-FFF2-40B4-BE49-F238E27FC236}">
                    <a16:creationId xmlns:a16="http://schemas.microsoft.com/office/drawing/2014/main" id="{C6031DEB-4109-4049-82CF-DD06483A2C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1" name="Freeform 40">
                <a:extLst>
                  <a:ext uri="{FF2B5EF4-FFF2-40B4-BE49-F238E27FC236}">
                    <a16:creationId xmlns:a16="http://schemas.microsoft.com/office/drawing/2014/main" id="{65FC2657-18D6-4490-88D6-32E6B1C6FB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2" name="Rectangle 41">
                <a:extLst>
                  <a:ext uri="{FF2B5EF4-FFF2-40B4-BE49-F238E27FC236}">
                    <a16:creationId xmlns:a16="http://schemas.microsoft.com/office/drawing/2014/main" id="{20BEA03B-3EAD-4FA2-BC9D-25A14D635C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 useBgFill="1">
        <p:nvSpPr>
          <p:cNvPr id="291" name="Rectangle 290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3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2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856059" y="463888"/>
            <a:ext cx="3344465" cy="1108928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2400"/>
              <a:t>Streamlit</a:t>
            </a:r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1"/>
          </p:nvPr>
        </p:nvSpPr>
        <p:spPr>
          <a:xfrm>
            <a:off x="704859" y="1420811"/>
            <a:ext cx="3344465" cy="2973784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285750" indent="-285750" defTabSz="914400">
              <a:spcAft>
                <a:spcPts val="1200"/>
              </a:spcAft>
              <a:buSzPct val="125000"/>
            </a:pPr>
            <a:r>
              <a:rPr lang="en-US" sz="1500" dirty="0"/>
              <a:t>An open source app Python library that is used to create user-friendly webpage interfaces. </a:t>
            </a:r>
          </a:p>
          <a:p>
            <a:pPr marL="285750" indent="-285750" defTabSz="914400">
              <a:spcAft>
                <a:spcPts val="1200"/>
              </a:spcAft>
              <a:buSzPct val="125000"/>
            </a:pPr>
            <a:r>
              <a:rPr lang="en-US" sz="1500" dirty="0"/>
              <a:t>Tun Python scripts into sharable web apps.</a:t>
            </a:r>
          </a:p>
          <a:p>
            <a:pPr marL="285750" indent="-285750" defTabSz="914400">
              <a:spcAft>
                <a:spcPts val="1200"/>
              </a:spcAft>
              <a:buSzPct val="125000"/>
            </a:pPr>
            <a:r>
              <a:rPr lang="en-US" sz="1500" dirty="0"/>
              <a:t>Used to build front-end interface data gathering, content creation and revenue generation.</a:t>
            </a:r>
          </a:p>
          <a:p>
            <a:pPr marL="0" indent="-228600" defTabSz="914400">
              <a:spcAft>
                <a:spcPts val="1200"/>
              </a:spcAft>
              <a:buSzPct val="125000"/>
              <a:buFont typeface="Arial" panose="020B0604020202020204" pitchFamily="34" charset="0"/>
              <a:buChar char="•"/>
            </a:pPr>
            <a:endParaRPr lang="en-US" sz="1500" dirty="0"/>
          </a:p>
          <a:p>
            <a:pPr marL="0" lvl="0" indent="-228600" defTabSz="914400">
              <a:spcBef>
                <a:spcPts val="0"/>
              </a:spcBef>
              <a:spcAft>
                <a:spcPts val="1200"/>
              </a:spcAft>
              <a:buSzPct val="125000"/>
              <a:buFont typeface="Arial" panose="020B0604020202020204" pitchFamily="34" charset="0"/>
              <a:buChar char="•"/>
            </a:pPr>
            <a:endParaRPr lang="en-US" sz="1500" dirty="0"/>
          </a:p>
        </p:txBody>
      </p:sp>
      <p:grpSp>
        <p:nvGrpSpPr>
          <p:cNvPr id="295" name="Group 294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5604" cy="5143499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96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97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8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9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0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1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2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3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4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5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6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7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08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9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0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1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2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13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4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5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6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7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8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9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0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1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2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D1B05640-BD62-7E41-BA3E-10A89CDF08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47578" y="381001"/>
            <a:ext cx="3689075" cy="2809560"/>
          </a:xfrm>
          <a:prstGeom prst="rect">
            <a:avLst/>
          </a:prstGeom>
        </p:spPr>
      </p:pic>
      <p:pic>
        <p:nvPicPr>
          <p:cNvPr id="6" name="Picture 5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DEA03F89-4390-E349-9DE9-9A9E196C6F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92374" y="2856310"/>
            <a:ext cx="4450546" cy="1931193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Picture 2">
            <a:extLst>
              <a:ext uri="{FF2B5EF4-FFF2-40B4-BE49-F238E27FC236}">
                <a16:creationId xmlns:a16="http://schemas.microsoft.com/office/drawing/2014/main" id="{5FF7B57D-FF7B-48B3-9F60-9BCEEECF9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2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201" name="Group 200">
            <a:extLst>
              <a:ext uri="{FF2B5EF4-FFF2-40B4-BE49-F238E27FC236}">
                <a16:creationId xmlns:a16="http://schemas.microsoft.com/office/drawing/2014/main" id="{EB95AFDF-FA7D-4311-9C65-6D507D92F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0715" y="0"/>
            <a:ext cx="9040414" cy="5143500"/>
            <a:chOff x="-14288" y="0"/>
            <a:chExt cx="12053888" cy="6858001"/>
          </a:xfrm>
        </p:grpSpPr>
        <p:grpSp>
          <p:nvGrpSpPr>
            <p:cNvPr id="202" name="Group 201">
              <a:extLst>
                <a:ext uri="{FF2B5EF4-FFF2-40B4-BE49-F238E27FC236}">
                  <a16:creationId xmlns:a16="http://schemas.microsoft.com/office/drawing/2014/main" id="{9A5CCD98-20C1-4404-B788-FDA92F8A4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4" name="Rectangle 5">
                <a:extLst>
                  <a:ext uri="{FF2B5EF4-FFF2-40B4-BE49-F238E27FC236}">
                    <a16:creationId xmlns:a16="http://schemas.microsoft.com/office/drawing/2014/main" id="{C1424C76-B5C3-468E-86FA-8D9B269053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15" name="Freeform 6">
                <a:extLst>
                  <a:ext uri="{FF2B5EF4-FFF2-40B4-BE49-F238E27FC236}">
                    <a16:creationId xmlns:a16="http://schemas.microsoft.com/office/drawing/2014/main" id="{B3922267-72C9-403B-A6DE-7D0A43D554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6" name="Freeform 7">
                <a:extLst>
                  <a:ext uri="{FF2B5EF4-FFF2-40B4-BE49-F238E27FC236}">
                    <a16:creationId xmlns:a16="http://schemas.microsoft.com/office/drawing/2014/main" id="{7276DB68-2E8D-4723-852B-7476DD38FE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7" name="Freeform 8">
                <a:extLst>
                  <a:ext uri="{FF2B5EF4-FFF2-40B4-BE49-F238E27FC236}">
                    <a16:creationId xmlns:a16="http://schemas.microsoft.com/office/drawing/2014/main" id="{0A155711-4993-4D1E-89EA-A397C164F0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8" name="Freeform 9">
                <a:extLst>
                  <a:ext uri="{FF2B5EF4-FFF2-40B4-BE49-F238E27FC236}">
                    <a16:creationId xmlns:a16="http://schemas.microsoft.com/office/drawing/2014/main" id="{2AB42136-2551-4CAA-857F-65FA3247B4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9" name="Freeform 10">
                <a:extLst>
                  <a:ext uri="{FF2B5EF4-FFF2-40B4-BE49-F238E27FC236}">
                    <a16:creationId xmlns:a16="http://schemas.microsoft.com/office/drawing/2014/main" id="{7C2ADEA1-EA3E-4C0E-A28E-460092F7FF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0" name="Freeform 11">
                <a:extLst>
                  <a:ext uri="{FF2B5EF4-FFF2-40B4-BE49-F238E27FC236}">
                    <a16:creationId xmlns:a16="http://schemas.microsoft.com/office/drawing/2014/main" id="{B04584B3-081C-4286-A840-AB5B16B10A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1" name="Freeform 12">
                <a:extLst>
                  <a:ext uri="{FF2B5EF4-FFF2-40B4-BE49-F238E27FC236}">
                    <a16:creationId xmlns:a16="http://schemas.microsoft.com/office/drawing/2014/main" id="{3AB388FD-C246-4936-A041-E0413A1329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2" name="Freeform 13">
                <a:extLst>
                  <a:ext uri="{FF2B5EF4-FFF2-40B4-BE49-F238E27FC236}">
                    <a16:creationId xmlns:a16="http://schemas.microsoft.com/office/drawing/2014/main" id="{57692343-2D12-4F57-836C-945D407B68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3" name="Freeform 14">
                <a:extLst>
                  <a:ext uri="{FF2B5EF4-FFF2-40B4-BE49-F238E27FC236}">
                    <a16:creationId xmlns:a16="http://schemas.microsoft.com/office/drawing/2014/main" id="{062EE710-0210-4840-8698-E0DF1C6170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4" name="Freeform 15">
                <a:extLst>
                  <a:ext uri="{FF2B5EF4-FFF2-40B4-BE49-F238E27FC236}">
                    <a16:creationId xmlns:a16="http://schemas.microsoft.com/office/drawing/2014/main" id="{161892F4-6071-40CD-8E18-CDEE0C91B5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5" name="Line 16">
                <a:extLst>
                  <a:ext uri="{FF2B5EF4-FFF2-40B4-BE49-F238E27FC236}">
                    <a16:creationId xmlns:a16="http://schemas.microsoft.com/office/drawing/2014/main" id="{3E6BBE44-8D88-407D-B1C6-10C89DD617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226" name="Freeform 17">
                <a:extLst>
                  <a:ext uri="{FF2B5EF4-FFF2-40B4-BE49-F238E27FC236}">
                    <a16:creationId xmlns:a16="http://schemas.microsoft.com/office/drawing/2014/main" id="{1E90AE6E-328E-4730-825C-B5130F5CFC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7" name="Freeform 18">
                <a:extLst>
                  <a:ext uri="{FF2B5EF4-FFF2-40B4-BE49-F238E27FC236}">
                    <a16:creationId xmlns:a16="http://schemas.microsoft.com/office/drawing/2014/main" id="{24EC969F-6E4A-4163-ABDA-4674429A3D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8" name="Freeform 19">
                <a:extLst>
                  <a:ext uri="{FF2B5EF4-FFF2-40B4-BE49-F238E27FC236}">
                    <a16:creationId xmlns:a16="http://schemas.microsoft.com/office/drawing/2014/main" id="{1B735C94-B049-42C6-9DEF-5DB70D58CE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9" name="Freeform 20">
                <a:extLst>
                  <a:ext uri="{FF2B5EF4-FFF2-40B4-BE49-F238E27FC236}">
                    <a16:creationId xmlns:a16="http://schemas.microsoft.com/office/drawing/2014/main" id="{051C02E6-1954-478B-AEAE-BF8F36BE94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0" name="Rectangle 21">
                <a:extLst>
                  <a:ext uri="{FF2B5EF4-FFF2-40B4-BE49-F238E27FC236}">
                    <a16:creationId xmlns:a16="http://schemas.microsoft.com/office/drawing/2014/main" id="{6710B1C0-310A-48D0-B824-459D9AFC2F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31" name="Freeform 22">
                <a:extLst>
                  <a:ext uri="{FF2B5EF4-FFF2-40B4-BE49-F238E27FC236}">
                    <a16:creationId xmlns:a16="http://schemas.microsoft.com/office/drawing/2014/main" id="{1204A606-D9A6-4DC6-9F0E-D516EA1EB9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2" name="Freeform 23">
                <a:extLst>
                  <a:ext uri="{FF2B5EF4-FFF2-40B4-BE49-F238E27FC236}">
                    <a16:creationId xmlns:a16="http://schemas.microsoft.com/office/drawing/2014/main" id="{EE569555-0243-4979-A537-C9B4AFD5F2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3" name="Freeform 24">
                <a:extLst>
                  <a:ext uri="{FF2B5EF4-FFF2-40B4-BE49-F238E27FC236}">
                    <a16:creationId xmlns:a16="http://schemas.microsoft.com/office/drawing/2014/main" id="{D52A977D-4993-48AF-A792-F2DE096391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4" name="Freeform 25">
                <a:extLst>
                  <a:ext uri="{FF2B5EF4-FFF2-40B4-BE49-F238E27FC236}">
                    <a16:creationId xmlns:a16="http://schemas.microsoft.com/office/drawing/2014/main" id="{93CFF2DC-E52E-4D99-97D5-B0D7B792E5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5" name="Freeform 26">
                <a:extLst>
                  <a:ext uri="{FF2B5EF4-FFF2-40B4-BE49-F238E27FC236}">
                    <a16:creationId xmlns:a16="http://schemas.microsoft.com/office/drawing/2014/main" id="{5E175372-AF09-42A7-B3D0-226C834891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6" name="Freeform 27">
                <a:extLst>
                  <a:ext uri="{FF2B5EF4-FFF2-40B4-BE49-F238E27FC236}">
                    <a16:creationId xmlns:a16="http://schemas.microsoft.com/office/drawing/2014/main" id="{ABF20BA9-F4B2-49EA-A573-578B189774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7" name="Freeform 28">
                <a:extLst>
                  <a:ext uri="{FF2B5EF4-FFF2-40B4-BE49-F238E27FC236}">
                    <a16:creationId xmlns:a16="http://schemas.microsoft.com/office/drawing/2014/main" id="{AA3A7A4B-C811-4E23-8BFD-5823A032DA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8" name="Freeform 29">
                <a:extLst>
                  <a:ext uri="{FF2B5EF4-FFF2-40B4-BE49-F238E27FC236}">
                    <a16:creationId xmlns:a16="http://schemas.microsoft.com/office/drawing/2014/main" id="{47537781-F057-4B97-AD8F-12FE9BE599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9" name="Freeform 30">
                <a:extLst>
                  <a:ext uri="{FF2B5EF4-FFF2-40B4-BE49-F238E27FC236}">
                    <a16:creationId xmlns:a16="http://schemas.microsoft.com/office/drawing/2014/main" id="{078883C7-EB52-4BB7-A9A7-F8C046A833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0" name="Freeform 31">
                <a:extLst>
                  <a:ext uri="{FF2B5EF4-FFF2-40B4-BE49-F238E27FC236}">
                    <a16:creationId xmlns:a16="http://schemas.microsoft.com/office/drawing/2014/main" id="{63CCBBF8-5972-4ED3-AB5B-46DC425B17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203" name="Group 202">
              <a:extLst>
                <a:ext uri="{FF2B5EF4-FFF2-40B4-BE49-F238E27FC236}">
                  <a16:creationId xmlns:a16="http://schemas.microsoft.com/office/drawing/2014/main" id="{A8C19883-37FB-437C-A3AA-89AA6239D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04" name="Freeform 32">
                <a:extLst>
                  <a:ext uri="{FF2B5EF4-FFF2-40B4-BE49-F238E27FC236}">
                    <a16:creationId xmlns:a16="http://schemas.microsoft.com/office/drawing/2014/main" id="{AF1753DD-4CEF-45EC-B952-90EA8895D7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5" name="Freeform 33">
                <a:extLst>
                  <a:ext uri="{FF2B5EF4-FFF2-40B4-BE49-F238E27FC236}">
                    <a16:creationId xmlns:a16="http://schemas.microsoft.com/office/drawing/2014/main" id="{5B9356DB-C1BE-4D76-8FA7-4FBAA12D1D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6" name="Freeform 34">
                <a:extLst>
                  <a:ext uri="{FF2B5EF4-FFF2-40B4-BE49-F238E27FC236}">
                    <a16:creationId xmlns:a16="http://schemas.microsoft.com/office/drawing/2014/main" id="{C4F59561-572D-42BA-A6FD-F3AFA1A394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7" name="Freeform 35">
                <a:extLst>
                  <a:ext uri="{FF2B5EF4-FFF2-40B4-BE49-F238E27FC236}">
                    <a16:creationId xmlns:a16="http://schemas.microsoft.com/office/drawing/2014/main" id="{BB7A51A1-D509-4494-BAE2-1B96CAD4DB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8" name="Freeform 36">
                <a:extLst>
                  <a:ext uri="{FF2B5EF4-FFF2-40B4-BE49-F238E27FC236}">
                    <a16:creationId xmlns:a16="http://schemas.microsoft.com/office/drawing/2014/main" id="{D3FE0B5A-55DE-4E56-8E9B-B92D1DB9A8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9" name="Freeform 37">
                <a:extLst>
                  <a:ext uri="{FF2B5EF4-FFF2-40B4-BE49-F238E27FC236}">
                    <a16:creationId xmlns:a16="http://schemas.microsoft.com/office/drawing/2014/main" id="{F125661C-3A0E-4B6E-B2AB-1B08C89251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0" name="Freeform 38">
                <a:extLst>
                  <a:ext uri="{FF2B5EF4-FFF2-40B4-BE49-F238E27FC236}">
                    <a16:creationId xmlns:a16="http://schemas.microsoft.com/office/drawing/2014/main" id="{39304006-EE77-438A-A0D1-537322356C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1" name="Freeform 39">
                <a:extLst>
                  <a:ext uri="{FF2B5EF4-FFF2-40B4-BE49-F238E27FC236}">
                    <a16:creationId xmlns:a16="http://schemas.microsoft.com/office/drawing/2014/main" id="{C6031DEB-4109-4049-82CF-DD06483A2C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2" name="Freeform 40">
                <a:extLst>
                  <a:ext uri="{FF2B5EF4-FFF2-40B4-BE49-F238E27FC236}">
                    <a16:creationId xmlns:a16="http://schemas.microsoft.com/office/drawing/2014/main" id="{65FC2657-18D6-4490-88D6-32E6B1C6FB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3" name="Rectangle 41">
                <a:extLst>
                  <a:ext uri="{FF2B5EF4-FFF2-40B4-BE49-F238E27FC236}">
                    <a16:creationId xmlns:a16="http://schemas.microsoft.com/office/drawing/2014/main" id="{20BEA03B-3EAD-4FA2-BC9D-25A14D635C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 useBgFill="1">
        <p:nvSpPr>
          <p:cNvPr id="242" name="Rectangle 241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4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2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856059" y="463888"/>
            <a:ext cx="3344465" cy="1108928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2400"/>
              <a:t>News api</a:t>
            </a:r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>
            <a:off x="485804" y="1600628"/>
            <a:ext cx="3344465" cy="2973784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514350" indent="-285750" defTabSz="914400">
              <a:spcAft>
                <a:spcPts val="600"/>
              </a:spcAft>
              <a:buSzPct val="125000"/>
            </a:pPr>
            <a:r>
              <a:rPr lang="en-US" sz="1500" dirty="0"/>
              <a:t>Locate articles and news headlines from sources across the web.</a:t>
            </a:r>
          </a:p>
          <a:p>
            <a:pPr marL="514350" indent="-285750" defTabSz="914400">
              <a:spcAft>
                <a:spcPts val="600"/>
              </a:spcAft>
              <a:buSzPct val="125000"/>
            </a:pPr>
            <a:endParaRPr lang="en-US" sz="1500" dirty="0"/>
          </a:p>
          <a:p>
            <a:pPr marL="514350" indent="-285750" defTabSz="914400">
              <a:spcAft>
                <a:spcPts val="600"/>
              </a:spcAft>
              <a:buSzPct val="125000"/>
            </a:pPr>
            <a:r>
              <a:rPr lang="en-US" sz="1500" dirty="0"/>
              <a:t>Enables user to complies articles based on keywords.</a:t>
            </a:r>
          </a:p>
          <a:p>
            <a:pPr marL="514350" indent="-285750" defTabSz="914400">
              <a:spcAft>
                <a:spcPts val="600"/>
              </a:spcAft>
              <a:buSzPct val="125000"/>
            </a:pPr>
            <a:endParaRPr lang="en-US" sz="1500" dirty="0"/>
          </a:p>
          <a:p>
            <a:pPr marL="514350" indent="-285750" defTabSz="914400">
              <a:spcAft>
                <a:spcPts val="600"/>
              </a:spcAft>
              <a:buSzPct val="125000"/>
            </a:pPr>
            <a:r>
              <a:rPr lang="en-US" sz="1500" dirty="0"/>
              <a:t>Increased research effectivity.</a:t>
            </a:r>
          </a:p>
          <a:p>
            <a:pPr marL="457200" lvl="0" indent="-228600" defTabSz="914400">
              <a:spcBef>
                <a:spcPts val="0"/>
              </a:spcBef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endParaRPr lang="en-US" sz="1500" dirty="0"/>
          </a:p>
        </p:txBody>
      </p:sp>
      <p:pic>
        <p:nvPicPr>
          <p:cNvPr id="3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1433DBD8-289E-DB41-8D62-67C30A56161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-300" r="33640" b="1"/>
          <a:stretch/>
        </p:blipFill>
        <p:spPr>
          <a:xfrm>
            <a:off x="3864202" y="1599407"/>
            <a:ext cx="4750564" cy="2826542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246" name="Group 245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5604" cy="5143499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47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48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9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0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1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2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3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4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5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6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7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8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9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0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1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2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3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64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5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6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7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8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9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0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1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2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3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Picture 2">
            <a:extLst>
              <a:ext uri="{FF2B5EF4-FFF2-40B4-BE49-F238E27FC236}">
                <a16:creationId xmlns:a16="http://schemas.microsoft.com/office/drawing/2014/main" id="{59FACE42-44B0-4185-8ED4-9043A78C8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2" cy="5143500"/>
          </a:xfrm>
          <a:prstGeom prst="rect">
            <a:avLst/>
          </a:prstGeom>
          <a:noFill/>
          <a:extLst>
            <a:ext uri="{909E8E84-426E-40dd-AFC4-6F175D3DCCD1}">
              <a14:hiddenFill xmlns:p14="http://schemas.microsoft.com/office/powerpoint/2010/main" xmlns:a14="http://schemas.microsoft.com/office/drawing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05" name="Group 104">
            <a:extLst>
              <a:ext uri="{FF2B5EF4-FFF2-40B4-BE49-F238E27FC236}">
                <a16:creationId xmlns:a16="http://schemas.microsoft.com/office/drawing/2014/main" id="{A838DBA2-246D-4087-AE0A-6EA2B4B65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0715" y="0"/>
            <a:ext cx="9040414" cy="5143500"/>
            <a:chOff x="-14288" y="0"/>
            <a:chExt cx="12053888" cy="6858001"/>
          </a:xfrm>
        </p:grpSpPr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B4406F95-9579-494D-BE1E-A012A7F4C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8" name="Rectangle 5">
                <a:extLst>
                  <a:ext uri="{FF2B5EF4-FFF2-40B4-BE49-F238E27FC236}">
                    <a16:creationId xmlns:a16="http://schemas.microsoft.com/office/drawing/2014/main" id="{4C8D671A-5C73-44CA-B6D0-7F3BC195BA6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119" name="Freeform 6">
                <a:extLst>
                  <a:ext uri="{FF2B5EF4-FFF2-40B4-BE49-F238E27FC236}">
                    <a16:creationId xmlns:a16="http://schemas.microsoft.com/office/drawing/2014/main" id="{F0DB3AC8-B5AD-4004-B0B9-74B58BECA0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0" name="Freeform 7">
                <a:extLst>
                  <a:ext uri="{FF2B5EF4-FFF2-40B4-BE49-F238E27FC236}">
                    <a16:creationId xmlns:a16="http://schemas.microsoft.com/office/drawing/2014/main" id="{F3B2C8F3-E236-45B2-B2E1-8460F8FD6D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1" name="Freeform 8">
                <a:extLst>
                  <a:ext uri="{FF2B5EF4-FFF2-40B4-BE49-F238E27FC236}">
                    <a16:creationId xmlns:a16="http://schemas.microsoft.com/office/drawing/2014/main" id="{761EE3AC-0BC2-4A29-AD58-5CB0EEFF96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2" name="Freeform 9">
                <a:extLst>
                  <a:ext uri="{FF2B5EF4-FFF2-40B4-BE49-F238E27FC236}">
                    <a16:creationId xmlns:a16="http://schemas.microsoft.com/office/drawing/2014/main" id="{38DC43BE-83DD-43F3-A21F-9B58B1074F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3" name="Freeform 10">
                <a:extLst>
                  <a:ext uri="{FF2B5EF4-FFF2-40B4-BE49-F238E27FC236}">
                    <a16:creationId xmlns:a16="http://schemas.microsoft.com/office/drawing/2014/main" id="{112583CE-53E8-48F6-9F71-25A32BFD61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4" name="Freeform 11">
                <a:extLst>
                  <a:ext uri="{FF2B5EF4-FFF2-40B4-BE49-F238E27FC236}">
                    <a16:creationId xmlns:a16="http://schemas.microsoft.com/office/drawing/2014/main" id="{229A7966-2C4F-4334-8FB7-08521F984D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5" name="Freeform 12">
                <a:extLst>
                  <a:ext uri="{FF2B5EF4-FFF2-40B4-BE49-F238E27FC236}">
                    <a16:creationId xmlns:a16="http://schemas.microsoft.com/office/drawing/2014/main" id="{656FCF6A-DF5B-42AA-83C4-22CD7B9947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6" name="Freeform 13">
                <a:extLst>
                  <a:ext uri="{FF2B5EF4-FFF2-40B4-BE49-F238E27FC236}">
                    <a16:creationId xmlns:a16="http://schemas.microsoft.com/office/drawing/2014/main" id="{E908B3EE-F31D-4E8D-BF3C-71F5B35F02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7" name="Freeform 14">
                <a:extLst>
                  <a:ext uri="{FF2B5EF4-FFF2-40B4-BE49-F238E27FC236}">
                    <a16:creationId xmlns:a16="http://schemas.microsoft.com/office/drawing/2014/main" id="{DA9F96D7-B42C-4F80-8F26-72388FE0C2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8" name="Freeform 15">
                <a:extLst>
                  <a:ext uri="{FF2B5EF4-FFF2-40B4-BE49-F238E27FC236}">
                    <a16:creationId xmlns:a16="http://schemas.microsoft.com/office/drawing/2014/main" id="{5C9D5861-5A45-408A-A25E-61ED661AD7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9" name="Line 16">
                <a:extLst>
                  <a:ext uri="{FF2B5EF4-FFF2-40B4-BE49-F238E27FC236}">
                    <a16:creationId xmlns:a16="http://schemas.microsoft.com/office/drawing/2014/main" id="{DEEF5DD7-13B2-4CBB-A1AE-193A618B0F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130" name="Freeform 17">
                <a:extLst>
                  <a:ext uri="{FF2B5EF4-FFF2-40B4-BE49-F238E27FC236}">
                    <a16:creationId xmlns:a16="http://schemas.microsoft.com/office/drawing/2014/main" id="{3D896DDA-5AD2-4360-9E65-A792131051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1" name="Freeform 18">
                <a:extLst>
                  <a:ext uri="{FF2B5EF4-FFF2-40B4-BE49-F238E27FC236}">
                    <a16:creationId xmlns:a16="http://schemas.microsoft.com/office/drawing/2014/main" id="{C088F3B1-D893-4078-8EAE-6A3776F675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2" name="Freeform 19">
                <a:extLst>
                  <a:ext uri="{FF2B5EF4-FFF2-40B4-BE49-F238E27FC236}">
                    <a16:creationId xmlns:a16="http://schemas.microsoft.com/office/drawing/2014/main" id="{23CCB367-42E1-4DEF-BABD-7457EB9F28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3" name="Freeform 20">
                <a:extLst>
                  <a:ext uri="{FF2B5EF4-FFF2-40B4-BE49-F238E27FC236}">
                    <a16:creationId xmlns:a16="http://schemas.microsoft.com/office/drawing/2014/main" id="{BAFD46CE-CD21-4C8E-8ACE-B1A0B74A904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4" name="Rectangle 21">
                <a:extLst>
                  <a:ext uri="{FF2B5EF4-FFF2-40B4-BE49-F238E27FC236}">
                    <a16:creationId xmlns:a16="http://schemas.microsoft.com/office/drawing/2014/main" id="{23980A26-1FFF-4434-A77C-C5A1C96A54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135" name="Freeform 22">
                <a:extLst>
                  <a:ext uri="{FF2B5EF4-FFF2-40B4-BE49-F238E27FC236}">
                    <a16:creationId xmlns:a16="http://schemas.microsoft.com/office/drawing/2014/main" id="{AE64C1E5-E917-4222-8080-3EF831FB46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6" name="Freeform 23">
                <a:extLst>
                  <a:ext uri="{FF2B5EF4-FFF2-40B4-BE49-F238E27FC236}">
                    <a16:creationId xmlns:a16="http://schemas.microsoft.com/office/drawing/2014/main" id="{D4D42DE6-99E5-4D28-834E-6601A7DD93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7" name="Freeform 24">
                <a:extLst>
                  <a:ext uri="{FF2B5EF4-FFF2-40B4-BE49-F238E27FC236}">
                    <a16:creationId xmlns:a16="http://schemas.microsoft.com/office/drawing/2014/main" id="{194304B3-4C44-49E0-A677-19E2DA8CC9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8" name="Freeform 25">
                <a:extLst>
                  <a:ext uri="{FF2B5EF4-FFF2-40B4-BE49-F238E27FC236}">
                    <a16:creationId xmlns:a16="http://schemas.microsoft.com/office/drawing/2014/main" id="{C726387F-F77D-4FB6-A177-1DC6115E84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9" name="Freeform 26">
                <a:extLst>
                  <a:ext uri="{FF2B5EF4-FFF2-40B4-BE49-F238E27FC236}">
                    <a16:creationId xmlns:a16="http://schemas.microsoft.com/office/drawing/2014/main" id="{2F09766D-0653-4646-BA37-8FC23294BA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0" name="Freeform 27">
                <a:extLst>
                  <a:ext uri="{FF2B5EF4-FFF2-40B4-BE49-F238E27FC236}">
                    <a16:creationId xmlns:a16="http://schemas.microsoft.com/office/drawing/2014/main" id="{F50D9867-C9E0-462B-894F-B2F97E26AC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1" name="Freeform 28">
                <a:extLst>
                  <a:ext uri="{FF2B5EF4-FFF2-40B4-BE49-F238E27FC236}">
                    <a16:creationId xmlns:a16="http://schemas.microsoft.com/office/drawing/2014/main" id="{44179987-9B3B-4BC1-9BDA-EC9F30A379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2" name="Freeform 29">
                <a:extLst>
                  <a:ext uri="{FF2B5EF4-FFF2-40B4-BE49-F238E27FC236}">
                    <a16:creationId xmlns:a16="http://schemas.microsoft.com/office/drawing/2014/main" id="{EF0E5480-8C2D-4FFE-9357-938DF0642B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3" name="Freeform 30">
                <a:extLst>
                  <a:ext uri="{FF2B5EF4-FFF2-40B4-BE49-F238E27FC236}">
                    <a16:creationId xmlns:a16="http://schemas.microsoft.com/office/drawing/2014/main" id="{FDAC2F76-95E6-4EE4-8A26-47CDAE5C62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4" name="Freeform 31">
                <a:extLst>
                  <a:ext uri="{FF2B5EF4-FFF2-40B4-BE49-F238E27FC236}">
                    <a16:creationId xmlns:a16="http://schemas.microsoft.com/office/drawing/2014/main" id="{249EB4AA-5D5B-4A3A-9F2D-6E4EDF2046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375D3DC5-0B19-4EA9-A350-6218AC28C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08" name="Freeform 32">
                <a:extLst>
                  <a:ext uri="{FF2B5EF4-FFF2-40B4-BE49-F238E27FC236}">
                    <a16:creationId xmlns:a16="http://schemas.microsoft.com/office/drawing/2014/main" id="{86B5A458-9418-4EDA-9B6F-E4754ABAD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9" name="Freeform 33">
                <a:extLst>
                  <a:ext uri="{FF2B5EF4-FFF2-40B4-BE49-F238E27FC236}">
                    <a16:creationId xmlns:a16="http://schemas.microsoft.com/office/drawing/2014/main" id="{6307D20D-BE6F-4BFD-8A35-230A01AD72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0" name="Freeform 34">
                <a:extLst>
                  <a:ext uri="{FF2B5EF4-FFF2-40B4-BE49-F238E27FC236}">
                    <a16:creationId xmlns:a16="http://schemas.microsoft.com/office/drawing/2014/main" id="{37A04039-8217-4B7F-8F43-4039DF087D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1" name="Freeform 35">
                <a:extLst>
                  <a:ext uri="{FF2B5EF4-FFF2-40B4-BE49-F238E27FC236}">
                    <a16:creationId xmlns:a16="http://schemas.microsoft.com/office/drawing/2014/main" id="{CA6CE641-5DEB-4A06-B9C3-B726A334C21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2" name="Freeform 36">
                <a:extLst>
                  <a:ext uri="{FF2B5EF4-FFF2-40B4-BE49-F238E27FC236}">
                    <a16:creationId xmlns:a16="http://schemas.microsoft.com/office/drawing/2014/main" id="{D08C7C1C-DF39-4479-94BD-47E71DE422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3" name="Freeform 37">
                <a:extLst>
                  <a:ext uri="{FF2B5EF4-FFF2-40B4-BE49-F238E27FC236}">
                    <a16:creationId xmlns:a16="http://schemas.microsoft.com/office/drawing/2014/main" id="{27C5EAA7-E449-48C0-9B14-E677E6ECF8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4" name="Freeform 38">
                <a:extLst>
                  <a:ext uri="{FF2B5EF4-FFF2-40B4-BE49-F238E27FC236}">
                    <a16:creationId xmlns:a16="http://schemas.microsoft.com/office/drawing/2014/main" id="{AA6A8A39-39D4-41FE-9974-CB46106A73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5" name="Freeform 39">
                <a:extLst>
                  <a:ext uri="{FF2B5EF4-FFF2-40B4-BE49-F238E27FC236}">
                    <a16:creationId xmlns:a16="http://schemas.microsoft.com/office/drawing/2014/main" id="{433C6D82-AE91-4A0C-97C6-34399C9084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6" name="Freeform 40">
                <a:extLst>
                  <a:ext uri="{FF2B5EF4-FFF2-40B4-BE49-F238E27FC236}">
                    <a16:creationId xmlns:a16="http://schemas.microsoft.com/office/drawing/2014/main" id="{D4C06E36-D233-423A-BC95-5B4D5BE35C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7" name="Rectangle 41">
                <a:extLst>
                  <a:ext uri="{FF2B5EF4-FFF2-40B4-BE49-F238E27FC236}">
                    <a16:creationId xmlns:a16="http://schemas.microsoft.com/office/drawing/2014/main" id="{E1B0EEC1-CF7A-4761-B477-941DB41A83D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9AE4726C-1831-4FE3-9A11-227F0DC2F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44002" cy="5143500"/>
            <a:chOff x="0" y="-1"/>
            <a:chExt cx="12192003" cy="6858001"/>
          </a:xfrm>
        </p:grpSpPr>
        <p:sp useBgFill="1">
          <p:nvSpPr>
            <p:cNvPr id="147" name="Rectangle 146">
              <a:extLst>
                <a:ext uri="{FF2B5EF4-FFF2-40B4-BE49-F238E27FC236}">
                  <a16:creationId xmlns:a16="http://schemas.microsoft.com/office/drawing/2014/main" id="{B651D7F7-8C54-448E-A268-1CBFAD87D4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8" name="Picture 2">
              <a:extLst>
                <a:ext uri="{FF2B5EF4-FFF2-40B4-BE49-F238E27FC236}">
                  <a16:creationId xmlns:a16="http://schemas.microsoft.com/office/drawing/2014/main" id="{E3B56E94-40E1-489A-98B2-A3238D66A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p14="http://schemas.microsoft.com/office/powerpoint/2010/main" xmlns:a14="http://schemas.microsoft.com/office/drawing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6" name="Google Shape;96;p20"/>
          <p:cNvSpPr txBox="1">
            <a:spLocks noGrp="1"/>
          </p:cNvSpPr>
          <p:nvPr>
            <p:ph type="title"/>
          </p:nvPr>
        </p:nvSpPr>
        <p:spPr>
          <a:xfrm>
            <a:off x="3747522" y="463888"/>
            <a:ext cx="4538035" cy="1108928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3600" dirty="0" err="1"/>
              <a:t>PYAudio</a:t>
            </a:r>
            <a:endParaRPr lang="en-US" sz="3600" dirty="0"/>
          </a:p>
        </p:txBody>
      </p:sp>
      <p:pic>
        <p:nvPicPr>
          <p:cNvPr id="99" name="Picture 98" descr="Yellow and blue symbols">
            <a:extLst>
              <a:ext uri="{FF2B5EF4-FFF2-40B4-BE49-F238E27FC236}">
                <a16:creationId xmlns:a16="http://schemas.microsoft.com/office/drawing/2014/main" id="{13C625F5-561A-46B5-93B1-BC03D0A3AF6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1588" r="26704" b="1"/>
          <a:stretch/>
        </p:blipFill>
        <p:spPr>
          <a:xfrm>
            <a:off x="-4197" y="10"/>
            <a:ext cx="3476686" cy="5143490"/>
          </a:xfrm>
          <a:prstGeom prst="rect">
            <a:avLst/>
          </a:prstGeom>
        </p:spPr>
      </p:pic>
      <p:grpSp>
        <p:nvGrpSpPr>
          <p:cNvPr id="150" name="Group 149">
            <a:extLst>
              <a:ext uri="{FF2B5EF4-FFF2-40B4-BE49-F238E27FC236}">
                <a16:creationId xmlns:a16="http://schemas.microsoft.com/office/drawing/2014/main" id="{E916825F-759B-4F1A-BA80-AF7137691E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0"/>
            <a:ext cx="1728807" cy="5143499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0AF64541-DE3B-4DBB-84E1-907956469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2" name="Freeform 6">
              <a:extLst>
                <a:ext uri="{FF2B5EF4-FFF2-40B4-BE49-F238E27FC236}">
                  <a16:creationId xmlns:a16="http://schemas.microsoft.com/office/drawing/2014/main" id="{9175DCC0-514A-4CA1-AD9A-1BB0FFF1B4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3" name="Freeform 7">
              <a:extLst>
                <a:ext uri="{FF2B5EF4-FFF2-40B4-BE49-F238E27FC236}">
                  <a16:creationId xmlns:a16="http://schemas.microsoft.com/office/drawing/2014/main" id="{10371924-94D9-48AF-9D5B-6471775B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7C964FF9-A41A-438C-A22B-62690C98F1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5" name="Freeform 9">
              <a:extLst>
                <a:ext uri="{FF2B5EF4-FFF2-40B4-BE49-F238E27FC236}">
                  <a16:creationId xmlns:a16="http://schemas.microsoft.com/office/drawing/2014/main" id="{61716CD6-1875-4567-B3E2-364CD0960D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6" name="Freeform 10">
              <a:extLst>
                <a:ext uri="{FF2B5EF4-FFF2-40B4-BE49-F238E27FC236}">
                  <a16:creationId xmlns:a16="http://schemas.microsoft.com/office/drawing/2014/main" id="{31A293D3-7189-453D-AB91-1291AAFF3D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7" name="Freeform 11">
              <a:extLst>
                <a:ext uri="{FF2B5EF4-FFF2-40B4-BE49-F238E27FC236}">
                  <a16:creationId xmlns:a16="http://schemas.microsoft.com/office/drawing/2014/main" id="{87CB4EFE-58B3-4326-9CFB-A2AFADDFA5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8" name="Freeform 12">
              <a:extLst>
                <a:ext uri="{FF2B5EF4-FFF2-40B4-BE49-F238E27FC236}">
                  <a16:creationId xmlns:a16="http://schemas.microsoft.com/office/drawing/2014/main" id="{249CF4D3-B5A3-4287-BC9D-E9BB8FA6E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9" name="Freeform 13">
              <a:extLst>
                <a:ext uri="{FF2B5EF4-FFF2-40B4-BE49-F238E27FC236}">
                  <a16:creationId xmlns:a16="http://schemas.microsoft.com/office/drawing/2014/main" id="{4D2515F2-4D11-41AF-A6B1-7D084BEA9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0" name="Freeform 14">
              <a:extLst>
                <a:ext uri="{FF2B5EF4-FFF2-40B4-BE49-F238E27FC236}">
                  <a16:creationId xmlns:a16="http://schemas.microsoft.com/office/drawing/2014/main" id="{331BCBF4-0DC2-426E-84B3-AE38E403C9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1" name="Freeform 15">
              <a:extLst>
                <a:ext uri="{FF2B5EF4-FFF2-40B4-BE49-F238E27FC236}">
                  <a16:creationId xmlns:a16="http://schemas.microsoft.com/office/drawing/2014/main" id="{EC8AF156-0BE9-437D-A83B-87364146D0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2" name="Freeform 16">
              <a:extLst>
                <a:ext uri="{FF2B5EF4-FFF2-40B4-BE49-F238E27FC236}">
                  <a16:creationId xmlns:a16="http://schemas.microsoft.com/office/drawing/2014/main" id="{AC8CB256-3F62-4406-88F5-CE2421FF25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3" name="Freeform 17">
              <a:extLst>
                <a:ext uri="{FF2B5EF4-FFF2-40B4-BE49-F238E27FC236}">
                  <a16:creationId xmlns:a16="http://schemas.microsoft.com/office/drawing/2014/main" id="{F3E812EB-415E-4B60-B0FB-65386882CE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4" name="Freeform 18">
              <a:extLst>
                <a:ext uri="{FF2B5EF4-FFF2-40B4-BE49-F238E27FC236}">
                  <a16:creationId xmlns:a16="http://schemas.microsoft.com/office/drawing/2014/main" id="{EB4C95D7-8E6D-45EC-8CA1-9123D718E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5" name="Freeform 19">
              <a:extLst>
                <a:ext uri="{FF2B5EF4-FFF2-40B4-BE49-F238E27FC236}">
                  <a16:creationId xmlns:a16="http://schemas.microsoft.com/office/drawing/2014/main" id="{83F62FD2-2F62-4495-997C-8BD7F95AB8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6" name="Freeform 20">
              <a:extLst>
                <a:ext uri="{FF2B5EF4-FFF2-40B4-BE49-F238E27FC236}">
                  <a16:creationId xmlns:a16="http://schemas.microsoft.com/office/drawing/2014/main" id="{B7DFE0F9-22A3-4846-8D4E-0D193BD32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7" name="Freeform 21">
              <a:extLst>
                <a:ext uri="{FF2B5EF4-FFF2-40B4-BE49-F238E27FC236}">
                  <a16:creationId xmlns:a16="http://schemas.microsoft.com/office/drawing/2014/main" id="{244DAF25-7415-491A-9FF6-E04BC2DC2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8" name="Freeform 22">
              <a:extLst>
                <a:ext uri="{FF2B5EF4-FFF2-40B4-BE49-F238E27FC236}">
                  <a16:creationId xmlns:a16="http://schemas.microsoft.com/office/drawing/2014/main" id="{7ACA3646-863C-4D00-A58A-62C7FE71CE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9" name="Freeform 23">
              <a:extLst>
                <a:ext uri="{FF2B5EF4-FFF2-40B4-BE49-F238E27FC236}">
                  <a16:creationId xmlns:a16="http://schemas.microsoft.com/office/drawing/2014/main" id="{0EA18B38-BD42-45ED-8458-FB205DBC76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0" name="Freeform 24">
              <a:extLst>
                <a:ext uri="{FF2B5EF4-FFF2-40B4-BE49-F238E27FC236}">
                  <a16:creationId xmlns:a16="http://schemas.microsoft.com/office/drawing/2014/main" id="{45302917-5DBE-4CF2-B52F-478F93FDDE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1" name="Freeform 25">
              <a:extLst>
                <a:ext uri="{FF2B5EF4-FFF2-40B4-BE49-F238E27FC236}">
                  <a16:creationId xmlns:a16="http://schemas.microsoft.com/office/drawing/2014/main" id="{8E61E6FD-D40E-479C-ABE9-2B69AE20D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2" name="Freeform 26">
              <a:extLst>
                <a:ext uri="{FF2B5EF4-FFF2-40B4-BE49-F238E27FC236}">
                  <a16:creationId xmlns:a16="http://schemas.microsoft.com/office/drawing/2014/main" id="{2F4DEB4F-F824-48D7-AF9B-B5D905DCD1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3" name="Freeform 27">
              <a:extLst>
                <a:ext uri="{FF2B5EF4-FFF2-40B4-BE49-F238E27FC236}">
                  <a16:creationId xmlns:a16="http://schemas.microsoft.com/office/drawing/2014/main" id="{F76CFA02-6090-4464-B573-BCA350C901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4" name="Freeform 28">
              <a:extLst>
                <a:ext uri="{FF2B5EF4-FFF2-40B4-BE49-F238E27FC236}">
                  <a16:creationId xmlns:a16="http://schemas.microsoft.com/office/drawing/2014/main" id="{51BE8BEC-76C7-41FE-AB76-35194C2442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5" name="Freeform 29">
              <a:extLst>
                <a:ext uri="{FF2B5EF4-FFF2-40B4-BE49-F238E27FC236}">
                  <a16:creationId xmlns:a16="http://schemas.microsoft.com/office/drawing/2014/main" id="{710F61D4-3B34-45A9-B9B7-CE0373AB49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6" name="Freeform 30">
              <a:extLst>
                <a:ext uri="{FF2B5EF4-FFF2-40B4-BE49-F238E27FC236}">
                  <a16:creationId xmlns:a16="http://schemas.microsoft.com/office/drawing/2014/main" id="{451F080F-4CFB-4626-87CA-BB4CACA1C6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7" name="Freeform 31">
              <a:extLst>
                <a:ext uri="{FF2B5EF4-FFF2-40B4-BE49-F238E27FC236}">
                  <a16:creationId xmlns:a16="http://schemas.microsoft.com/office/drawing/2014/main" id="{667BBD71-2295-4A66-B76C-F82175C2B0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8" name="Freeform 32">
              <a:extLst>
                <a:ext uri="{FF2B5EF4-FFF2-40B4-BE49-F238E27FC236}">
                  <a16:creationId xmlns:a16="http://schemas.microsoft.com/office/drawing/2014/main" id="{B6644DE8-5BD1-4D5F-B245-0D3A21BCE1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A4DE8FD0-E681-4D9C-85C2-BEA4C2B3A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80" name="Freeform 34">
              <a:extLst>
                <a:ext uri="{FF2B5EF4-FFF2-40B4-BE49-F238E27FC236}">
                  <a16:creationId xmlns:a16="http://schemas.microsoft.com/office/drawing/2014/main" id="{D46033BD-1026-4388-B926-9D11E1D7C4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1" name="Freeform 35">
              <a:extLst>
                <a:ext uri="{FF2B5EF4-FFF2-40B4-BE49-F238E27FC236}">
                  <a16:creationId xmlns:a16="http://schemas.microsoft.com/office/drawing/2014/main" id="{1FA74D4C-2E28-42C5-A7FA-3C7D6BD8B7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2" name="Freeform 36">
              <a:extLst>
                <a:ext uri="{FF2B5EF4-FFF2-40B4-BE49-F238E27FC236}">
                  <a16:creationId xmlns:a16="http://schemas.microsoft.com/office/drawing/2014/main" id="{FADF7B3F-903C-456C-983E-C9868DDAB9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3" name="Freeform 37">
              <a:extLst>
                <a:ext uri="{FF2B5EF4-FFF2-40B4-BE49-F238E27FC236}">
                  <a16:creationId xmlns:a16="http://schemas.microsoft.com/office/drawing/2014/main" id="{033F8698-1549-44AD-8DAD-0055D7B807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4" name="Freeform 38">
              <a:extLst>
                <a:ext uri="{FF2B5EF4-FFF2-40B4-BE49-F238E27FC236}">
                  <a16:creationId xmlns:a16="http://schemas.microsoft.com/office/drawing/2014/main" id="{F1BDD4B6-46FD-4048-ADF1-32EADD9E5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5" name="Freeform 39">
              <a:extLst>
                <a:ext uri="{FF2B5EF4-FFF2-40B4-BE49-F238E27FC236}">
                  <a16:creationId xmlns:a16="http://schemas.microsoft.com/office/drawing/2014/main" id="{E7F387A7-B3BF-4B1A-BFCA-2D21AD3DFE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6" name="Freeform 40">
              <a:extLst>
                <a:ext uri="{FF2B5EF4-FFF2-40B4-BE49-F238E27FC236}">
                  <a16:creationId xmlns:a16="http://schemas.microsoft.com/office/drawing/2014/main" id="{7A1B6BC8-EA82-459D-A0E0-4EBE394E71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7" name="Freeform 41">
              <a:extLst>
                <a:ext uri="{FF2B5EF4-FFF2-40B4-BE49-F238E27FC236}">
                  <a16:creationId xmlns:a16="http://schemas.microsoft.com/office/drawing/2014/main" id="{8B94E190-DDC2-4545-906F-A1699BD73D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8" name="Freeform 42">
              <a:extLst>
                <a:ext uri="{FF2B5EF4-FFF2-40B4-BE49-F238E27FC236}">
                  <a16:creationId xmlns:a16="http://schemas.microsoft.com/office/drawing/2014/main" id="{D9807239-A5BA-4BB3-9194-BCE3B2F21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9" name="Freeform 43">
              <a:extLst>
                <a:ext uri="{FF2B5EF4-FFF2-40B4-BE49-F238E27FC236}">
                  <a16:creationId xmlns:a16="http://schemas.microsoft.com/office/drawing/2014/main" id="{04D300FD-DC53-4375-8981-09EA63BCF1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0" name="Freeform 44">
              <a:extLst>
                <a:ext uri="{FF2B5EF4-FFF2-40B4-BE49-F238E27FC236}">
                  <a16:creationId xmlns:a16="http://schemas.microsoft.com/office/drawing/2014/main" id="{1DF83FFD-4C16-41FD-928F-6E88AFC451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A5B4BC2F-B667-462B-99D8-0C433124AB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92" name="Freeform 46">
              <a:extLst>
                <a:ext uri="{FF2B5EF4-FFF2-40B4-BE49-F238E27FC236}">
                  <a16:creationId xmlns:a16="http://schemas.microsoft.com/office/drawing/2014/main" id="{0CBD9EFB-AC61-4674-B75A-56449003CC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3" name="Freeform 47">
              <a:extLst>
                <a:ext uri="{FF2B5EF4-FFF2-40B4-BE49-F238E27FC236}">
                  <a16:creationId xmlns:a16="http://schemas.microsoft.com/office/drawing/2014/main" id="{1AD4BBB0-F6A7-451F-BE09-DF619F38E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4" name="Freeform 48">
              <a:extLst>
                <a:ext uri="{FF2B5EF4-FFF2-40B4-BE49-F238E27FC236}">
                  <a16:creationId xmlns:a16="http://schemas.microsoft.com/office/drawing/2014/main" id="{A258B285-AE5E-473A-AA72-3C95E1D83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5" name="Freeform 49">
              <a:extLst>
                <a:ext uri="{FF2B5EF4-FFF2-40B4-BE49-F238E27FC236}">
                  <a16:creationId xmlns:a16="http://schemas.microsoft.com/office/drawing/2014/main" id="{7BEEDDE5-CB8A-4DF9-858F-4D9462D95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6" name="Freeform 50">
              <a:extLst>
                <a:ext uri="{FF2B5EF4-FFF2-40B4-BE49-F238E27FC236}">
                  <a16:creationId xmlns:a16="http://schemas.microsoft.com/office/drawing/2014/main" id="{DA1C731B-9B66-4D65-BF47-04B118107B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7" name="Freeform 51">
              <a:extLst>
                <a:ext uri="{FF2B5EF4-FFF2-40B4-BE49-F238E27FC236}">
                  <a16:creationId xmlns:a16="http://schemas.microsoft.com/office/drawing/2014/main" id="{58DBFEC6-C6DC-4B7A-934F-5A79EC3280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8" name="Freeform 52">
              <a:extLst>
                <a:ext uri="{FF2B5EF4-FFF2-40B4-BE49-F238E27FC236}">
                  <a16:creationId xmlns:a16="http://schemas.microsoft.com/office/drawing/2014/main" id="{9948D8CB-2DBE-4E48-98EA-DF9E2666A2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9" name="Freeform 53">
              <a:extLst>
                <a:ext uri="{FF2B5EF4-FFF2-40B4-BE49-F238E27FC236}">
                  <a16:creationId xmlns:a16="http://schemas.microsoft.com/office/drawing/2014/main" id="{56AB69F6-9F0B-4AB6-BCA8-AA2FD69E99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0" name="Freeform 54">
              <a:extLst>
                <a:ext uri="{FF2B5EF4-FFF2-40B4-BE49-F238E27FC236}">
                  <a16:creationId xmlns:a16="http://schemas.microsoft.com/office/drawing/2014/main" id="{0E7FB426-288D-4B0B-B73B-10CCC0EF41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1" name="Freeform 55">
              <a:extLst>
                <a:ext uri="{FF2B5EF4-FFF2-40B4-BE49-F238E27FC236}">
                  <a16:creationId xmlns:a16="http://schemas.microsoft.com/office/drawing/2014/main" id="{A5C59C6B-46C9-48C9-9F57-2EE738B53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2" name="Freeform 56">
              <a:extLst>
                <a:ext uri="{FF2B5EF4-FFF2-40B4-BE49-F238E27FC236}">
                  <a16:creationId xmlns:a16="http://schemas.microsoft.com/office/drawing/2014/main" id="{7CE85F33-17DC-4273-B06F-D171094449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3" name="Freeform 57">
              <a:extLst>
                <a:ext uri="{FF2B5EF4-FFF2-40B4-BE49-F238E27FC236}">
                  <a16:creationId xmlns:a16="http://schemas.microsoft.com/office/drawing/2014/main" id="{5CD001CF-F2C4-4810-A8D9-679F9F89E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4" name="Freeform 58">
              <a:extLst>
                <a:ext uri="{FF2B5EF4-FFF2-40B4-BE49-F238E27FC236}">
                  <a16:creationId xmlns:a16="http://schemas.microsoft.com/office/drawing/2014/main" id="{69F4BCDD-D153-40D2-8DD1-2509EE0CE4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97" name="Google Shape;97;p20"/>
          <p:cNvSpPr txBox="1">
            <a:spLocks noGrp="1"/>
          </p:cNvSpPr>
          <p:nvPr>
            <p:ph type="body" idx="1"/>
          </p:nvPr>
        </p:nvSpPr>
        <p:spPr>
          <a:xfrm>
            <a:off x="3726718" y="1687115"/>
            <a:ext cx="4558840" cy="2656285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0" lvl="0" indent="-228600" defTabSz="914400">
              <a:spcBef>
                <a:spcPts val="0"/>
              </a:spcBef>
              <a:spcAft>
                <a:spcPts val="12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dirty="0"/>
              <a:t>User wants a hands free, quick search option.</a:t>
            </a:r>
          </a:p>
          <a:p>
            <a:pPr marL="0" lvl="0" indent="-228600" defTabSz="914400">
              <a:spcBef>
                <a:spcPts val="0"/>
              </a:spcBef>
              <a:spcAft>
                <a:spcPts val="1200"/>
              </a:spcAft>
              <a:buSzPct val="125000"/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Picture 2">
            <a:extLst>
              <a:ext uri="{FF2B5EF4-FFF2-40B4-BE49-F238E27FC236}">
                <a16:creationId xmlns:a16="http://schemas.microsoft.com/office/drawing/2014/main" id="{FD3BFD04-77D1-4FB5-A159-35084E2C61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2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56" name="Group 155">
            <a:extLst>
              <a:ext uri="{FF2B5EF4-FFF2-40B4-BE49-F238E27FC236}">
                <a16:creationId xmlns:a16="http://schemas.microsoft.com/office/drawing/2014/main" id="{30B85FB2-B686-4546-B01D-17A122BACA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0715" y="0"/>
            <a:ext cx="9040414" cy="5143500"/>
            <a:chOff x="-14288" y="0"/>
            <a:chExt cx="12053888" cy="6858001"/>
          </a:xfrm>
        </p:grpSpPr>
        <p:grpSp>
          <p:nvGrpSpPr>
            <p:cNvPr id="157" name="Group 156">
              <a:extLst>
                <a:ext uri="{FF2B5EF4-FFF2-40B4-BE49-F238E27FC236}">
                  <a16:creationId xmlns:a16="http://schemas.microsoft.com/office/drawing/2014/main" id="{45CCB97F-DB3B-4939-ABF0-CEDED72496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69" name="Rectangle 5">
                <a:extLst>
                  <a:ext uri="{FF2B5EF4-FFF2-40B4-BE49-F238E27FC236}">
                    <a16:creationId xmlns:a16="http://schemas.microsoft.com/office/drawing/2014/main" id="{9DEDF1F5-B144-4E61-A93B-DF131E62CE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170" name="Freeform 6">
                <a:extLst>
                  <a:ext uri="{FF2B5EF4-FFF2-40B4-BE49-F238E27FC236}">
                    <a16:creationId xmlns:a16="http://schemas.microsoft.com/office/drawing/2014/main" id="{AB937A00-7D28-489C-BF2D-85C9FE1330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1" name="Freeform 7">
                <a:extLst>
                  <a:ext uri="{FF2B5EF4-FFF2-40B4-BE49-F238E27FC236}">
                    <a16:creationId xmlns:a16="http://schemas.microsoft.com/office/drawing/2014/main" id="{9B6FDA50-4B9D-47D9-8807-59651FD0D3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2" name="Freeform 8">
                <a:extLst>
                  <a:ext uri="{FF2B5EF4-FFF2-40B4-BE49-F238E27FC236}">
                    <a16:creationId xmlns:a16="http://schemas.microsoft.com/office/drawing/2014/main" id="{BFBE3212-C518-48C0-A538-22E13450EE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3" name="Freeform 9">
                <a:extLst>
                  <a:ext uri="{FF2B5EF4-FFF2-40B4-BE49-F238E27FC236}">
                    <a16:creationId xmlns:a16="http://schemas.microsoft.com/office/drawing/2014/main" id="{DB66EBCA-80AB-4133-A201-9F8134577F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4" name="Freeform 10">
                <a:extLst>
                  <a:ext uri="{FF2B5EF4-FFF2-40B4-BE49-F238E27FC236}">
                    <a16:creationId xmlns:a16="http://schemas.microsoft.com/office/drawing/2014/main" id="{BE2107C9-8602-4900-B4B4-D13611B68B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5" name="Freeform 11">
                <a:extLst>
                  <a:ext uri="{FF2B5EF4-FFF2-40B4-BE49-F238E27FC236}">
                    <a16:creationId xmlns:a16="http://schemas.microsoft.com/office/drawing/2014/main" id="{24B5E7BF-E3D5-41ED-908A-569FA6DE45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6" name="Freeform 12">
                <a:extLst>
                  <a:ext uri="{FF2B5EF4-FFF2-40B4-BE49-F238E27FC236}">
                    <a16:creationId xmlns:a16="http://schemas.microsoft.com/office/drawing/2014/main" id="{D270C773-B463-4311-BB4C-DC4C44FDAA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7" name="Freeform 13">
                <a:extLst>
                  <a:ext uri="{FF2B5EF4-FFF2-40B4-BE49-F238E27FC236}">
                    <a16:creationId xmlns:a16="http://schemas.microsoft.com/office/drawing/2014/main" id="{6BC18564-A239-4C4B-B7D5-4A3769CE3D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8" name="Freeform 14">
                <a:extLst>
                  <a:ext uri="{FF2B5EF4-FFF2-40B4-BE49-F238E27FC236}">
                    <a16:creationId xmlns:a16="http://schemas.microsoft.com/office/drawing/2014/main" id="{3D9A7A0F-04F5-4EF6-B884-50AE0610F12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9" name="Freeform 15">
                <a:extLst>
                  <a:ext uri="{FF2B5EF4-FFF2-40B4-BE49-F238E27FC236}">
                    <a16:creationId xmlns:a16="http://schemas.microsoft.com/office/drawing/2014/main" id="{7E0D4876-341D-4983-815A-4AEDD46F6F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0" name="Line 16">
                <a:extLst>
                  <a:ext uri="{FF2B5EF4-FFF2-40B4-BE49-F238E27FC236}">
                    <a16:creationId xmlns:a16="http://schemas.microsoft.com/office/drawing/2014/main" id="{5BEF60E7-344C-49D0-8748-3A3A37BD3F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181" name="Freeform 17">
                <a:extLst>
                  <a:ext uri="{FF2B5EF4-FFF2-40B4-BE49-F238E27FC236}">
                    <a16:creationId xmlns:a16="http://schemas.microsoft.com/office/drawing/2014/main" id="{FB606D79-EB93-49B4-9387-4302CC9F3E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2" name="Freeform 18">
                <a:extLst>
                  <a:ext uri="{FF2B5EF4-FFF2-40B4-BE49-F238E27FC236}">
                    <a16:creationId xmlns:a16="http://schemas.microsoft.com/office/drawing/2014/main" id="{BF49C646-5DA1-4717-B05F-99AB8E046E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3" name="Freeform 19">
                <a:extLst>
                  <a:ext uri="{FF2B5EF4-FFF2-40B4-BE49-F238E27FC236}">
                    <a16:creationId xmlns:a16="http://schemas.microsoft.com/office/drawing/2014/main" id="{ADE02A67-7AE8-4FC3-B101-230871F1DF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4" name="Freeform 20">
                <a:extLst>
                  <a:ext uri="{FF2B5EF4-FFF2-40B4-BE49-F238E27FC236}">
                    <a16:creationId xmlns:a16="http://schemas.microsoft.com/office/drawing/2014/main" id="{72BAD5DE-952F-4D28-96DE-61ECA1FFE2B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5" name="Rectangle 21">
                <a:extLst>
                  <a:ext uri="{FF2B5EF4-FFF2-40B4-BE49-F238E27FC236}">
                    <a16:creationId xmlns:a16="http://schemas.microsoft.com/office/drawing/2014/main" id="{51BB8E4C-85FF-4480-A425-F9C672FCD7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186" name="Freeform 22">
                <a:extLst>
                  <a:ext uri="{FF2B5EF4-FFF2-40B4-BE49-F238E27FC236}">
                    <a16:creationId xmlns:a16="http://schemas.microsoft.com/office/drawing/2014/main" id="{3E649AA8-8534-4C24-BA83-9C0F4D9C09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7" name="Freeform 23">
                <a:extLst>
                  <a:ext uri="{FF2B5EF4-FFF2-40B4-BE49-F238E27FC236}">
                    <a16:creationId xmlns:a16="http://schemas.microsoft.com/office/drawing/2014/main" id="{3A3C2D0A-7FF6-4F97-99B9-973E5E8381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8" name="Freeform 24">
                <a:extLst>
                  <a:ext uri="{FF2B5EF4-FFF2-40B4-BE49-F238E27FC236}">
                    <a16:creationId xmlns:a16="http://schemas.microsoft.com/office/drawing/2014/main" id="{1D33A404-96DB-40D1-A361-5C09D2FF75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9" name="Freeform 25">
                <a:extLst>
                  <a:ext uri="{FF2B5EF4-FFF2-40B4-BE49-F238E27FC236}">
                    <a16:creationId xmlns:a16="http://schemas.microsoft.com/office/drawing/2014/main" id="{B67A8029-EDD8-46B3-A24F-3484B84ADA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0" name="Freeform 26">
                <a:extLst>
                  <a:ext uri="{FF2B5EF4-FFF2-40B4-BE49-F238E27FC236}">
                    <a16:creationId xmlns:a16="http://schemas.microsoft.com/office/drawing/2014/main" id="{2C111128-EAC0-4125-BEAF-48D4861BE2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1" name="Freeform 27">
                <a:extLst>
                  <a:ext uri="{FF2B5EF4-FFF2-40B4-BE49-F238E27FC236}">
                    <a16:creationId xmlns:a16="http://schemas.microsoft.com/office/drawing/2014/main" id="{90EF503E-0E60-484F-8786-498B524487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2" name="Freeform 28">
                <a:extLst>
                  <a:ext uri="{FF2B5EF4-FFF2-40B4-BE49-F238E27FC236}">
                    <a16:creationId xmlns:a16="http://schemas.microsoft.com/office/drawing/2014/main" id="{BAEB64C1-8AA2-4861-8AFD-01864EF238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3" name="Freeform 29">
                <a:extLst>
                  <a:ext uri="{FF2B5EF4-FFF2-40B4-BE49-F238E27FC236}">
                    <a16:creationId xmlns:a16="http://schemas.microsoft.com/office/drawing/2014/main" id="{7B868A5A-03B3-474C-AB72-31AB04835E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4" name="Freeform 30">
                <a:extLst>
                  <a:ext uri="{FF2B5EF4-FFF2-40B4-BE49-F238E27FC236}">
                    <a16:creationId xmlns:a16="http://schemas.microsoft.com/office/drawing/2014/main" id="{C09ACD48-1E0F-4BCB-9028-0B79C43DE5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5" name="Freeform 31">
                <a:extLst>
                  <a:ext uri="{FF2B5EF4-FFF2-40B4-BE49-F238E27FC236}">
                    <a16:creationId xmlns:a16="http://schemas.microsoft.com/office/drawing/2014/main" id="{B5D4FF3D-341E-4DFE-B4CD-9916246F59D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3E7B0719-8F32-457D-83EB-E0A00622B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59" name="Freeform 32">
                <a:extLst>
                  <a:ext uri="{FF2B5EF4-FFF2-40B4-BE49-F238E27FC236}">
                    <a16:creationId xmlns:a16="http://schemas.microsoft.com/office/drawing/2014/main" id="{E056FF60-EFE3-4685-95A1-AEDB7F5626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0" name="Freeform 33">
                <a:extLst>
                  <a:ext uri="{FF2B5EF4-FFF2-40B4-BE49-F238E27FC236}">
                    <a16:creationId xmlns:a16="http://schemas.microsoft.com/office/drawing/2014/main" id="{5E9EA8FB-5CA0-4030-853C-54B4993049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1" name="Freeform 34">
                <a:extLst>
                  <a:ext uri="{FF2B5EF4-FFF2-40B4-BE49-F238E27FC236}">
                    <a16:creationId xmlns:a16="http://schemas.microsoft.com/office/drawing/2014/main" id="{387B387A-44A6-42A0-BACA-71AC19FCA0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2" name="Freeform 35">
                <a:extLst>
                  <a:ext uri="{FF2B5EF4-FFF2-40B4-BE49-F238E27FC236}">
                    <a16:creationId xmlns:a16="http://schemas.microsoft.com/office/drawing/2014/main" id="{4424F11E-20C0-4CFE-BE79-CDE4469FED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3" name="Freeform 36">
                <a:extLst>
                  <a:ext uri="{FF2B5EF4-FFF2-40B4-BE49-F238E27FC236}">
                    <a16:creationId xmlns:a16="http://schemas.microsoft.com/office/drawing/2014/main" id="{7BEDF974-EB25-4769-BDD6-F16430FF2C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4" name="Freeform 37">
                <a:extLst>
                  <a:ext uri="{FF2B5EF4-FFF2-40B4-BE49-F238E27FC236}">
                    <a16:creationId xmlns:a16="http://schemas.microsoft.com/office/drawing/2014/main" id="{7AD36026-D842-4FF4-905B-CEA8481F55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5" name="Freeform 38">
                <a:extLst>
                  <a:ext uri="{FF2B5EF4-FFF2-40B4-BE49-F238E27FC236}">
                    <a16:creationId xmlns:a16="http://schemas.microsoft.com/office/drawing/2014/main" id="{5EBAAB58-B39B-410E-97BA-4D33B0A9C0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6" name="Freeform 39">
                <a:extLst>
                  <a:ext uri="{FF2B5EF4-FFF2-40B4-BE49-F238E27FC236}">
                    <a16:creationId xmlns:a16="http://schemas.microsoft.com/office/drawing/2014/main" id="{57F900A9-A201-4C4D-9229-14F784AECE1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7" name="Freeform 40">
                <a:extLst>
                  <a:ext uri="{FF2B5EF4-FFF2-40B4-BE49-F238E27FC236}">
                    <a16:creationId xmlns:a16="http://schemas.microsoft.com/office/drawing/2014/main" id="{EFF4B280-5D63-4917-8757-8088E70BA2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8" name="Rectangle 41">
                <a:extLst>
                  <a:ext uri="{FF2B5EF4-FFF2-40B4-BE49-F238E27FC236}">
                    <a16:creationId xmlns:a16="http://schemas.microsoft.com/office/drawing/2014/main" id="{9CD67EA3-2BB1-4AE4-AFF9-BE18B6161B6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102" name="Google Shape;102;p21"/>
          <p:cNvSpPr txBox="1">
            <a:spLocks noGrp="1"/>
          </p:cNvSpPr>
          <p:nvPr>
            <p:ph type="title"/>
          </p:nvPr>
        </p:nvSpPr>
        <p:spPr>
          <a:xfrm>
            <a:off x="856059" y="463888"/>
            <a:ext cx="7429499" cy="1108928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3600" dirty="0"/>
              <a:t>Flair</a:t>
            </a:r>
          </a:p>
        </p:txBody>
      </p:sp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FEE88933-9B57-FF4C-9926-64C843C481B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91" r="20910"/>
          <a:stretch/>
        </p:blipFill>
        <p:spPr>
          <a:xfrm>
            <a:off x="1288142" y="1297781"/>
            <a:ext cx="2101215" cy="151807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035C4711-A760-9B47-81EC-737F741F89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9011" y="2979270"/>
            <a:ext cx="3919781" cy="1646308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03" name="Google Shape;103;p21"/>
          <p:cNvSpPr txBox="1">
            <a:spLocks noGrp="1"/>
          </p:cNvSpPr>
          <p:nvPr>
            <p:ph type="body" idx="1"/>
          </p:nvPr>
        </p:nvSpPr>
        <p:spPr>
          <a:xfrm>
            <a:off x="4578792" y="1177259"/>
            <a:ext cx="4210515" cy="2568178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285750" indent="-285750" defTabSz="914400">
              <a:lnSpc>
                <a:spcPct val="110000"/>
              </a:lnSpc>
              <a:spcAft>
                <a:spcPts val="1200"/>
              </a:spcAft>
              <a:buSzPct val="125000"/>
            </a:pPr>
            <a:r>
              <a:rPr lang="en-US" dirty="0"/>
              <a:t>A Natural Language Processing (NLP) library.</a:t>
            </a:r>
          </a:p>
          <a:p>
            <a:pPr marL="285750" indent="-285750" defTabSz="914400">
              <a:lnSpc>
                <a:spcPct val="110000"/>
              </a:lnSpc>
              <a:spcAft>
                <a:spcPts val="1200"/>
              </a:spcAft>
              <a:buSzPct val="125000"/>
            </a:pPr>
            <a:r>
              <a:rPr lang="en-US" dirty="0"/>
              <a:t>Built for text classification.</a:t>
            </a:r>
          </a:p>
          <a:p>
            <a:pPr marL="285750" indent="-285750" defTabSz="914400">
              <a:lnSpc>
                <a:spcPct val="110000"/>
              </a:lnSpc>
              <a:spcAft>
                <a:spcPts val="1200"/>
              </a:spcAft>
              <a:buSzPct val="125000"/>
            </a:pPr>
            <a:r>
              <a:rPr lang="en-US" dirty="0"/>
              <a:t>Gives context and sentiment to articles from API</a:t>
            </a:r>
          </a:p>
          <a:p>
            <a:pPr marL="285750" indent="-285750" defTabSz="914400">
              <a:lnSpc>
                <a:spcPct val="110000"/>
              </a:lnSpc>
              <a:spcAft>
                <a:spcPts val="1200"/>
              </a:spcAft>
              <a:buSzPct val="125000"/>
            </a:pPr>
            <a:r>
              <a:rPr lang="en-US" dirty="0"/>
              <a:t>Used to decipher overall tone of article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Picture 2">
            <a:extLst>
              <a:ext uri="{FF2B5EF4-FFF2-40B4-BE49-F238E27FC236}">
                <a16:creationId xmlns:a16="http://schemas.microsoft.com/office/drawing/2014/main" id="{59FACE42-44B0-4185-8ED4-9043A78C8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2" cy="5143500"/>
          </a:xfrm>
          <a:prstGeom prst="rect">
            <a:avLst/>
          </a:prstGeom>
          <a:noFill/>
          <a:extLst>
            <a:ext uri="{909E8E84-426E-40dd-AFC4-6F175D3DCCD1}">
              <a14:hiddenFill xmlns:p14="http://schemas.microsoft.com/office/powerpoint/2010/main" xmlns:a14="http://schemas.microsoft.com/office/drawing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93" name="Group 92">
            <a:extLst>
              <a:ext uri="{FF2B5EF4-FFF2-40B4-BE49-F238E27FC236}">
                <a16:creationId xmlns:a16="http://schemas.microsoft.com/office/drawing/2014/main" id="{A838DBA2-246D-4087-AE0A-6EA2B4B65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0715" y="0"/>
            <a:ext cx="9040414" cy="5143500"/>
            <a:chOff x="-14288" y="0"/>
            <a:chExt cx="12053888" cy="6858001"/>
          </a:xfrm>
        </p:grpSpPr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B4406F95-9579-494D-BE1E-A012A7F4C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06" name="Rectangle 5">
                <a:extLst>
                  <a:ext uri="{FF2B5EF4-FFF2-40B4-BE49-F238E27FC236}">
                    <a16:creationId xmlns:a16="http://schemas.microsoft.com/office/drawing/2014/main" id="{4C8D671A-5C73-44CA-B6D0-7F3BC195BA6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107" name="Freeform 6">
                <a:extLst>
                  <a:ext uri="{FF2B5EF4-FFF2-40B4-BE49-F238E27FC236}">
                    <a16:creationId xmlns:a16="http://schemas.microsoft.com/office/drawing/2014/main" id="{F0DB3AC8-B5AD-4004-B0B9-74B58BECA0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8" name="Freeform 7">
                <a:extLst>
                  <a:ext uri="{FF2B5EF4-FFF2-40B4-BE49-F238E27FC236}">
                    <a16:creationId xmlns:a16="http://schemas.microsoft.com/office/drawing/2014/main" id="{F3B2C8F3-E236-45B2-B2E1-8460F8FD6D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9" name="Freeform 8">
                <a:extLst>
                  <a:ext uri="{FF2B5EF4-FFF2-40B4-BE49-F238E27FC236}">
                    <a16:creationId xmlns:a16="http://schemas.microsoft.com/office/drawing/2014/main" id="{761EE3AC-0BC2-4A29-AD58-5CB0EEFF96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0" name="Freeform 9">
                <a:extLst>
                  <a:ext uri="{FF2B5EF4-FFF2-40B4-BE49-F238E27FC236}">
                    <a16:creationId xmlns:a16="http://schemas.microsoft.com/office/drawing/2014/main" id="{38DC43BE-83DD-43F3-A21F-9B58B1074F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1" name="Freeform 10">
                <a:extLst>
                  <a:ext uri="{FF2B5EF4-FFF2-40B4-BE49-F238E27FC236}">
                    <a16:creationId xmlns:a16="http://schemas.microsoft.com/office/drawing/2014/main" id="{112583CE-53E8-48F6-9F71-25A32BFD61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2" name="Freeform 11">
                <a:extLst>
                  <a:ext uri="{FF2B5EF4-FFF2-40B4-BE49-F238E27FC236}">
                    <a16:creationId xmlns:a16="http://schemas.microsoft.com/office/drawing/2014/main" id="{229A7966-2C4F-4334-8FB7-08521F984D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3" name="Freeform 12">
                <a:extLst>
                  <a:ext uri="{FF2B5EF4-FFF2-40B4-BE49-F238E27FC236}">
                    <a16:creationId xmlns:a16="http://schemas.microsoft.com/office/drawing/2014/main" id="{656FCF6A-DF5B-42AA-83C4-22CD7B9947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4" name="Freeform 13">
                <a:extLst>
                  <a:ext uri="{FF2B5EF4-FFF2-40B4-BE49-F238E27FC236}">
                    <a16:creationId xmlns:a16="http://schemas.microsoft.com/office/drawing/2014/main" id="{E908B3EE-F31D-4E8D-BF3C-71F5B35F02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5" name="Freeform 14">
                <a:extLst>
                  <a:ext uri="{FF2B5EF4-FFF2-40B4-BE49-F238E27FC236}">
                    <a16:creationId xmlns:a16="http://schemas.microsoft.com/office/drawing/2014/main" id="{DA9F96D7-B42C-4F80-8F26-72388FE0C2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6" name="Freeform 15">
                <a:extLst>
                  <a:ext uri="{FF2B5EF4-FFF2-40B4-BE49-F238E27FC236}">
                    <a16:creationId xmlns:a16="http://schemas.microsoft.com/office/drawing/2014/main" id="{5C9D5861-5A45-408A-A25E-61ED661AD7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7" name="Line 16">
                <a:extLst>
                  <a:ext uri="{FF2B5EF4-FFF2-40B4-BE49-F238E27FC236}">
                    <a16:creationId xmlns:a16="http://schemas.microsoft.com/office/drawing/2014/main" id="{DEEF5DD7-13B2-4CBB-A1AE-193A618B0F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118" name="Freeform 17">
                <a:extLst>
                  <a:ext uri="{FF2B5EF4-FFF2-40B4-BE49-F238E27FC236}">
                    <a16:creationId xmlns:a16="http://schemas.microsoft.com/office/drawing/2014/main" id="{3D896DDA-5AD2-4360-9E65-A792131051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9" name="Freeform 18">
                <a:extLst>
                  <a:ext uri="{FF2B5EF4-FFF2-40B4-BE49-F238E27FC236}">
                    <a16:creationId xmlns:a16="http://schemas.microsoft.com/office/drawing/2014/main" id="{C088F3B1-D893-4078-8EAE-6A3776F675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0" name="Freeform 19">
                <a:extLst>
                  <a:ext uri="{FF2B5EF4-FFF2-40B4-BE49-F238E27FC236}">
                    <a16:creationId xmlns:a16="http://schemas.microsoft.com/office/drawing/2014/main" id="{23CCB367-42E1-4DEF-BABD-7457EB9F28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1" name="Freeform 20">
                <a:extLst>
                  <a:ext uri="{FF2B5EF4-FFF2-40B4-BE49-F238E27FC236}">
                    <a16:creationId xmlns:a16="http://schemas.microsoft.com/office/drawing/2014/main" id="{BAFD46CE-CD21-4C8E-8ACE-B1A0B74A904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2" name="Rectangle 21">
                <a:extLst>
                  <a:ext uri="{FF2B5EF4-FFF2-40B4-BE49-F238E27FC236}">
                    <a16:creationId xmlns:a16="http://schemas.microsoft.com/office/drawing/2014/main" id="{23980A26-1FFF-4434-A77C-C5A1C96A54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123" name="Freeform 22">
                <a:extLst>
                  <a:ext uri="{FF2B5EF4-FFF2-40B4-BE49-F238E27FC236}">
                    <a16:creationId xmlns:a16="http://schemas.microsoft.com/office/drawing/2014/main" id="{AE64C1E5-E917-4222-8080-3EF831FB46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4" name="Freeform 23">
                <a:extLst>
                  <a:ext uri="{FF2B5EF4-FFF2-40B4-BE49-F238E27FC236}">
                    <a16:creationId xmlns:a16="http://schemas.microsoft.com/office/drawing/2014/main" id="{D4D42DE6-99E5-4D28-834E-6601A7DD93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5" name="Freeform 24">
                <a:extLst>
                  <a:ext uri="{FF2B5EF4-FFF2-40B4-BE49-F238E27FC236}">
                    <a16:creationId xmlns:a16="http://schemas.microsoft.com/office/drawing/2014/main" id="{194304B3-4C44-49E0-A677-19E2DA8CC9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6" name="Freeform 25">
                <a:extLst>
                  <a:ext uri="{FF2B5EF4-FFF2-40B4-BE49-F238E27FC236}">
                    <a16:creationId xmlns:a16="http://schemas.microsoft.com/office/drawing/2014/main" id="{C726387F-F77D-4FB6-A177-1DC6115E84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7" name="Freeform 26">
                <a:extLst>
                  <a:ext uri="{FF2B5EF4-FFF2-40B4-BE49-F238E27FC236}">
                    <a16:creationId xmlns:a16="http://schemas.microsoft.com/office/drawing/2014/main" id="{2F09766D-0653-4646-BA37-8FC23294BA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8" name="Freeform 27">
                <a:extLst>
                  <a:ext uri="{FF2B5EF4-FFF2-40B4-BE49-F238E27FC236}">
                    <a16:creationId xmlns:a16="http://schemas.microsoft.com/office/drawing/2014/main" id="{F50D9867-C9E0-462B-894F-B2F97E26AC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9" name="Freeform 28">
                <a:extLst>
                  <a:ext uri="{FF2B5EF4-FFF2-40B4-BE49-F238E27FC236}">
                    <a16:creationId xmlns:a16="http://schemas.microsoft.com/office/drawing/2014/main" id="{44179987-9B3B-4BC1-9BDA-EC9F30A379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0" name="Freeform 29">
                <a:extLst>
                  <a:ext uri="{FF2B5EF4-FFF2-40B4-BE49-F238E27FC236}">
                    <a16:creationId xmlns:a16="http://schemas.microsoft.com/office/drawing/2014/main" id="{EF0E5480-8C2D-4FFE-9357-938DF0642B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1" name="Freeform 30">
                <a:extLst>
                  <a:ext uri="{FF2B5EF4-FFF2-40B4-BE49-F238E27FC236}">
                    <a16:creationId xmlns:a16="http://schemas.microsoft.com/office/drawing/2014/main" id="{FDAC2F76-95E6-4EE4-8A26-47CDAE5C62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2" name="Freeform 31">
                <a:extLst>
                  <a:ext uri="{FF2B5EF4-FFF2-40B4-BE49-F238E27FC236}">
                    <a16:creationId xmlns:a16="http://schemas.microsoft.com/office/drawing/2014/main" id="{249EB4AA-5D5B-4A3A-9F2D-6E4EDF2046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375D3DC5-0B19-4EA9-A350-6218AC28C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96" name="Freeform 32">
                <a:extLst>
                  <a:ext uri="{FF2B5EF4-FFF2-40B4-BE49-F238E27FC236}">
                    <a16:creationId xmlns:a16="http://schemas.microsoft.com/office/drawing/2014/main" id="{86B5A458-9418-4EDA-9B6F-E4754ABAD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7" name="Freeform 33">
                <a:extLst>
                  <a:ext uri="{FF2B5EF4-FFF2-40B4-BE49-F238E27FC236}">
                    <a16:creationId xmlns:a16="http://schemas.microsoft.com/office/drawing/2014/main" id="{6307D20D-BE6F-4BFD-8A35-230A01AD72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8" name="Freeform 34">
                <a:extLst>
                  <a:ext uri="{FF2B5EF4-FFF2-40B4-BE49-F238E27FC236}">
                    <a16:creationId xmlns:a16="http://schemas.microsoft.com/office/drawing/2014/main" id="{37A04039-8217-4B7F-8F43-4039DF087D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9" name="Freeform 35">
                <a:extLst>
                  <a:ext uri="{FF2B5EF4-FFF2-40B4-BE49-F238E27FC236}">
                    <a16:creationId xmlns:a16="http://schemas.microsoft.com/office/drawing/2014/main" id="{CA6CE641-5DEB-4A06-B9C3-B726A334C21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0" name="Freeform 36">
                <a:extLst>
                  <a:ext uri="{FF2B5EF4-FFF2-40B4-BE49-F238E27FC236}">
                    <a16:creationId xmlns:a16="http://schemas.microsoft.com/office/drawing/2014/main" id="{D08C7C1C-DF39-4479-94BD-47E71DE422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1" name="Freeform 37">
                <a:extLst>
                  <a:ext uri="{FF2B5EF4-FFF2-40B4-BE49-F238E27FC236}">
                    <a16:creationId xmlns:a16="http://schemas.microsoft.com/office/drawing/2014/main" id="{27C5EAA7-E449-48C0-9B14-E677E6ECF8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2" name="Freeform 38">
                <a:extLst>
                  <a:ext uri="{FF2B5EF4-FFF2-40B4-BE49-F238E27FC236}">
                    <a16:creationId xmlns:a16="http://schemas.microsoft.com/office/drawing/2014/main" id="{AA6A8A39-39D4-41FE-9974-CB46106A73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3" name="Freeform 39">
                <a:extLst>
                  <a:ext uri="{FF2B5EF4-FFF2-40B4-BE49-F238E27FC236}">
                    <a16:creationId xmlns:a16="http://schemas.microsoft.com/office/drawing/2014/main" id="{433C6D82-AE91-4A0C-97C6-34399C9084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4" name="Freeform 40">
                <a:extLst>
                  <a:ext uri="{FF2B5EF4-FFF2-40B4-BE49-F238E27FC236}">
                    <a16:creationId xmlns:a16="http://schemas.microsoft.com/office/drawing/2014/main" id="{D4C06E36-D233-423A-BC95-5B4D5BE35C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5" name="Rectangle 41">
                <a:extLst>
                  <a:ext uri="{FF2B5EF4-FFF2-40B4-BE49-F238E27FC236}">
                    <a16:creationId xmlns:a16="http://schemas.microsoft.com/office/drawing/2014/main" id="{E1B0EEC1-CF7A-4761-B477-941DB41A83D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9AE4726C-1831-4FE3-9A11-227F0DC2F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44002" cy="5143500"/>
            <a:chOff x="0" y="-1"/>
            <a:chExt cx="12192003" cy="6858001"/>
          </a:xfrm>
        </p:grpSpPr>
        <p:sp useBgFill="1">
          <p:nvSpPr>
            <p:cNvPr id="135" name="Rectangle 134">
              <a:extLst>
                <a:ext uri="{FF2B5EF4-FFF2-40B4-BE49-F238E27FC236}">
                  <a16:creationId xmlns:a16="http://schemas.microsoft.com/office/drawing/2014/main" id="{B651D7F7-8C54-448E-A268-1CBFAD87D4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6" name="Picture 2">
              <a:extLst>
                <a:ext uri="{FF2B5EF4-FFF2-40B4-BE49-F238E27FC236}">
                  <a16:creationId xmlns:a16="http://schemas.microsoft.com/office/drawing/2014/main" id="{E3B56E94-40E1-489A-98B2-A3238D66A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p14="http://schemas.microsoft.com/office/powerpoint/2010/main" xmlns:a14="http://schemas.microsoft.com/office/drawing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747522" y="463888"/>
            <a:ext cx="4538035" cy="1108928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lvl="0" defTabSz="914400">
              <a:spcBef>
                <a:spcPct val="0"/>
              </a:spcBef>
            </a:pPr>
            <a:r>
              <a:rPr lang="en" sz="3600" dirty="0"/>
              <a:t>Back-End Functionality </a:t>
            </a:r>
            <a:endParaRPr lang="en-US" sz="3600" dirty="0"/>
          </a:p>
        </p:txBody>
      </p:sp>
      <p:pic>
        <p:nvPicPr>
          <p:cNvPr id="87" name="Picture 86" descr="Computer script on a screen">
            <a:extLst>
              <a:ext uri="{FF2B5EF4-FFF2-40B4-BE49-F238E27FC236}">
                <a16:creationId xmlns:a16="http://schemas.microsoft.com/office/drawing/2014/main" id="{82C929EA-295B-438C-9711-09D2D37FE7A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554" r="47327"/>
          <a:stretch/>
        </p:blipFill>
        <p:spPr>
          <a:xfrm>
            <a:off x="-4197" y="10"/>
            <a:ext cx="3476686" cy="5143490"/>
          </a:xfrm>
          <a:prstGeom prst="rect">
            <a:avLst/>
          </a:prstGeom>
        </p:spPr>
      </p:pic>
      <p:grpSp>
        <p:nvGrpSpPr>
          <p:cNvPr id="138" name="Group 137">
            <a:extLst>
              <a:ext uri="{FF2B5EF4-FFF2-40B4-BE49-F238E27FC236}">
                <a16:creationId xmlns:a16="http://schemas.microsoft.com/office/drawing/2014/main" id="{E916825F-759B-4F1A-BA80-AF7137691E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0"/>
            <a:ext cx="1728807" cy="5143499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0AF64541-DE3B-4DBB-84E1-907956469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0" name="Freeform 6">
              <a:extLst>
                <a:ext uri="{FF2B5EF4-FFF2-40B4-BE49-F238E27FC236}">
                  <a16:creationId xmlns:a16="http://schemas.microsoft.com/office/drawing/2014/main" id="{9175DCC0-514A-4CA1-AD9A-1BB0FFF1B4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1" name="Freeform 7">
              <a:extLst>
                <a:ext uri="{FF2B5EF4-FFF2-40B4-BE49-F238E27FC236}">
                  <a16:creationId xmlns:a16="http://schemas.microsoft.com/office/drawing/2014/main" id="{10371924-94D9-48AF-9D5B-6471775B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7C964FF9-A41A-438C-A22B-62690C98F1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3" name="Freeform 9">
              <a:extLst>
                <a:ext uri="{FF2B5EF4-FFF2-40B4-BE49-F238E27FC236}">
                  <a16:creationId xmlns:a16="http://schemas.microsoft.com/office/drawing/2014/main" id="{61716CD6-1875-4567-B3E2-364CD0960D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4" name="Freeform 10">
              <a:extLst>
                <a:ext uri="{FF2B5EF4-FFF2-40B4-BE49-F238E27FC236}">
                  <a16:creationId xmlns:a16="http://schemas.microsoft.com/office/drawing/2014/main" id="{31A293D3-7189-453D-AB91-1291AAFF3D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5" name="Freeform 11">
              <a:extLst>
                <a:ext uri="{FF2B5EF4-FFF2-40B4-BE49-F238E27FC236}">
                  <a16:creationId xmlns:a16="http://schemas.microsoft.com/office/drawing/2014/main" id="{87CB4EFE-58B3-4326-9CFB-A2AFADDFA5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6" name="Freeform 12">
              <a:extLst>
                <a:ext uri="{FF2B5EF4-FFF2-40B4-BE49-F238E27FC236}">
                  <a16:creationId xmlns:a16="http://schemas.microsoft.com/office/drawing/2014/main" id="{249CF4D3-B5A3-4287-BC9D-E9BB8FA6E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7" name="Freeform 13">
              <a:extLst>
                <a:ext uri="{FF2B5EF4-FFF2-40B4-BE49-F238E27FC236}">
                  <a16:creationId xmlns:a16="http://schemas.microsoft.com/office/drawing/2014/main" id="{4D2515F2-4D11-41AF-A6B1-7D084BEA9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8" name="Freeform 14">
              <a:extLst>
                <a:ext uri="{FF2B5EF4-FFF2-40B4-BE49-F238E27FC236}">
                  <a16:creationId xmlns:a16="http://schemas.microsoft.com/office/drawing/2014/main" id="{331BCBF4-0DC2-426E-84B3-AE38E403C9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9" name="Freeform 15">
              <a:extLst>
                <a:ext uri="{FF2B5EF4-FFF2-40B4-BE49-F238E27FC236}">
                  <a16:creationId xmlns:a16="http://schemas.microsoft.com/office/drawing/2014/main" id="{EC8AF156-0BE9-437D-A83B-87364146D0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0" name="Freeform 16">
              <a:extLst>
                <a:ext uri="{FF2B5EF4-FFF2-40B4-BE49-F238E27FC236}">
                  <a16:creationId xmlns:a16="http://schemas.microsoft.com/office/drawing/2014/main" id="{AC8CB256-3F62-4406-88F5-CE2421FF25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1" name="Freeform 17">
              <a:extLst>
                <a:ext uri="{FF2B5EF4-FFF2-40B4-BE49-F238E27FC236}">
                  <a16:creationId xmlns:a16="http://schemas.microsoft.com/office/drawing/2014/main" id="{F3E812EB-415E-4B60-B0FB-65386882CE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2" name="Freeform 18">
              <a:extLst>
                <a:ext uri="{FF2B5EF4-FFF2-40B4-BE49-F238E27FC236}">
                  <a16:creationId xmlns:a16="http://schemas.microsoft.com/office/drawing/2014/main" id="{EB4C95D7-8E6D-45EC-8CA1-9123D718E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3" name="Freeform 19">
              <a:extLst>
                <a:ext uri="{FF2B5EF4-FFF2-40B4-BE49-F238E27FC236}">
                  <a16:creationId xmlns:a16="http://schemas.microsoft.com/office/drawing/2014/main" id="{83F62FD2-2F62-4495-997C-8BD7F95AB8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4" name="Freeform 20">
              <a:extLst>
                <a:ext uri="{FF2B5EF4-FFF2-40B4-BE49-F238E27FC236}">
                  <a16:creationId xmlns:a16="http://schemas.microsoft.com/office/drawing/2014/main" id="{B7DFE0F9-22A3-4846-8D4E-0D193BD32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5" name="Freeform 21">
              <a:extLst>
                <a:ext uri="{FF2B5EF4-FFF2-40B4-BE49-F238E27FC236}">
                  <a16:creationId xmlns:a16="http://schemas.microsoft.com/office/drawing/2014/main" id="{244DAF25-7415-491A-9FF6-E04BC2DC2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6" name="Freeform 22">
              <a:extLst>
                <a:ext uri="{FF2B5EF4-FFF2-40B4-BE49-F238E27FC236}">
                  <a16:creationId xmlns:a16="http://schemas.microsoft.com/office/drawing/2014/main" id="{7ACA3646-863C-4D00-A58A-62C7FE71CE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7" name="Freeform 23">
              <a:extLst>
                <a:ext uri="{FF2B5EF4-FFF2-40B4-BE49-F238E27FC236}">
                  <a16:creationId xmlns:a16="http://schemas.microsoft.com/office/drawing/2014/main" id="{0EA18B38-BD42-45ED-8458-FB205DBC76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8" name="Freeform 24">
              <a:extLst>
                <a:ext uri="{FF2B5EF4-FFF2-40B4-BE49-F238E27FC236}">
                  <a16:creationId xmlns:a16="http://schemas.microsoft.com/office/drawing/2014/main" id="{45302917-5DBE-4CF2-B52F-478F93FDDE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9" name="Freeform 25">
              <a:extLst>
                <a:ext uri="{FF2B5EF4-FFF2-40B4-BE49-F238E27FC236}">
                  <a16:creationId xmlns:a16="http://schemas.microsoft.com/office/drawing/2014/main" id="{8E61E6FD-D40E-479C-ABE9-2B69AE20D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0" name="Freeform 26">
              <a:extLst>
                <a:ext uri="{FF2B5EF4-FFF2-40B4-BE49-F238E27FC236}">
                  <a16:creationId xmlns:a16="http://schemas.microsoft.com/office/drawing/2014/main" id="{2F4DEB4F-F824-48D7-AF9B-B5D905DCD1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1" name="Freeform 27">
              <a:extLst>
                <a:ext uri="{FF2B5EF4-FFF2-40B4-BE49-F238E27FC236}">
                  <a16:creationId xmlns:a16="http://schemas.microsoft.com/office/drawing/2014/main" id="{F76CFA02-6090-4464-B573-BCA350C901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2" name="Freeform 28">
              <a:extLst>
                <a:ext uri="{FF2B5EF4-FFF2-40B4-BE49-F238E27FC236}">
                  <a16:creationId xmlns:a16="http://schemas.microsoft.com/office/drawing/2014/main" id="{51BE8BEC-76C7-41FE-AB76-35194C2442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3" name="Freeform 29">
              <a:extLst>
                <a:ext uri="{FF2B5EF4-FFF2-40B4-BE49-F238E27FC236}">
                  <a16:creationId xmlns:a16="http://schemas.microsoft.com/office/drawing/2014/main" id="{710F61D4-3B34-45A9-B9B7-CE0373AB49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4" name="Freeform 30">
              <a:extLst>
                <a:ext uri="{FF2B5EF4-FFF2-40B4-BE49-F238E27FC236}">
                  <a16:creationId xmlns:a16="http://schemas.microsoft.com/office/drawing/2014/main" id="{451F080F-4CFB-4626-87CA-BB4CACA1C6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5" name="Freeform 31">
              <a:extLst>
                <a:ext uri="{FF2B5EF4-FFF2-40B4-BE49-F238E27FC236}">
                  <a16:creationId xmlns:a16="http://schemas.microsoft.com/office/drawing/2014/main" id="{667BBD71-2295-4A66-B76C-F82175C2B0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6" name="Freeform 32">
              <a:extLst>
                <a:ext uri="{FF2B5EF4-FFF2-40B4-BE49-F238E27FC236}">
                  <a16:creationId xmlns:a16="http://schemas.microsoft.com/office/drawing/2014/main" id="{B6644DE8-5BD1-4D5F-B245-0D3A21BCE1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A4DE8FD0-E681-4D9C-85C2-BEA4C2B3A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8" name="Freeform 34">
              <a:extLst>
                <a:ext uri="{FF2B5EF4-FFF2-40B4-BE49-F238E27FC236}">
                  <a16:creationId xmlns:a16="http://schemas.microsoft.com/office/drawing/2014/main" id="{D46033BD-1026-4388-B926-9D11E1D7C4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9" name="Freeform 35">
              <a:extLst>
                <a:ext uri="{FF2B5EF4-FFF2-40B4-BE49-F238E27FC236}">
                  <a16:creationId xmlns:a16="http://schemas.microsoft.com/office/drawing/2014/main" id="{1FA74D4C-2E28-42C5-A7FA-3C7D6BD8B7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0" name="Freeform 36">
              <a:extLst>
                <a:ext uri="{FF2B5EF4-FFF2-40B4-BE49-F238E27FC236}">
                  <a16:creationId xmlns:a16="http://schemas.microsoft.com/office/drawing/2014/main" id="{FADF7B3F-903C-456C-983E-C9868DDAB9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1" name="Freeform 37">
              <a:extLst>
                <a:ext uri="{FF2B5EF4-FFF2-40B4-BE49-F238E27FC236}">
                  <a16:creationId xmlns:a16="http://schemas.microsoft.com/office/drawing/2014/main" id="{033F8698-1549-44AD-8DAD-0055D7B807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2" name="Freeform 38">
              <a:extLst>
                <a:ext uri="{FF2B5EF4-FFF2-40B4-BE49-F238E27FC236}">
                  <a16:creationId xmlns:a16="http://schemas.microsoft.com/office/drawing/2014/main" id="{F1BDD4B6-46FD-4048-ADF1-32EADD9E5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3" name="Freeform 39">
              <a:extLst>
                <a:ext uri="{FF2B5EF4-FFF2-40B4-BE49-F238E27FC236}">
                  <a16:creationId xmlns:a16="http://schemas.microsoft.com/office/drawing/2014/main" id="{E7F387A7-B3BF-4B1A-BFCA-2D21AD3DFE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4" name="Freeform 40">
              <a:extLst>
                <a:ext uri="{FF2B5EF4-FFF2-40B4-BE49-F238E27FC236}">
                  <a16:creationId xmlns:a16="http://schemas.microsoft.com/office/drawing/2014/main" id="{7A1B6BC8-EA82-459D-A0E0-4EBE394E71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5" name="Freeform 41">
              <a:extLst>
                <a:ext uri="{FF2B5EF4-FFF2-40B4-BE49-F238E27FC236}">
                  <a16:creationId xmlns:a16="http://schemas.microsoft.com/office/drawing/2014/main" id="{8B94E190-DDC2-4545-906F-A1699BD73D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6" name="Freeform 42">
              <a:extLst>
                <a:ext uri="{FF2B5EF4-FFF2-40B4-BE49-F238E27FC236}">
                  <a16:creationId xmlns:a16="http://schemas.microsoft.com/office/drawing/2014/main" id="{D9807239-A5BA-4BB3-9194-BCE3B2F21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7" name="Freeform 43">
              <a:extLst>
                <a:ext uri="{FF2B5EF4-FFF2-40B4-BE49-F238E27FC236}">
                  <a16:creationId xmlns:a16="http://schemas.microsoft.com/office/drawing/2014/main" id="{04D300FD-DC53-4375-8981-09EA63BCF1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8" name="Freeform 44">
              <a:extLst>
                <a:ext uri="{FF2B5EF4-FFF2-40B4-BE49-F238E27FC236}">
                  <a16:creationId xmlns:a16="http://schemas.microsoft.com/office/drawing/2014/main" id="{1DF83FFD-4C16-41FD-928F-6E88AFC451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A5B4BC2F-B667-462B-99D8-0C433124AB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80" name="Freeform 46">
              <a:extLst>
                <a:ext uri="{FF2B5EF4-FFF2-40B4-BE49-F238E27FC236}">
                  <a16:creationId xmlns:a16="http://schemas.microsoft.com/office/drawing/2014/main" id="{0CBD9EFB-AC61-4674-B75A-56449003CC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1" name="Freeform 47">
              <a:extLst>
                <a:ext uri="{FF2B5EF4-FFF2-40B4-BE49-F238E27FC236}">
                  <a16:creationId xmlns:a16="http://schemas.microsoft.com/office/drawing/2014/main" id="{1AD4BBB0-F6A7-451F-BE09-DF619F38E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2" name="Freeform 48">
              <a:extLst>
                <a:ext uri="{FF2B5EF4-FFF2-40B4-BE49-F238E27FC236}">
                  <a16:creationId xmlns:a16="http://schemas.microsoft.com/office/drawing/2014/main" id="{A258B285-AE5E-473A-AA72-3C95E1D83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3" name="Freeform 49">
              <a:extLst>
                <a:ext uri="{FF2B5EF4-FFF2-40B4-BE49-F238E27FC236}">
                  <a16:creationId xmlns:a16="http://schemas.microsoft.com/office/drawing/2014/main" id="{7BEEDDE5-CB8A-4DF9-858F-4D9462D95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4" name="Freeform 50">
              <a:extLst>
                <a:ext uri="{FF2B5EF4-FFF2-40B4-BE49-F238E27FC236}">
                  <a16:creationId xmlns:a16="http://schemas.microsoft.com/office/drawing/2014/main" id="{DA1C731B-9B66-4D65-BF47-04B118107B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5" name="Freeform 51">
              <a:extLst>
                <a:ext uri="{FF2B5EF4-FFF2-40B4-BE49-F238E27FC236}">
                  <a16:creationId xmlns:a16="http://schemas.microsoft.com/office/drawing/2014/main" id="{58DBFEC6-C6DC-4B7A-934F-5A79EC3280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6" name="Freeform 52">
              <a:extLst>
                <a:ext uri="{FF2B5EF4-FFF2-40B4-BE49-F238E27FC236}">
                  <a16:creationId xmlns:a16="http://schemas.microsoft.com/office/drawing/2014/main" id="{9948D8CB-2DBE-4E48-98EA-DF9E2666A2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7" name="Freeform 53">
              <a:extLst>
                <a:ext uri="{FF2B5EF4-FFF2-40B4-BE49-F238E27FC236}">
                  <a16:creationId xmlns:a16="http://schemas.microsoft.com/office/drawing/2014/main" id="{56AB69F6-9F0B-4AB6-BCA8-AA2FD69E99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8" name="Freeform 54">
              <a:extLst>
                <a:ext uri="{FF2B5EF4-FFF2-40B4-BE49-F238E27FC236}">
                  <a16:creationId xmlns:a16="http://schemas.microsoft.com/office/drawing/2014/main" id="{0E7FB426-288D-4B0B-B73B-10CCC0EF41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9" name="Freeform 55">
              <a:extLst>
                <a:ext uri="{FF2B5EF4-FFF2-40B4-BE49-F238E27FC236}">
                  <a16:creationId xmlns:a16="http://schemas.microsoft.com/office/drawing/2014/main" id="{A5C59C6B-46C9-48C9-9F57-2EE738B53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0" name="Freeform 56">
              <a:extLst>
                <a:ext uri="{FF2B5EF4-FFF2-40B4-BE49-F238E27FC236}">
                  <a16:creationId xmlns:a16="http://schemas.microsoft.com/office/drawing/2014/main" id="{7CE85F33-17DC-4273-B06F-D171094449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1" name="Freeform 57">
              <a:extLst>
                <a:ext uri="{FF2B5EF4-FFF2-40B4-BE49-F238E27FC236}">
                  <a16:creationId xmlns:a16="http://schemas.microsoft.com/office/drawing/2014/main" id="{5CD001CF-F2C4-4810-A8D9-679F9F89E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2" name="Freeform 58">
              <a:extLst>
                <a:ext uri="{FF2B5EF4-FFF2-40B4-BE49-F238E27FC236}">
                  <a16:creationId xmlns:a16="http://schemas.microsoft.com/office/drawing/2014/main" id="{69F4BCDD-D153-40D2-8DD1-2509EE0CE4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3726718" y="1687115"/>
            <a:ext cx="4558840" cy="2656285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 fontScale="85000" lnSpcReduction="10000"/>
          </a:bodyPr>
          <a:lstStyle/>
          <a:p>
            <a:pPr marL="342900" indent="-285750" defTabSz="914400">
              <a:spcAft>
                <a:spcPts val="1200"/>
              </a:spcAft>
              <a:buSzPct val="125000"/>
            </a:pPr>
            <a:r>
              <a:rPr lang="en-US" dirty="0"/>
              <a:t>Helium</a:t>
            </a:r>
          </a:p>
          <a:p>
            <a:pPr marL="800100" lvl="1" indent="-285750" defTabSz="914400">
              <a:spcAft>
                <a:spcPts val="1200"/>
              </a:spcAft>
              <a:buSzPct val="125000"/>
            </a:pPr>
            <a:r>
              <a:rPr lang="en-US" dirty="0"/>
              <a:t>Helium is a Python library for automating websites. 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 err="1"/>
              <a:t>Shutil</a:t>
            </a:r>
            <a:endParaRPr lang="en-US" dirty="0"/>
          </a:p>
          <a:p>
            <a:pPr marL="742950" lvl="1" indent="-285750">
              <a:spcAft>
                <a:spcPts val="1200"/>
              </a:spcAft>
            </a:pPr>
            <a:r>
              <a:rPr lang="en-US" dirty="0"/>
              <a:t>high-level operation on a file like a copy, create, and remote operation on the file.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/>
              <a:t>Global (Glob)</a:t>
            </a:r>
          </a:p>
          <a:p>
            <a:pPr marL="742950" lvl="1" indent="-285750">
              <a:spcAft>
                <a:spcPts val="1200"/>
              </a:spcAft>
            </a:pPr>
            <a:r>
              <a:rPr lang="en-US" dirty="0"/>
              <a:t>File navigation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2" name="Picture 2">
            <a:extLst>
              <a:ext uri="{FF2B5EF4-FFF2-40B4-BE49-F238E27FC236}">
                <a16:creationId xmlns:a16="http://schemas.microsoft.com/office/drawing/2014/main" id="{BD682E6D-6B2A-4E23-9DB2-A87CFD5EF6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2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333" name="Group 290">
            <a:extLst>
              <a:ext uri="{FF2B5EF4-FFF2-40B4-BE49-F238E27FC236}">
                <a16:creationId xmlns:a16="http://schemas.microsoft.com/office/drawing/2014/main" id="{82818B62-F7FE-4423-B47F-BEADB95859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0715" y="0"/>
            <a:ext cx="9040414" cy="5143500"/>
            <a:chOff x="-14288" y="0"/>
            <a:chExt cx="12053888" cy="6858001"/>
          </a:xfrm>
        </p:grpSpPr>
        <p:grpSp>
          <p:nvGrpSpPr>
            <p:cNvPr id="292" name="Group 291">
              <a:extLst>
                <a:ext uri="{FF2B5EF4-FFF2-40B4-BE49-F238E27FC236}">
                  <a16:creationId xmlns:a16="http://schemas.microsoft.com/office/drawing/2014/main" id="{08D8F34A-2048-4710-885B-6020E3A52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304" name="Rectangle 5">
                <a:extLst>
                  <a:ext uri="{FF2B5EF4-FFF2-40B4-BE49-F238E27FC236}">
                    <a16:creationId xmlns:a16="http://schemas.microsoft.com/office/drawing/2014/main" id="{2BD59528-B946-437E-964B-E07B68C3956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05" name="Freeform 6">
                <a:extLst>
                  <a:ext uri="{FF2B5EF4-FFF2-40B4-BE49-F238E27FC236}">
                    <a16:creationId xmlns:a16="http://schemas.microsoft.com/office/drawing/2014/main" id="{E501D201-A6EF-40DD-A904-37280298A27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6" name="Freeform 7">
                <a:extLst>
                  <a:ext uri="{FF2B5EF4-FFF2-40B4-BE49-F238E27FC236}">
                    <a16:creationId xmlns:a16="http://schemas.microsoft.com/office/drawing/2014/main" id="{700C9926-C507-4642-A28B-4381982F27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7" name="Freeform 8">
                <a:extLst>
                  <a:ext uri="{FF2B5EF4-FFF2-40B4-BE49-F238E27FC236}">
                    <a16:creationId xmlns:a16="http://schemas.microsoft.com/office/drawing/2014/main" id="{F9C0AC4B-084B-44C7-9BB3-84B1AA7A6E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8" name="Freeform 9">
                <a:extLst>
                  <a:ext uri="{FF2B5EF4-FFF2-40B4-BE49-F238E27FC236}">
                    <a16:creationId xmlns:a16="http://schemas.microsoft.com/office/drawing/2014/main" id="{765B71B8-526D-4CE9-9B29-380B4A63D6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9" name="Freeform 10">
                <a:extLst>
                  <a:ext uri="{FF2B5EF4-FFF2-40B4-BE49-F238E27FC236}">
                    <a16:creationId xmlns:a16="http://schemas.microsoft.com/office/drawing/2014/main" id="{A5E131F6-E6F7-4C93-B2AC-6BEE7210A3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0" name="Freeform 11">
                <a:extLst>
                  <a:ext uri="{FF2B5EF4-FFF2-40B4-BE49-F238E27FC236}">
                    <a16:creationId xmlns:a16="http://schemas.microsoft.com/office/drawing/2014/main" id="{36F8025F-A8BE-4215-AD98-F0E163D56E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1" name="Freeform 12">
                <a:extLst>
                  <a:ext uri="{FF2B5EF4-FFF2-40B4-BE49-F238E27FC236}">
                    <a16:creationId xmlns:a16="http://schemas.microsoft.com/office/drawing/2014/main" id="{3FEE64BF-FE95-4329-8B60-ADB566F8C4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2" name="Freeform 13">
                <a:extLst>
                  <a:ext uri="{FF2B5EF4-FFF2-40B4-BE49-F238E27FC236}">
                    <a16:creationId xmlns:a16="http://schemas.microsoft.com/office/drawing/2014/main" id="{742D24D5-73EA-4F42-A61D-FE001B1A9B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3" name="Freeform 14">
                <a:extLst>
                  <a:ext uri="{FF2B5EF4-FFF2-40B4-BE49-F238E27FC236}">
                    <a16:creationId xmlns:a16="http://schemas.microsoft.com/office/drawing/2014/main" id="{DC35DA0C-8EC9-48BE-A38B-B626CD2DB2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4" name="Freeform 15">
                <a:extLst>
                  <a:ext uri="{FF2B5EF4-FFF2-40B4-BE49-F238E27FC236}">
                    <a16:creationId xmlns:a16="http://schemas.microsoft.com/office/drawing/2014/main" id="{FFD82B19-6C16-4221-83B3-40342C74D9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5" name="Line 16">
                <a:extLst>
                  <a:ext uri="{FF2B5EF4-FFF2-40B4-BE49-F238E27FC236}">
                    <a16:creationId xmlns:a16="http://schemas.microsoft.com/office/drawing/2014/main" id="{91BC2DD8-6333-4604-A9AD-AF058EBC634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16" name="Freeform 17">
                <a:extLst>
                  <a:ext uri="{FF2B5EF4-FFF2-40B4-BE49-F238E27FC236}">
                    <a16:creationId xmlns:a16="http://schemas.microsoft.com/office/drawing/2014/main" id="{867B3042-26EF-40D4-BB69-1CE99C5691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7" name="Freeform 18">
                <a:extLst>
                  <a:ext uri="{FF2B5EF4-FFF2-40B4-BE49-F238E27FC236}">
                    <a16:creationId xmlns:a16="http://schemas.microsoft.com/office/drawing/2014/main" id="{C54FD8EB-2552-4089-A064-A979E29F46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8" name="Freeform 19">
                <a:extLst>
                  <a:ext uri="{FF2B5EF4-FFF2-40B4-BE49-F238E27FC236}">
                    <a16:creationId xmlns:a16="http://schemas.microsoft.com/office/drawing/2014/main" id="{B906D2FC-267D-4E9E-AB79-A3F9F71DD5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9" name="Freeform 20">
                <a:extLst>
                  <a:ext uri="{FF2B5EF4-FFF2-40B4-BE49-F238E27FC236}">
                    <a16:creationId xmlns:a16="http://schemas.microsoft.com/office/drawing/2014/main" id="{0414425E-C29B-4586-B8DF-6868ECC2E1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0" name="Rectangle 21">
                <a:extLst>
                  <a:ext uri="{FF2B5EF4-FFF2-40B4-BE49-F238E27FC236}">
                    <a16:creationId xmlns:a16="http://schemas.microsoft.com/office/drawing/2014/main" id="{CDBE75E0-D1A8-46A2-BEAA-A0291988AD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21" name="Freeform 22">
                <a:extLst>
                  <a:ext uri="{FF2B5EF4-FFF2-40B4-BE49-F238E27FC236}">
                    <a16:creationId xmlns:a16="http://schemas.microsoft.com/office/drawing/2014/main" id="{43D2C92D-C4E9-4828-9F80-084603E71A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2" name="Freeform 23">
                <a:extLst>
                  <a:ext uri="{FF2B5EF4-FFF2-40B4-BE49-F238E27FC236}">
                    <a16:creationId xmlns:a16="http://schemas.microsoft.com/office/drawing/2014/main" id="{746EAB08-DCFC-4A40-99E8-E8E3ED92DC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3" name="Freeform 24">
                <a:extLst>
                  <a:ext uri="{FF2B5EF4-FFF2-40B4-BE49-F238E27FC236}">
                    <a16:creationId xmlns:a16="http://schemas.microsoft.com/office/drawing/2014/main" id="{C11CD8F1-C1C6-4E75-AC97-3EDEF9F33E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4" name="Freeform 25">
                <a:extLst>
                  <a:ext uri="{FF2B5EF4-FFF2-40B4-BE49-F238E27FC236}">
                    <a16:creationId xmlns:a16="http://schemas.microsoft.com/office/drawing/2014/main" id="{2C0D5227-1C13-4FC8-B5E4-8F31CE08F16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5" name="Freeform 26">
                <a:extLst>
                  <a:ext uri="{FF2B5EF4-FFF2-40B4-BE49-F238E27FC236}">
                    <a16:creationId xmlns:a16="http://schemas.microsoft.com/office/drawing/2014/main" id="{FCE27CDF-D928-46AC-AA53-9B9D3A2D5C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6" name="Freeform 27">
                <a:extLst>
                  <a:ext uri="{FF2B5EF4-FFF2-40B4-BE49-F238E27FC236}">
                    <a16:creationId xmlns:a16="http://schemas.microsoft.com/office/drawing/2014/main" id="{CA2F8135-1DDF-47CC-9187-B929982C5D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7" name="Freeform 28">
                <a:extLst>
                  <a:ext uri="{FF2B5EF4-FFF2-40B4-BE49-F238E27FC236}">
                    <a16:creationId xmlns:a16="http://schemas.microsoft.com/office/drawing/2014/main" id="{9F3AE01D-F193-4221-9EFA-B468752652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8" name="Freeform 29">
                <a:extLst>
                  <a:ext uri="{FF2B5EF4-FFF2-40B4-BE49-F238E27FC236}">
                    <a16:creationId xmlns:a16="http://schemas.microsoft.com/office/drawing/2014/main" id="{7808422C-2145-4A5B-BD80-D18FF720CB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9" name="Freeform 30">
                <a:extLst>
                  <a:ext uri="{FF2B5EF4-FFF2-40B4-BE49-F238E27FC236}">
                    <a16:creationId xmlns:a16="http://schemas.microsoft.com/office/drawing/2014/main" id="{987F6D2E-7C49-41A2-9B29-C6E1A365F1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0" name="Freeform 31">
                <a:extLst>
                  <a:ext uri="{FF2B5EF4-FFF2-40B4-BE49-F238E27FC236}">
                    <a16:creationId xmlns:a16="http://schemas.microsoft.com/office/drawing/2014/main" id="{26F1D2B4-D9F2-4D30-AF5B-E0F0F8B4FE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293" name="Group 292">
              <a:extLst>
                <a:ext uri="{FF2B5EF4-FFF2-40B4-BE49-F238E27FC236}">
                  <a16:creationId xmlns:a16="http://schemas.microsoft.com/office/drawing/2014/main" id="{E8E1273E-EDE2-4A3A-B711-7C633D6F04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94" name="Freeform 32">
                <a:extLst>
                  <a:ext uri="{FF2B5EF4-FFF2-40B4-BE49-F238E27FC236}">
                    <a16:creationId xmlns:a16="http://schemas.microsoft.com/office/drawing/2014/main" id="{B63B0065-EB02-4B15-A2D1-8BF654B8A3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5" name="Freeform 33">
                <a:extLst>
                  <a:ext uri="{FF2B5EF4-FFF2-40B4-BE49-F238E27FC236}">
                    <a16:creationId xmlns:a16="http://schemas.microsoft.com/office/drawing/2014/main" id="{E57426CB-66F7-4E49-A669-66628242C9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6" name="Freeform 34">
                <a:extLst>
                  <a:ext uri="{FF2B5EF4-FFF2-40B4-BE49-F238E27FC236}">
                    <a16:creationId xmlns:a16="http://schemas.microsoft.com/office/drawing/2014/main" id="{13E7D034-6F93-4C3D-B0D4-5C7112065E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7" name="Freeform 35">
                <a:extLst>
                  <a:ext uri="{FF2B5EF4-FFF2-40B4-BE49-F238E27FC236}">
                    <a16:creationId xmlns:a16="http://schemas.microsoft.com/office/drawing/2014/main" id="{544587B9-2C96-4F49-9D32-4B9561513F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8" name="Freeform 36">
                <a:extLst>
                  <a:ext uri="{FF2B5EF4-FFF2-40B4-BE49-F238E27FC236}">
                    <a16:creationId xmlns:a16="http://schemas.microsoft.com/office/drawing/2014/main" id="{89C0C949-76C7-4C92-9296-CD1C2EF760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9" name="Freeform 37">
                <a:extLst>
                  <a:ext uri="{FF2B5EF4-FFF2-40B4-BE49-F238E27FC236}">
                    <a16:creationId xmlns:a16="http://schemas.microsoft.com/office/drawing/2014/main" id="{88A24927-AAB9-451E-B0A0-A405AA62A8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0" name="Freeform 38">
                <a:extLst>
                  <a:ext uri="{FF2B5EF4-FFF2-40B4-BE49-F238E27FC236}">
                    <a16:creationId xmlns:a16="http://schemas.microsoft.com/office/drawing/2014/main" id="{EB081E7B-E0CD-441B-B79D-E93D2AEBD6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1" name="Freeform 39">
                <a:extLst>
                  <a:ext uri="{FF2B5EF4-FFF2-40B4-BE49-F238E27FC236}">
                    <a16:creationId xmlns:a16="http://schemas.microsoft.com/office/drawing/2014/main" id="{7D5730F8-66D4-4B1F-B8ED-FF90B6DF2D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2" name="Freeform 40">
                <a:extLst>
                  <a:ext uri="{FF2B5EF4-FFF2-40B4-BE49-F238E27FC236}">
                    <a16:creationId xmlns:a16="http://schemas.microsoft.com/office/drawing/2014/main" id="{889A6C05-5677-4961-9C01-68C74E42B7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3" name="Rectangle 41">
                <a:extLst>
                  <a:ext uri="{FF2B5EF4-FFF2-40B4-BE49-F238E27FC236}">
                    <a16:creationId xmlns:a16="http://schemas.microsoft.com/office/drawing/2014/main" id="{8C7CB0DC-7079-4F28-81F7-057DE28ED8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90" name="Google Shape;90;p19"/>
          <p:cNvSpPr txBox="1">
            <a:spLocks noGrp="1"/>
          </p:cNvSpPr>
          <p:nvPr>
            <p:ph type="title"/>
          </p:nvPr>
        </p:nvSpPr>
        <p:spPr>
          <a:xfrm>
            <a:off x="856059" y="463888"/>
            <a:ext cx="7429499" cy="1108928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3600"/>
              <a:t>Wombo.Art</a:t>
            </a:r>
          </a:p>
        </p:txBody>
      </p:sp>
      <p:pic>
        <p:nvPicPr>
          <p:cNvPr id="7" name="Picture 6" descr="A picture containing text, outdoor&#10;&#10;Description automatically generated">
            <a:extLst>
              <a:ext uri="{FF2B5EF4-FFF2-40B4-BE49-F238E27FC236}">
                <a16:creationId xmlns:a16="http://schemas.microsoft.com/office/drawing/2014/main" id="{82DBB2A4-A868-DD45-9635-7DCC8F36E2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872" y="1225854"/>
            <a:ext cx="2081869" cy="3701101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 descr="A picture containing text, display&#10;&#10;Description automatically generated">
            <a:extLst>
              <a:ext uri="{FF2B5EF4-FFF2-40B4-BE49-F238E27FC236}">
                <a16:creationId xmlns:a16="http://schemas.microsoft.com/office/drawing/2014/main" id="{78959919-6171-A144-B4AE-E61DCDB7737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88948" y="1225854"/>
            <a:ext cx="991433" cy="1762548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3" name="Picture 2" descr="A screenshot of a video game&#10;&#10;Description automatically generated with medium confidence">
            <a:extLst>
              <a:ext uri="{FF2B5EF4-FFF2-40B4-BE49-F238E27FC236}">
                <a16:creationId xmlns:a16="http://schemas.microsoft.com/office/drawing/2014/main" id="{49EE1C4E-2F0F-004B-A896-15DD6E641CF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09067" y="3086695"/>
            <a:ext cx="991433" cy="176254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91" name="Google Shape;91;p19"/>
          <p:cNvSpPr txBox="1">
            <a:spLocks noGrp="1"/>
          </p:cNvSpPr>
          <p:nvPr>
            <p:ph type="body" idx="1"/>
          </p:nvPr>
        </p:nvSpPr>
        <p:spPr>
          <a:xfrm>
            <a:off x="4752545" y="1687115"/>
            <a:ext cx="3533012" cy="2656285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285750" indent="-285750" defTabSz="914400">
              <a:lnSpc>
                <a:spcPct val="110000"/>
              </a:lnSpc>
              <a:spcAft>
                <a:spcPts val="1200"/>
              </a:spcAft>
              <a:buSzPct val="125000"/>
            </a:pPr>
            <a:r>
              <a:rPr lang="en-US" sz="1500" dirty="0"/>
              <a:t>An image manipulation AI technology.</a:t>
            </a:r>
          </a:p>
          <a:p>
            <a:pPr marL="285750" indent="-285750" defTabSz="914400">
              <a:lnSpc>
                <a:spcPct val="110000"/>
              </a:lnSpc>
              <a:spcAft>
                <a:spcPts val="1200"/>
              </a:spcAft>
              <a:buSzPct val="125000"/>
            </a:pPr>
            <a:r>
              <a:rPr lang="en-US" sz="1500" dirty="0"/>
              <a:t>Combine word prompts with an art style to create beautiful and completely original paintings in a matter of seconds.</a:t>
            </a:r>
          </a:p>
          <a:p>
            <a:pPr marL="285750" indent="-285750" defTabSz="914400">
              <a:lnSpc>
                <a:spcPct val="110000"/>
              </a:lnSpc>
              <a:spcAft>
                <a:spcPts val="1200"/>
              </a:spcAft>
              <a:buSzPct val="125000"/>
            </a:pPr>
            <a:r>
              <a:rPr lang="en-US" sz="1500" dirty="0"/>
              <a:t>Originally created to make selfies sing.</a:t>
            </a:r>
          </a:p>
          <a:p>
            <a:pPr marL="285750" indent="-285750" defTabSz="914400">
              <a:lnSpc>
                <a:spcPct val="110000"/>
              </a:lnSpc>
              <a:spcAft>
                <a:spcPts val="1200"/>
              </a:spcAft>
              <a:buSzPct val="125000"/>
            </a:pPr>
            <a:r>
              <a:rPr lang="en-US" sz="1500" dirty="0"/>
              <a:t>Social media content creation</a:t>
            </a:r>
          </a:p>
          <a:p>
            <a:pPr marL="0" lvl="0" indent="-228600" defTabSz="91440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anose="020B0604020202020204" pitchFamily="34" charset="0"/>
              <a:buChar char="•"/>
            </a:pPr>
            <a:endParaRPr lang="en-US" sz="15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{73F01FD2-D9F9-1F45-9AE6-624BB3903BD6}tf10001122</Template>
  <TotalTime>5646</TotalTime>
  <Words>309</Words>
  <Application>Microsoft Macintosh PowerPoint</Application>
  <PresentationFormat>On-screen Show (16:9)</PresentationFormat>
  <Paragraphs>70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Impact</vt:lpstr>
      <vt:lpstr>Tw Cen MT</vt:lpstr>
      <vt:lpstr>Circuit</vt:lpstr>
      <vt:lpstr>AAB Consulting Miami</vt:lpstr>
      <vt:lpstr>The Challenge</vt:lpstr>
      <vt:lpstr>Technologies Used</vt:lpstr>
      <vt:lpstr>Streamlit</vt:lpstr>
      <vt:lpstr>News api</vt:lpstr>
      <vt:lpstr>PYAudio</vt:lpstr>
      <vt:lpstr>Flair</vt:lpstr>
      <vt:lpstr>Back-End Functionality </vt:lpstr>
      <vt:lpstr>Wombo.Art</vt:lpstr>
      <vt:lpstr>REVENUE GENEORATOR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AAB Consulting Miami</dc:title>
  <cp:lastModifiedBy>Scott, Artisha (Barry Student)</cp:lastModifiedBy>
  <cp:revision>4</cp:revision>
  <dcterms:modified xsi:type="dcterms:W3CDTF">2022-02-21T03:50:24Z</dcterms:modified>
</cp:coreProperties>
</file>