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69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316" autoAdjust="0"/>
  </p:normalViewPr>
  <p:slideViewPr>
    <p:cSldViewPr>
      <p:cViewPr varScale="1">
        <p:scale>
          <a:sx n="96" d="100"/>
          <a:sy n="96" d="100"/>
        </p:scale>
        <p:origin x="86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2017/7/13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2017/7/13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02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4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0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689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26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43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00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zh-CN" b="1" dirty="0"/>
              <a:t>网球比赛</a:t>
            </a:r>
            <a:r>
              <a:rPr lang="zh-CN" altLang="en-US" b="1" dirty="0"/>
              <a:t>系统</a:t>
            </a:r>
            <a:r>
              <a:rPr lang="zh-CN" altLang="zh-CN" b="1" dirty="0"/>
              <a:t>的设计与实现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160130111   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贾培杰 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test.cpp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1886" y="2056993"/>
            <a:ext cx="10132113" cy="4108311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1). </a:t>
            </a:r>
            <a:r>
              <a:rPr lang="en-US" altLang="zh-CN" dirty="0" err="1"/>
              <a:t>initPlayer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 //</a:t>
            </a:r>
            <a:r>
              <a:rPr lang="zh-CN" altLang="zh-CN" dirty="0"/>
              <a:t>初始化选手信息</a:t>
            </a:r>
          </a:p>
          <a:p>
            <a:r>
              <a:rPr lang="en-US" altLang="zh-CN" dirty="0"/>
              <a:t>2). </a:t>
            </a:r>
            <a:r>
              <a:rPr lang="en-US" altLang="zh-CN" dirty="0" err="1"/>
              <a:t>printBJS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zh-CN" dirty="0"/>
              <a:t>半决赛</a:t>
            </a:r>
          </a:p>
          <a:p>
            <a:r>
              <a:rPr lang="en-US" altLang="zh-CN" dirty="0"/>
              <a:t>3). </a:t>
            </a:r>
            <a:r>
              <a:rPr lang="en-US" altLang="zh-CN" dirty="0" err="1"/>
              <a:t>printJS</a:t>
            </a: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zh-CN" dirty="0"/>
              <a:t>决赛</a:t>
            </a:r>
          </a:p>
          <a:p>
            <a:pPr marL="0" indent="0">
              <a:buNone/>
            </a:pP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1317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FB990-8923-469B-BBE1-2F9392DF0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1"/>
                </a:solidFill>
              </a:rPr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9974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500FA-5D40-44E9-A6BF-9F5330F1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项目特色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CB9DC-E486-4F33-A6A7-D30E9238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462272"/>
          </a:xfrm>
        </p:spPr>
        <p:txBody>
          <a:bodyPr/>
          <a:lstStyle/>
          <a:p>
            <a:r>
              <a:rPr lang="en-US" altLang="zh-CN" dirty="0"/>
              <a:t>1)</a:t>
            </a:r>
            <a:r>
              <a:rPr lang="zh-CN" altLang="zh-CN" dirty="0"/>
              <a:t>适合大型网球赛事。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2)</a:t>
            </a:r>
            <a:r>
              <a:rPr lang="zh-CN" altLang="zh-CN" dirty="0"/>
              <a:t>实现文件读出、写入。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3)</a:t>
            </a:r>
            <a:r>
              <a:rPr lang="zh-CN" altLang="zh-CN" dirty="0"/>
              <a:t>结果内容丰富、详细。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4)</a:t>
            </a:r>
            <a:r>
              <a:rPr lang="zh-CN" altLang="zh-CN" dirty="0"/>
              <a:t>实现随机分组比赛。</a:t>
            </a:r>
          </a:p>
        </p:txBody>
      </p:sp>
    </p:spTree>
    <p:extLst>
      <p:ext uri="{BB962C8B-B14F-4D97-AF65-F5344CB8AC3E}">
        <p14:creationId xmlns:p14="http://schemas.microsoft.com/office/powerpoint/2010/main" val="4776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500FA-5D40-44E9-A6BF-9F5330F1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主要工作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CB9DC-E486-4F33-A6A7-D30E9238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360501" cy="44622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1) </a:t>
            </a:r>
            <a:r>
              <a:rPr lang="zh-CN" altLang="zh-CN" dirty="0"/>
              <a:t>学习了解网球相关规则。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2) </a:t>
            </a:r>
            <a:r>
              <a:rPr lang="zh-CN" altLang="zh-CN" dirty="0"/>
              <a:t>制定工程计划。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3) </a:t>
            </a:r>
            <a:r>
              <a:rPr lang="zh-CN" altLang="zh-CN" dirty="0"/>
              <a:t>构思程序主要类，数据成员。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4) </a:t>
            </a:r>
            <a:r>
              <a:rPr lang="zh-CN" altLang="zh-CN" dirty="0"/>
              <a:t>补充程序（学习使用文件）。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5) </a:t>
            </a:r>
            <a:r>
              <a:rPr lang="zh-CN" altLang="zh-CN" dirty="0"/>
              <a:t>完成工程</a:t>
            </a:r>
          </a:p>
        </p:txBody>
      </p:sp>
    </p:spTree>
    <p:extLst>
      <p:ext uri="{BB962C8B-B14F-4D97-AF65-F5344CB8AC3E}">
        <p14:creationId xmlns:p14="http://schemas.microsoft.com/office/powerpoint/2010/main" val="42320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503E8-C28F-42A0-84D6-35C8E699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348880"/>
            <a:ext cx="10360501" cy="12239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THANKS</a:t>
            </a:r>
            <a:br>
              <a:rPr lang="en-US" altLang="zh-CN" sz="4400" dirty="0"/>
            </a:br>
            <a:r>
              <a:rPr lang="zh-CN" altLang="en-US" sz="4400" dirty="0"/>
              <a:t>感谢观赏</a:t>
            </a:r>
          </a:p>
        </p:txBody>
      </p:sp>
    </p:spTree>
    <p:extLst>
      <p:ext uri="{BB962C8B-B14F-4D97-AF65-F5344CB8AC3E}">
        <p14:creationId xmlns:p14="http://schemas.microsoft.com/office/powerpoint/2010/main" val="25780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项目简介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zh-CN" b="1" dirty="0"/>
              <a:t>介绍网球比赛的比赛情况以及得分排名</a:t>
            </a:r>
            <a:endParaRPr lang="zh-CN" altLang="zh-CN" dirty="0"/>
          </a:p>
          <a:p>
            <a:pPr lvl="0"/>
            <a:r>
              <a:rPr lang="en-US" altLang="zh-CN" dirty="0"/>
              <a:t>32</a:t>
            </a:r>
            <a:r>
              <a:rPr lang="zh-CN" altLang="zh-CN" dirty="0"/>
              <a:t>名运动员随机分四组进行组内淘汰赛，得到每组第一名。</a:t>
            </a:r>
          </a:p>
          <a:p>
            <a:pPr lvl="0"/>
            <a:r>
              <a:rPr lang="en-US" altLang="zh-CN" dirty="0"/>
              <a:t>4</a:t>
            </a:r>
            <a:r>
              <a:rPr lang="zh-CN" altLang="zh-CN" dirty="0"/>
              <a:t>人随机进行分组半决赛，得到两名胜利者，两名失败者。</a:t>
            </a:r>
          </a:p>
          <a:p>
            <a:pPr lvl="0"/>
            <a:r>
              <a:rPr lang="zh-CN" altLang="zh-CN" dirty="0"/>
              <a:t>决赛，两个胜利者角逐冠亚军。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 比赛积分制度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18989C-C2FD-4712-A0A6-B9A2E280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三盘两胜</a:t>
            </a:r>
          </a:p>
          <a:p>
            <a:r>
              <a:rPr lang="zh-CN" altLang="zh-CN" dirty="0"/>
              <a:t>屏幕上必须显示相关信息，如两个对手信息，中间过程信息，最后结果信息。</a:t>
            </a:r>
          </a:p>
          <a:p>
            <a:r>
              <a:rPr lang="zh-CN" altLang="zh-CN" dirty="0"/>
              <a:t>每一盘 谁先胜</a:t>
            </a:r>
            <a:r>
              <a:rPr lang="en-US" altLang="zh-CN" dirty="0"/>
              <a:t>6</a:t>
            </a:r>
            <a:r>
              <a:rPr lang="zh-CN" altLang="zh-CN" dirty="0"/>
              <a:t>局（净胜两局定输赢，如果打成</a:t>
            </a:r>
            <a:r>
              <a:rPr lang="en-US" altLang="zh-CN" dirty="0"/>
              <a:t>6</a:t>
            </a:r>
            <a:r>
              <a:rPr lang="zh-CN" altLang="zh-CN" dirty="0"/>
              <a:t>：</a:t>
            </a:r>
            <a:r>
              <a:rPr lang="en-US" altLang="zh-CN" dirty="0"/>
              <a:t>5</a:t>
            </a:r>
            <a:r>
              <a:rPr lang="zh-CN" altLang="zh-CN" dirty="0"/>
              <a:t>，则至少还得打一局）谁赢。轮流发球（抽签决定谁先接），一局一发球。每局</a:t>
            </a:r>
            <a:r>
              <a:rPr lang="en-US" altLang="zh-CN" dirty="0"/>
              <a:t>4</a:t>
            </a:r>
            <a:r>
              <a:rPr lang="zh-CN" altLang="zh-CN" dirty="0"/>
              <a:t>个球，净胜两球定输赢。</a:t>
            </a:r>
            <a:endParaRPr lang="en-US" altLang="zh-CN" dirty="0"/>
          </a:p>
          <a:p>
            <a:r>
              <a:rPr lang="en-US" altLang="zh-CN" dirty="0"/>
              <a:t>15   30   40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/>
              <a:t>项目背景与可行性分析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2113" cy="4386416"/>
          </a:xfrm>
        </p:spPr>
        <p:txBody>
          <a:bodyPr rtlCol="0"/>
          <a:lstStyle/>
          <a:p>
            <a:r>
              <a:rPr lang="en-US" altLang="zh-CN" dirty="0"/>
              <a:t>1.</a:t>
            </a:r>
            <a:r>
              <a:rPr lang="zh-CN" altLang="zh-CN" dirty="0"/>
              <a:t>项目背景：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以现代网球比赛为背景，编写网球比赛系统。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要求实现</a:t>
            </a:r>
            <a:r>
              <a:rPr lang="en-US" altLang="zh-CN" dirty="0"/>
              <a:t>32</a:t>
            </a:r>
            <a:r>
              <a:rPr lang="zh-CN" altLang="zh-CN" dirty="0"/>
              <a:t>人的赛事，给出冠亚军。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可行性分析：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本项目采用</a:t>
            </a:r>
            <a:r>
              <a:rPr lang="en-US" altLang="zh-CN" dirty="0"/>
              <a:t>C++</a:t>
            </a:r>
            <a:r>
              <a:rPr lang="zh-CN" altLang="zh-CN" dirty="0"/>
              <a:t>面向对象语言编写该系统。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模拟出随机分组小组赛、半决赛、决赛并输出结果。</a:t>
            </a:r>
          </a:p>
          <a:p>
            <a:pPr marL="0" indent="0" rtl="0">
              <a:buNone/>
            </a:pP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b="1" dirty="0"/>
              <a:t>术语与缩写解释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101D63-35ED-490E-83E6-0C67947C0264}"/>
              </a:ext>
            </a:extLst>
          </p:cNvPr>
          <p:cNvSpPr txBox="1"/>
          <p:nvPr/>
        </p:nvSpPr>
        <p:spPr>
          <a:xfrm>
            <a:off x="1341884" y="1772816"/>
            <a:ext cx="9649072" cy="446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AAD0BFC-DB39-4461-925A-F1CE65F9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68801"/>
              </p:ext>
            </p:extLst>
          </p:nvPr>
        </p:nvGraphicFramePr>
        <p:xfrm>
          <a:off x="1413892" y="1988840"/>
          <a:ext cx="7488832" cy="4392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890">
                  <a:extLst>
                    <a:ext uri="{9D8B030D-6E8A-4147-A177-3AD203B41FA5}">
                      <a16:colId xmlns:a16="http://schemas.microsoft.com/office/drawing/2014/main" val="1163524734"/>
                    </a:ext>
                  </a:extLst>
                </a:gridCol>
                <a:gridCol w="5431942">
                  <a:extLst>
                    <a:ext uri="{9D8B030D-6E8A-4147-A177-3AD203B41FA5}">
                      <a16:colId xmlns:a16="http://schemas.microsoft.com/office/drawing/2014/main" val="1792221759"/>
                    </a:ext>
                  </a:extLst>
                </a:gridCol>
              </a:tblGrid>
              <a:tr h="524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050" kern="100">
                          <a:effectLst/>
                        </a:rPr>
                        <a:t>缩写、术语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050" kern="100">
                          <a:effectLst/>
                        </a:rPr>
                        <a:t>解 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01723"/>
                  </a:ext>
                </a:extLst>
              </a:tr>
              <a:tr h="524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#include "iostream"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C++</a:t>
                      </a:r>
                      <a:r>
                        <a:rPr lang="zh-CN" sz="1050" kern="100">
                          <a:effectLst/>
                        </a:rPr>
                        <a:t>常用库</a:t>
                      </a:r>
                      <a:r>
                        <a:rPr lang="en-US" sz="1050" kern="100">
                          <a:effectLst/>
                        </a:rPr>
                        <a:t>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89261"/>
                  </a:ext>
                </a:extLst>
              </a:tr>
              <a:tr h="524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Player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球员类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334284"/>
                  </a:ext>
                </a:extLst>
              </a:tr>
              <a:tr h="621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Group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050" kern="100">
                          <a:effectLst/>
                        </a:rPr>
                        <a:t>组类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839893"/>
                  </a:ext>
                </a:extLst>
              </a:tr>
              <a:tr h="7341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Match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比赛类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925369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Time.h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日期和时间函数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424877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050" kern="100">
                          <a:effectLst/>
                        </a:rPr>
                        <a:t>Rand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产生随机数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55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/>
              <a:t>模块命名规则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2113" cy="4386416"/>
          </a:xfrm>
        </p:spPr>
        <p:txBody>
          <a:bodyPr rtlCol="0">
            <a:normAutofit lnSpcReduction="10000"/>
          </a:bodyPr>
          <a:lstStyle/>
          <a:p>
            <a:r>
              <a:rPr lang="zh-CN" altLang="zh-CN" dirty="0"/>
              <a:t>类名：</a:t>
            </a:r>
          </a:p>
          <a:p>
            <a:r>
              <a:rPr lang="en-US" altLang="zh-CN" dirty="0" err="1"/>
              <a:t>Player.h</a:t>
            </a:r>
            <a:r>
              <a:rPr lang="en-US" altLang="zh-CN" dirty="0"/>
              <a:t>       </a:t>
            </a:r>
            <a:r>
              <a:rPr lang="en-US" altLang="zh-CN" dirty="0" err="1"/>
              <a:t>Group.h</a:t>
            </a:r>
            <a:r>
              <a:rPr lang="en-US" altLang="zh-CN" dirty="0"/>
              <a:t>         </a:t>
            </a:r>
            <a:r>
              <a:rPr lang="en-US" altLang="zh-CN" dirty="0" err="1"/>
              <a:t>Match.h</a:t>
            </a:r>
            <a:endParaRPr lang="zh-CN" altLang="zh-CN" dirty="0"/>
          </a:p>
          <a:p>
            <a:r>
              <a:rPr lang="zh-CN" altLang="zh-CN" dirty="0"/>
              <a:t>变量：</a:t>
            </a:r>
          </a:p>
          <a:p>
            <a:r>
              <a:rPr lang="en-US" altLang="zh-CN" dirty="0" err="1"/>
              <a:t>Player.h</a:t>
            </a:r>
            <a:r>
              <a:rPr lang="zh-CN" altLang="zh-CN" dirty="0"/>
              <a:t>类：</a:t>
            </a:r>
            <a:r>
              <a:rPr lang="en-US" altLang="zh-CN" dirty="0"/>
              <a:t>age</a:t>
            </a:r>
            <a:r>
              <a:rPr lang="zh-CN" altLang="zh-CN" dirty="0"/>
              <a:t>，</a:t>
            </a:r>
            <a:r>
              <a:rPr lang="en-US" altLang="zh-CN" dirty="0"/>
              <a:t>name</a:t>
            </a:r>
            <a:r>
              <a:rPr lang="zh-CN" altLang="zh-CN" dirty="0"/>
              <a:t>，</a:t>
            </a:r>
            <a:r>
              <a:rPr lang="en-US" altLang="zh-CN" dirty="0" err="1"/>
              <a:t>printplayer</a:t>
            </a:r>
            <a:endParaRPr lang="zh-CN" altLang="zh-CN" dirty="0"/>
          </a:p>
          <a:p>
            <a:r>
              <a:rPr lang="en-US" altLang="zh-CN" dirty="0"/>
              <a:t>group</a:t>
            </a:r>
            <a:r>
              <a:rPr lang="zh-CN" altLang="zh-CN" dirty="0"/>
              <a:t>类：</a:t>
            </a:r>
            <a:r>
              <a:rPr lang="en-US" altLang="zh-CN" dirty="0" err="1"/>
              <a:t>groupA</a:t>
            </a:r>
            <a:r>
              <a:rPr lang="zh-CN" altLang="zh-CN" dirty="0"/>
              <a:t>，</a:t>
            </a:r>
            <a:r>
              <a:rPr lang="en-US" altLang="zh-CN" dirty="0" err="1"/>
              <a:t>groupB</a:t>
            </a:r>
            <a:r>
              <a:rPr lang="zh-CN" altLang="zh-CN" dirty="0"/>
              <a:t>，</a:t>
            </a:r>
            <a:r>
              <a:rPr lang="en-US" altLang="zh-CN" dirty="0" err="1"/>
              <a:t>groupC</a:t>
            </a:r>
            <a:r>
              <a:rPr lang="zh-CN" altLang="zh-CN" dirty="0"/>
              <a:t>，</a:t>
            </a:r>
            <a:r>
              <a:rPr lang="en-US" altLang="zh-CN" dirty="0" err="1"/>
              <a:t>groupD</a:t>
            </a:r>
            <a:endParaRPr lang="zh-CN" altLang="zh-CN" dirty="0"/>
          </a:p>
          <a:p>
            <a:r>
              <a:rPr lang="en-US" altLang="zh-CN" dirty="0" err="1"/>
              <a:t>match.h</a:t>
            </a:r>
            <a:r>
              <a:rPr lang="zh-CN" altLang="zh-CN" dirty="0"/>
              <a:t>类：</a:t>
            </a:r>
            <a:r>
              <a:rPr lang="en-US" altLang="zh-CN" dirty="0" err="1"/>
              <a:t>playerA</a:t>
            </a:r>
            <a:r>
              <a:rPr lang="zh-CN" altLang="zh-CN" dirty="0"/>
              <a:t>，</a:t>
            </a:r>
            <a:r>
              <a:rPr lang="en-US" altLang="zh-CN" dirty="0" err="1"/>
              <a:t>playerB</a:t>
            </a:r>
            <a:r>
              <a:rPr lang="zh-CN" altLang="zh-CN" dirty="0"/>
              <a:t>，</a:t>
            </a:r>
            <a:r>
              <a:rPr lang="en-US" altLang="zh-CN" dirty="0"/>
              <a:t>score</a:t>
            </a:r>
            <a:endParaRPr lang="zh-CN" altLang="zh-CN" dirty="0"/>
          </a:p>
          <a:p>
            <a:r>
              <a:rPr lang="zh-CN" altLang="zh-CN" dirty="0"/>
              <a:t>测试：</a:t>
            </a:r>
          </a:p>
          <a:p>
            <a:r>
              <a:rPr lang="en-US" altLang="zh-CN" dirty="0"/>
              <a:t>Test.cpp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2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b="1" dirty="0" err="1"/>
              <a:t>player.h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988840"/>
            <a:ext cx="10132113" cy="4386416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 1).</a:t>
            </a:r>
            <a:r>
              <a:rPr lang="en-US" altLang="zh-CN" dirty="0" err="1"/>
              <a:t>int</a:t>
            </a:r>
            <a:r>
              <a:rPr lang="en-US" altLang="zh-CN" dirty="0"/>
              <a:t> age//</a:t>
            </a:r>
            <a:r>
              <a:rPr lang="zh-CN" altLang="zh-CN" dirty="0"/>
              <a:t>年龄</a:t>
            </a:r>
            <a:r>
              <a:rPr lang="en-US" altLang="zh-CN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     age=AGE//</a:t>
            </a:r>
            <a:r>
              <a:rPr lang="zh-CN" altLang="zh-CN" dirty="0"/>
              <a:t>输出年龄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 2).char name//</a:t>
            </a:r>
            <a:r>
              <a:rPr lang="zh-CN" altLang="zh-CN" dirty="0"/>
              <a:t>姓名</a:t>
            </a:r>
            <a:r>
              <a:rPr lang="en-US" altLang="zh-CN" dirty="0"/>
              <a:t>     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name,NAME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字符串拷贝</a:t>
            </a:r>
            <a:r>
              <a:rPr lang="zh-CN" altLang="zh-CN" dirty="0"/>
              <a:t>赋值</a:t>
            </a:r>
          </a:p>
          <a:p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412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/>
              <a:t> </a:t>
            </a:r>
            <a:r>
              <a:rPr lang="en-US" altLang="zh-CN" dirty="0" err="1"/>
              <a:t>group.h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2348880"/>
            <a:ext cx="10132113" cy="3384376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 1).</a:t>
            </a:r>
            <a:r>
              <a:rPr lang="en-US" altLang="zh-CN" dirty="0" err="1"/>
              <a:t>scoreA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//A</a:t>
            </a:r>
            <a:r>
              <a:rPr lang="zh-CN" altLang="zh-CN" dirty="0"/>
              <a:t>组得分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2).</a:t>
            </a:r>
            <a:r>
              <a:rPr lang="en-US" altLang="zh-CN" dirty="0" err="1"/>
              <a:t>scoreB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//B</a:t>
            </a:r>
            <a:r>
              <a:rPr lang="zh-CN" altLang="zh-CN" dirty="0"/>
              <a:t>组得分</a:t>
            </a:r>
          </a:p>
          <a:p>
            <a:pPr marL="0" indent="0">
              <a:buNone/>
            </a:pP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710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match.h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1886" y="2056993"/>
            <a:ext cx="10132113" cy="4824536"/>
          </a:xfrm>
        </p:spPr>
        <p:txBody>
          <a:bodyPr rtlCol="0">
            <a:normAutofit/>
          </a:bodyPr>
          <a:lstStyle/>
          <a:p>
            <a:r>
              <a:rPr lang="en-US" altLang="zh-CN" b="1" dirty="0"/>
              <a:t>        </a:t>
            </a:r>
            <a:r>
              <a:rPr lang="en-US" altLang="zh-CN" dirty="0"/>
              <a:t>1).</a:t>
            </a:r>
            <a:r>
              <a:rPr lang="en-US" altLang="zh-CN" dirty="0" err="1"/>
              <a:t>Ascore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         //</a:t>
            </a:r>
            <a:r>
              <a:rPr lang="zh-CN" altLang="zh-CN" dirty="0"/>
              <a:t>发球局</a:t>
            </a:r>
            <a:r>
              <a:rPr lang="en-US" altLang="zh-CN" dirty="0"/>
              <a:t>A</a:t>
            </a:r>
            <a:r>
              <a:rPr lang="zh-CN" altLang="zh-CN" dirty="0"/>
              <a:t>得分</a:t>
            </a:r>
          </a:p>
          <a:p>
            <a:r>
              <a:rPr lang="en-US" altLang="zh-CN" dirty="0"/>
              <a:t>        2).</a:t>
            </a:r>
            <a:r>
              <a:rPr lang="en-US" altLang="zh-CN" dirty="0" err="1"/>
              <a:t>Bscore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         //</a:t>
            </a:r>
            <a:r>
              <a:rPr lang="zh-CN" altLang="zh-CN" dirty="0"/>
              <a:t>发球局</a:t>
            </a:r>
            <a:r>
              <a:rPr lang="en-US" altLang="zh-CN" dirty="0"/>
              <a:t>B</a:t>
            </a:r>
            <a:r>
              <a:rPr lang="zh-CN" altLang="zh-CN" dirty="0"/>
              <a:t>得分</a:t>
            </a:r>
          </a:p>
          <a:p>
            <a:r>
              <a:rPr lang="en-US" altLang="zh-CN" dirty="0"/>
              <a:t>        3). </a:t>
            </a:r>
            <a:r>
              <a:rPr lang="en-US" altLang="zh-CN" dirty="0" err="1"/>
              <a:t>getMatchDP</a:t>
            </a: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          //</a:t>
            </a:r>
            <a:r>
              <a:rPr lang="zh-CN" altLang="zh-CN" dirty="0"/>
              <a:t>单局比赛获胜者</a:t>
            </a:r>
          </a:p>
          <a:p>
            <a:pPr marL="0" indent="0">
              <a:buNone/>
            </a:pP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1188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22</TotalTime>
  <Words>510</Words>
  <Application>Microsoft Office PowerPoint</Application>
  <PresentationFormat>自定义</PresentationFormat>
  <Paragraphs>99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Salesforce Sans</vt:lpstr>
      <vt:lpstr>宋体</vt:lpstr>
      <vt:lpstr>微软雅黑</vt:lpstr>
      <vt:lpstr>幼圆</vt:lpstr>
      <vt:lpstr>Arial</vt:lpstr>
      <vt:lpstr>Calibri</vt:lpstr>
      <vt:lpstr>Times New Roman</vt:lpstr>
      <vt:lpstr>技术 16x9</vt:lpstr>
      <vt:lpstr>网球比赛系统的设计与实现</vt:lpstr>
      <vt:lpstr>项目简介</vt:lpstr>
      <vt:lpstr> 比赛积分制度</vt:lpstr>
      <vt:lpstr>项目背景与可行性分析</vt:lpstr>
      <vt:lpstr>术语与缩写解释</vt:lpstr>
      <vt:lpstr>模块命名规则</vt:lpstr>
      <vt:lpstr>player.h</vt:lpstr>
      <vt:lpstr> group.h</vt:lpstr>
      <vt:lpstr>match.h</vt:lpstr>
      <vt:lpstr>test.cpp</vt:lpstr>
      <vt:lpstr>PowerPoint 演示文稿</vt:lpstr>
      <vt:lpstr>项目特色</vt:lpstr>
      <vt:lpstr>主要工作</vt:lpstr>
      <vt:lpstr>THANKS 感谢观赏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网球比赛系统的设计与实现</dc:title>
  <dc:creator>bo zhang</dc:creator>
  <cp:lastModifiedBy>bo zhang</cp:lastModifiedBy>
  <cp:revision>3</cp:revision>
  <dcterms:created xsi:type="dcterms:W3CDTF">2017-07-12T17:52:24Z</dcterms:created>
  <dcterms:modified xsi:type="dcterms:W3CDTF">2017-07-12T18:15:03Z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