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4" r:id="rId2"/>
    <p:sldId id="258" r:id="rId3"/>
    <p:sldId id="279" r:id="rId4"/>
    <p:sldId id="280" r:id="rId5"/>
    <p:sldId id="283" r:id="rId6"/>
    <p:sldId id="282" r:id="rId7"/>
    <p:sldId id="285" r:id="rId8"/>
    <p:sldId id="264" r:id="rId9"/>
    <p:sldId id="286" r:id="rId10"/>
    <p:sldId id="265" r:id="rId11"/>
    <p:sldId id="266" r:id="rId12"/>
    <p:sldId id="267" r:id="rId13"/>
    <p:sldId id="268" r:id="rId14"/>
    <p:sldId id="287" r:id="rId15"/>
    <p:sldId id="269" r:id="rId16"/>
    <p:sldId id="271" r:id="rId17"/>
    <p:sldId id="28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9FEF77"/>
    <a:srgbClr val="CCFFCC"/>
    <a:srgbClr val="94DD43"/>
    <a:srgbClr val="61B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580F8-1702-4CA7-9355-F86E687C6264}" v="1797" dt="2023-07-31T01:18:0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Arabeyre" userId="ff250996250fffe5" providerId="LiveId" clId="{82B580F8-1702-4CA7-9355-F86E687C6264}"/>
    <pc:docChg chg="undo custSel addSld delSld modSld sldOrd modMainMaster">
      <pc:chgData name="Nelson Arabeyre" userId="ff250996250fffe5" providerId="LiveId" clId="{82B580F8-1702-4CA7-9355-F86E687C6264}" dt="2023-07-31T01:18:08.414" v="11830" actId="20577"/>
      <pc:docMkLst>
        <pc:docMk/>
      </pc:docMkLst>
      <pc:sldChg chg="modSp del mod">
        <pc:chgData name="Nelson Arabeyre" userId="ff250996250fffe5" providerId="LiveId" clId="{82B580F8-1702-4CA7-9355-F86E687C6264}" dt="2023-07-24T18:40:05.317" v="35" actId="2696"/>
        <pc:sldMkLst>
          <pc:docMk/>
          <pc:sldMk cId="0" sldId="257"/>
        </pc:sldMkLst>
        <pc:spChg chg="mod">
          <ac:chgData name="Nelson Arabeyre" userId="ff250996250fffe5" providerId="LiveId" clId="{82B580F8-1702-4CA7-9355-F86E687C6264}" dt="2023-07-24T18:36:46.083" v="10" actId="27636"/>
          <ac:spMkLst>
            <pc:docMk/>
            <pc:sldMk cId="0" sldId="257"/>
            <ac:spMk id="2052" creationId="{50BD6BD5-9AB3-F361-FF94-09C79E9CCEC7}"/>
          </ac:spMkLst>
        </pc:spChg>
        <pc:picChg chg="mod">
          <ac:chgData name="Nelson Arabeyre" userId="ff250996250fffe5" providerId="LiveId" clId="{82B580F8-1702-4CA7-9355-F86E687C6264}" dt="2023-07-24T18:36:54.411" v="12"/>
          <ac:picMkLst>
            <pc:docMk/>
            <pc:sldMk cId="0" sldId="257"/>
            <ac:picMk id="11269" creationId="{047F16BF-D18C-8CC6-3766-2E1FA59B9063}"/>
          </ac:picMkLst>
        </pc:picChg>
      </pc:sldChg>
      <pc:sldChg chg="addSp delSp modSp mod setBg delDesignElem">
        <pc:chgData name="Nelson Arabeyre" userId="ff250996250fffe5" providerId="LiveId" clId="{82B580F8-1702-4CA7-9355-F86E687C6264}" dt="2023-07-28T02:56:54.682" v="10760" actId="255"/>
        <pc:sldMkLst>
          <pc:docMk/>
          <pc:sldMk cId="0" sldId="258"/>
        </pc:sldMkLst>
        <pc:spChg chg="mod">
          <ac:chgData name="Nelson Arabeyre" userId="ff250996250fffe5" providerId="LiveId" clId="{82B580F8-1702-4CA7-9355-F86E687C6264}" dt="2023-07-28T02:56:54.682" v="10760" actId="255"/>
          <ac:spMkLst>
            <pc:docMk/>
            <pc:sldMk cId="0" sldId="258"/>
            <ac:spMk id="3074" creationId="{748B7D4D-FF77-C0AF-C7AC-AA4D1E3EA6C6}"/>
          </ac:spMkLst>
        </pc:spChg>
        <pc:spChg chg="add del mod">
          <ac:chgData name="Nelson Arabeyre" userId="ff250996250fffe5" providerId="LiveId" clId="{82B580F8-1702-4CA7-9355-F86E687C6264}" dt="2023-07-24T18:41:17.654" v="39" actId="26606"/>
          <ac:spMkLst>
            <pc:docMk/>
            <pc:sldMk cId="0" sldId="258"/>
            <ac:spMk id="3075" creationId="{E57DDAAC-C2E7-D19F-D71E-55692E5D56ED}"/>
          </ac:spMkLst>
        </pc:spChg>
        <pc:spChg chg="add del">
          <ac:chgData name="Nelson Arabeyre" userId="ff250996250fffe5" providerId="LiveId" clId="{82B580F8-1702-4CA7-9355-F86E687C6264}" dt="2023-07-24T18:41:17.612" v="38" actId="26606"/>
          <ac:spMkLst>
            <pc:docMk/>
            <pc:sldMk cId="0" sldId="258"/>
            <ac:spMk id="3081" creationId="{83529AFD-5A84-4419-9390-0E9584F35DC8}"/>
          </ac:spMkLst>
        </pc:spChg>
        <pc:spChg chg="add del">
          <ac:chgData name="Nelson Arabeyre" userId="ff250996250fffe5" providerId="LiveId" clId="{82B580F8-1702-4CA7-9355-F86E687C6264}" dt="2023-07-24T18:41:17.612" v="38" actId="26606"/>
          <ac:spMkLst>
            <pc:docMk/>
            <pc:sldMk cId="0" sldId="258"/>
            <ac:spMk id="3083" creationId="{D1FFD9C4-5E6D-4E44-8CCD-24EF7B6FF149}"/>
          </ac:spMkLst>
        </pc:spChg>
        <pc:spChg chg="add del">
          <ac:chgData name="Nelson Arabeyre" userId="ff250996250fffe5" providerId="LiveId" clId="{82B580F8-1702-4CA7-9355-F86E687C6264}" dt="2023-07-24T18:41:17.612" v="38" actId="26606"/>
          <ac:spMkLst>
            <pc:docMk/>
            <pc:sldMk cId="0" sldId="258"/>
            <ac:spMk id="3085" creationId="{6B3B2DB5-1B01-4A7A-B79B-E180757E6145}"/>
          </ac:spMkLst>
        </pc:spChg>
        <pc:spChg chg="add del">
          <ac:chgData name="Nelson Arabeyre" userId="ff250996250fffe5" providerId="LiveId" clId="{82B580F8-1702-4CA7-9355-F86E687C6264}" dt="2023-07-24T18:46:41.622" v="86" actId="26606"/>
          <ac:spMkLst>
            <pc:docMk/>
            <pc:sldMk cId="0" sldId="258"/>
            <ac:spMk id="3087" creationId="{63E00694-E403-4987-8634-15F6D8E4C38C}"/>
          </ac:spMkLst>
        </pc:spChg>
        <pc:spChg chg="add del">
          <ac:chgData name="Nelson Arabeyre" userId="ff250996250fffe5" providerId="LiveId" clId="{82B580F8-1702-4CA7-9355-F86E687C6264}" dt="2023-07-24T18:46:41.584" v="85" actId="26606"/>
          <ac:spMkLst>
            <pc:docMk/>
            <pc:sldMk cId="0" sldId="258"/>
            <ac:spMk id="3093" creationId="{A6B16355-27FB-445B-B646-02AB73637459}"/>
          </ac:spMkLst>
        </pc:spChg>
        <pc:spChg chg="add del">
          <ac:chgData name="Nelson Arabeyre" userId="ff250996250fffe5" providerId="LiveId" clId="{82B580F8-1702-4CA7-9355-F86E687C6264}" dt="2023-07-24T18:46:41.584" v="85" actId="26606"/>
          <ac:spMkLst>
            <pc:docMk/>
            <pc:sldMk cId="0" sldId="258"/>
            <ac:spMk id="3097" creationId="{6B3BF2E5-C3AB-441F-A430-491119C56D26}"/>
          </ac:spMkLst>
        </pc:spChg>
        <pc:spChg chg="add del">
          <ac:chgData name="Nelson Arabeyre" userId="ff250996250fffe5" providerId="LiveId" clId="{82B580F8-1702-4CA7-9355-F86E687C6264}" dt="2023-07-24T18:46:41.584" v="85" actId="26606"/>
          <ac:spMkLst>
            <pc:docMk/>
            <pc:sldMk cId="0" sldId="258"/>
            <ac:spMk id="3099" creationId="{DD07C90B-B81A-473B-8919-CA924E61FFCF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0" sldId="258"/>
            <ac:spMk id="3101" creationId="{63E00694-E403-4987-8634-15F6D8E4C38C}"/>
          </ac:spMkLst>
        </pc:spChg>
        <pc:graphicFrameChg chg="add del">
          <ac:chgData name="Nelson Arabeyre" userId="ff250996250fffe5" providerId="LiveId" clId="{82B580F8-1702-4CA7-9355-F86E687C6264}" dt="2023-07-24T18:41:17.612" v="38" actId="26606"/>
          <ac:graphicFrameMkLst>
            <pc:docMk/>
            <pc:sldMk cId="0" sldId="258"/>
            <ac:graphicFrameMk id="3077" creationId="{13C155B4-9453-7D4E-E6AE-E2C84AEFE0D6}"/>
          </ac:graphicFrameMkLst>
        </pc:graphicFrameChg>
        <pc:graphicFrameChg chg="add mod modGraphic">
          <ac:chgData name="Nelson Arabeyre" userId="ff250996250fffe5" providerId="LiveId" clId="{82B580F8-1702-4CA7-9355-F86E687C6264}" dt="2023-07-24T23:12:41.598" v="3811" actId="1076"/>
          <ac:graphicFrameMkLst>
            <pc:docMk/>
            <pc:sldMk cId="0" sldId="258"/>
            <ac:graphicFrameMk id="3088" creationId="{3E825C21-C029-280B-4D75-7B66B8CA7AE7}"/>
          </ac:graphicFrameMkLst>
        </pc:graphicFrameChg>
        <pc:cxnChg chg="add del">
          <ac:chgData name="Nelson Arabeyre" userId="ff250996250fffe5" providerId="LiveId" clId="{82B580F8-1702-4CA7-9355-F86E687C6264}" dt="2023-07-24T18:46:41.584" v="85" actId="26606"/>
          <ac:cxnSpMkLst>
            <pc:docMk/>
            <pc:sldMk cId="0" sldId="258"/>
            <ac:cxnSpMk id="3095" creationId="{06DA680F-F6AC-453E-A8BF-C5BDED2851DE}"/>
          </ac:cxnSpMkLst>
        </pc:cxnChg>
      </pc:sldChg>
      <pc:sldChg chg="addSp delSp modSp del mod setBg chgLayout">
        <pc:chgData name="Nelson Arabeyre" userId="ff250996250fffe5" providerId="LiveId" clId="{82B580F8-1702-4CA7-9355-F86E687C6264}" dt="2023-07-27T23:50:45.882" v="9583" actId="2696"/>
        <pc:sldMkLst>
          <pc:docMk/>
          <pc:sldMk cId="0" sldId="259"/>
        </pc:sldMkLst>
        <pc:spChg chg="add del">
          <ac:chgData name="Nelson Arabeyre" userId="ff250996250fffe5" providerId="LiveId" clId="{82B580F8-1702-4CA7-9355-F86E687C6264}" dt="2023-07-24T18:53:33.080" v="159" actId="22"/>
          <ac:spMkLst>
            <pc:docMk/>
            <pc:sldMk cId="0" sldId="259"/>
            <ac:spMk id="3" creationId="{69ECAA31-CCFC-A1DD-3560-6F30679C0C28}"/>
          </ac:spMkLst>
        </pc:spChg>
        <pc:spChg chg="add mod">
          <ac:chgData name="Nelson Arabeyre" userId="ff250996250fffe5" providerId="LiveId" clId="{82B580F8-1702-4CA7-9355-F86E687C6264}" dt="2023-07-24T19:51:06.050" v="1811" actId="26606"/>
          <ac:spMkLst>
            <pc:docMk/>
            <pc:sldMk cId="0" sldId="259"/>
            <ac:spMk id="4" creationId="{721EED50-04E6-0B6E-FF6C-5B45CD96AAD4}"/>
          </ac:spMkLst>
        </pc:spChg>
        <pc:spChg chg="mod ord">
          <ac:chgData name="Nelson Arabeyre" userId="ff250996250fffe5" providerId="LiveId" clId="{82B580F8-1702-4CA7-9355-F86E687C6264}" dt="2023-07-27T23:26:10.142" v="9323" actId="20577"/>
          <ac:spMkLst>
            <pc:docMk/>
            <pc:sldMk cId="0" sldId="259"/>
            <ac:spMk id="5122" creationId="{28A8C6E9-9BC2-1A05-49E5-50DBC16F0665}"/>
          </ac:spMkLst>
        </pc:spChg>
        <pc:spChg chg="del mod ord">
          <ac:chgData name="Nelson Arabeyre" userId="ff250996250fffe5" providerId="LiveId" clId="{82B580F8-1702-4CA7-9355-F86E687C6264}" dt="2023-07-27T22:44:06.409" v="8990" actId="12084"/>
          <ac:spMkLst>
            <pc:docMk/>
            <pc:sldMk cId="0" sldId="259"/>
            <ac:spMk id="14339" creationId="{19948EE7-71AD-2F2F-31D1-C95454BDD0A0}"/>
          </ac:spMkLst>
        </pc:spChg>
        <pc:spChg chg="add del">
          <ac:chgData name="Nelson Arabeyre" userId="ff250996250fffe5" providerId="LiveId" clId="{82B580F8-1702-4CA7-9355-F86E687C6264}" dt="2023-07-24T19:51:06.050" v="1811" actId="26606"/>
          <ac:spMkLst>
            <pc:docMk/>
            <pc:sldMk cId="0" sldId="259"/>
            <ac:spMk id="14345" creationId="{36D16D1E-4205-49F5-BD2A-DA769947C104}"/>
          </ac:spMkLst>
        </pc:spChg>
        <pc:spChg chg="add del">
          <ac:chgData name="Nelson Arabeyre" userId="ff250996250fffe5" providerId="LiveId" clId="{82B580F8-1702-4CA7-9355-F86E687C6264}" dt="2023-07-24T19:51:06.050" v="1811" actId="26606"/>
          <ac:spMkLst>
            <pc:docMk/>
            <pc:sldMk cId="0" sldId="259"/>
            <ac:spMk id="14347" creationId="{012FD100-C039-4E03-B5E4-2EDFA7290AA6}"/>
          </ac:spMkLst>
        </pc:spChg>
        <pc:graphicFrameChg chg="add mod modGraphic">
          <ac:chgData name="Nelson Arabeyre" userId="ff250996250fffe5" providerId="LiveId" clId="{82B580F8-1702-4CA7-9355-F86E687C6264}" dt="2023-07-27T23:39:23.094" v="9479" actId="12269"/>
          <ac:graphicFrameMkLst>
            <pc:docMk/>
            <pc:sldMk cId="0" sldId="259"/>
            <ac:graphicFrameMk id="2" creationId="{1FC98E8D-B963-FDD6-886D-0AE6484BEEE1}"/>
          </ac:graphicFrameMkLst>
        </pc:graphicFrameChg>
        <pc:picChg chg="mod ord">
          <ac:chgData name="Nelson Arabeyre" userId="ff250996250fffe5" providerId="LiveId" clId="{82B580F8-1702-4CA7-9355-F86E687C6264}" dt="2023-07-27T23:34:00.932" v="9383" actId="14100"/>
          <ac:picMkLst>
            <pc:docMk/>
            <pc:sldMk cId="0" sldId="259"/>
            <ac:picMk id="14340" creationId="{92D449BF-053C-0706-2CC0-FA0B27CB32CE}"/>
          </ac:picMkLst>
        </pc:picChg>
        <pc:cxnChg chg="add del">
          <ac:chgData name="Nelson Arabeyre" userId="ff250996250fffe5" providerId="LiveId" clId="{82B580F8-1702-4CA7-9355-F86E687C6264}" dt="2023-07-24T19:51:06.050" v="1811" actId="26606"/>
          <ac:cxnSpMkLst>
            <pc:docMk/>
            <pc:sldMk cId="0" sldId="259"/>
            <ac:cxnSpMk id="14349" creationId="{4418FCD2-8448-4A81-8EB4-72250F7827B4}"/>
          </ac:cxnSpMkLst>
        </pc:cxnChg>
      </pc:sldChg>
      <pc:sldChg chg="addSp delSp modSp del mod">
        <pc:chgData name="Nelson Arabeyre" userId="ff250996250fffe5" providerId="LiveId" clId="{82B580F8-1702-4CA7-9355-F86E687C6264}" dt="2023-07-27T23:45:50.714" v="9539" actId="2696"/>
        <pc:sldMkLst>
          <pc:docMk/>
          <pc:sldMk cId="0" sldId="260"/>
        </pc:sldMkLst>
        <pc:spChg chg="add mod">
          <ac:chgData name="Nelson Arabeyre" userId="ff250996250fffe5" providerId="LiveId" clId="{82B580F8-1702-4CA7-9355-F86E687C6264}" dt="2023-07-24T18:53:41.105" v="161"/>
          <ac:spMkLst>
            <pc:docMk/>
            <pc:sldMk cId="0" sldId="260"/>
            <ac:spMk id="2" creationId="{E42AE7F7-5A99-75B4-15DD-902996554D21}"/>
          </ac:spMkLst>
        </pc:spChg>
        <pc:spChg chg="mod">
          <ac:chgData name="Nelson Arabeyre" userId="ff250996250fffe5" providerId="LiveId" clId="{82B580F8-1702-4CA7-9355-F86E687C6264}" dt="2023-07-27T23:26:30.888" v="9327" actId="122"/>
          <ac:spMkLst>
            <pc:docMk/>
            <pc:sldMk cId="0" sldId="260"/>
            <ac:spMk id="6146" creationId="{63225C87-CBC2-103F-A957-1F624617E7A4}"/>
          </ac:spMkLst>
        </pc:spChg>
        <pc:spChg chg="add del mod">
          <ac:chgData name="Nelson Arabeyre" userId="ff250996250fffe5" providerId="LiveId" clId="{82B580F8-1702-4CA7-9355-F86E687C6264}" dt="2023-07-27T22:47:35.869" v="8995" actId="12084"/>
          <ac:spMkLst>
            <pc:docMk/>
            <pc:sldMk cId="0" sldId="260"/>
            <ac:spMk id="15363" creationId="{00B92D68-1CF0-C6D7-5910-1F0826A59410}"/>
          </ac:spMkLst>
        </pc:spChg>
        <pc:graphicFrameChg chg="add del mod">
          <ac:chgData name="Nelson Arabeyre" userId="ff250996250fffe5" providerId="LiveId" clId="{82B580F8-1702-4CA7-9355-F86E687C6264}" dt="2023-07-27T22:46:28.730" v="8994" actId="12084"/>
          <ac:graphicFrameMkLst>
            <pc:docMk/>
            <pc:sldMk cId="0" sldId="260"/>
            <ac:graphicFrameMk id="3" creationId="{A139D6CB-466C-E231-8445-4DD67CBEE9A2}"/>
          </ac:graphicFrameMkLst>
        </pc:graphicFrameChg>
        <pc:graphicFrameChg chg="add mod">
          <ac:chgData name="Nelson Arabeyre" userId="ff250996250fffe5" providerId="LiveId" clId="{82B580F8-1702-4CA7-9355-F86E687C6264}" dt="2023-07-27T23:43:42.492" v="9520" actId="13782"/>
          <ac:graphicFrameMkLst>
            <pc:docMk/>
            <pc:sldMk cId="0" sldId="260"/>
            <ac:graphicFrameMk id="4" creationId="{B66F3A9E-9C38-3C9C-5F9A-B1E9A190D465}"/>
          </ac:graphicFrameMkLst>
        </pc:graphicFrameChg>
        <pc:picChg chg="mod">
          <ac:chgData name="Nelson Arabeyre" userId="ff250996250fffe5" providerId="LiveId" clId="{82B580F8-1702-4CA7-9355-F86E687C6264}" dt="2023-07-24T20:44:22.667" v="2528" actId="1076"/>
          <ac:picMkLst>
            <pc:docMk/>
            <pc:sldMk cId="0" sldId="260"/>
            <ac:picMk id="15364" creationId="{47BB80A7-BE36-111F-03B5-683E52F1D268}"/>
          </ac:picMkLst>
        </pc:picChg>
      </pc:sldChg>
      <pc:sldChg chg="addSp delSp modSp del mod setBg delDesignElem">
        <pc:chgData name="Nelson Arabeyre" userId="ff250996250fffe5" providerId="LiveId" clId="{82B580F8-1702-4CA7-9355-F86E687C6264}" dt="2023-07-27T23:24:52.630" v="9289" actId="2696"/>
        <pc:sldMkLst>
          <pc:docMk/>
          <pc:sldMk cId="0" sldId="261"/>
        </pc:sldMkLst>
        <pc:spChg chg="add mod">
          <ac:chgData name="Nelson Arabeyre" userId="ff250996250fffe5" providerId="LiveId" clId="{82B580F8-1702-4CA7-9355-F86E687C6264}" dt="2023-07-27T23:03:37.120" v="9083" actId="26606"/>
          <ac:spMkLst>
            <pc:docMk/>
            <pc:sldMk cId="0" sldId="261"/>
            <ac:spMk id="2" creationId="{F61F1299-4403-7B4C-FBD4-46987670ECB8}"/>
          </ac:spMkLst>
        </pc:spChg>
        <pc:spChg chg="mod">
          <ac:chgData name="Nelson Arabeyre" userId="ff250996250fffe5" providerId="LiveId" clId="{82B580F8-1702-4CA7-9355-F86E687C6264}" dt="2023-07-27T23:19:34.622" v="9259"/>
          <ac:spMkLst>
            <pc:docMk/>
            <pc:sldMk cId="0" sldId="261"/>
            <ac:spMk id="4098" creationId="{D03B71BB-ACBD-E01F-AD4C-F3F04285B992}"/>
          </ac:spMkLst>
        </pc:spChg>
        <pc:spChg chg="add del">
          <ac:chgData name="Nelson Arabeyre" userId="ff250996250fffe5" providerId="LiveId" clId="{82B580F8-1702-4CA7-9355-F86E687C6264}" dt="2023-07-27T23:03:32.669" v="9078" actId="26606"/>
          <ac:spMkLst>
            <pc:docMk/>
            <pc:sldMk cId="0" sldId="261"/>
            <ac:spMk id="4100" creationId="{63E00694-E403-4987-8634-15F6D8E4C38C}"/>
          </ac:spMkLst>
        </pc:spChg>
        <pc:spChg chg="add del">
          <ac:chgData name="Nelson Arabeyre" userId="ff250996250fffe5" providerId="LiveId" clId="{82B580F8-1702-4CA7-9355-F86E687C6264}" dt="2023-07-27T23:03:34.151" v="9080" actId="26606"/>
          <ac:spMkLst>
            <pc:docMk/>
            <pc:sldMk cId="0" sldId="261"/>
            <ac:spMk id="4102" creationId="{A6B16355-27FB-445B-B646-02AB73637459}"/>
          </ac:spMkLst>
        </pc:spChg>
        <pc:spChg chg="add del">
          <ac:chgData name="Nelson Arabeyre" userId="ff250996250fffe5" providerId="LiveId" clId="{82B580F8-1702-4CA7-9355-F86E687C6264}" dt="2023-07-27T23:02:58.599" v="9064" actId="26606"/>
          <ac:spMkLst>
            <pc:docMk/>
            <pc:sldMk cId="0" sldId="261"/>
            <ac:spMk id="4103" creationId="{83529AFD-5A84-4419-9390-0E9584F35DC8}"/>
          </ac:spMkLst>
        </pc:spChg>
        <pc:spChg chg="add del">
          <ac:chgData name="Nelson Arabeyre" userId="ff250996250fffe5" providerId="LiveId" clId="{82B580F8-1702-4CA7-9355-F86E687C6264}" dt="2023-07-27T23:02:58.599" v="9064" actId="26606"/>
          <ac:spMkLst>
            <pc:docMk/>
            <pc:sldMk cId="0" sldId="261"/>
            <ac:spMk id="4105" creationId="{D1FFD9C4-5E6D-4E44-8CCD-24EF7B6FF149}"/>
          </ac:spMkLst>
        </pc:spChg>
        <pc:spChg chg="add del">
          <ac:chgData name="Nelson Arabeyre" userId="ff250996250fffe5" providerId="LiveId" clId="{82B580F8-1702-4CA7-9355-F86E687C6264}" dt="2023-07-27T23:03:34.151" v="9080" actId="26606"/>
          <ac:spMkLst>
            <pc:docMk/>
            <pc:sldMk cId="0" sldId="261"/>
            <ac:spMk id="4106" creationId="{6B3BF2E5-C3AB-441F-A430-491119C56D26}"/>
          </ac:spMkLst>
        </pc:spChg>
        <pc:spChg chg="add del">
          <ac:chgData name="Nelson Arabeyre" userId="ff250996250fffe5" providerId="LiveId" clId="{82B580F8-1702-4CA7-9355-F86E687C6264}" dt="2023-07-27T23:02:58.599" v="9064" actId="26606"/>
          <ac:spMkLst>
            <pc:docMk/>
            <pc:sldMk cId="0" sldId="261"/>
            <ac:spMk id="4107" creationId="{6B3B2DB5-1B01-4A7A-B79B-E180757E6145}"/>
          </ac:spMkLst>
        </pc:spChg>
        <pc:spChg chg="add del">
          <ac:chgData name="Nelson Arabeyre" userId="ff250996250fffe5" providerId="LiveId" clId="{82B580F8-1702-4CA7-9355-F86E687C6264}" dt="2023-07-27T23:19:34.622" v="9259"/>
          <ac:spMkLst>
            <pc:docMk/>
            <pc:sldMk cId="0" sldId="261"/>
            <ac:spMk id="4108" creationId="{257363FD-7E77-4145-9483-331A807ADF0E}"/>
          </ac:spMkLst>
        </pc:spChg>
        <pc:spChg chg="add del">
          <ac:chgData name="Nelson Arabeyre" userId="ff250996250fffe5" providerId="LiveId" clId="{82B580F8-1702-4CA7-9355-F86E687C6264}" dt="2023-07-27T23:03:34.151" v="9080" actId="26606"/>
          <ac:spMkLst>
            <pc:docMk/>
            <pc:sldMk cId="0" sldId="261"/>
            <ac:spMk id="4109" creationId="{DD07C90B-B81A-473B-8919-CA924E61FFCF}"/>
          </ac:spMkLst>
        </pc:spChg>
        <pc:spChg chg="add del">
          <ac:chgData name="Nelson Arabeyre" userId="ff250996250fffe5" providerId="LiveId" clId="{82B580F8-1702-4CA7-9355-F86E687C6264}" dt="2023-07-27T23:03:37.041" v="9082" actId="26606"/>
          <ac:spMkLst>
            <pc:docMk/>
            <pc:sldMk cId="0" sldId="261"/>
            <ac:spMk id="4111" creationId="{9A1CAADC-AC8B-4550-B2E1-847A54D9E2BC}"/>
          </ac:spMkLst>
        </pc:spChg>
        <pc:spChg chg="add del">
          <ac:chgData name="Nelson Arabeyre" userId="ff250996250fffe5" providerId="LiveId" clId="{82B580F8-1702-4CA7-9355-F86E687C6264}" dt="2023-07-27T23:03:37.041" v="9082" actId="26606"/>
          <ac:spMkLst>
            <pc:docMk/>
            <pc:sldMk cId="0" sldId="261"/>
            <ac:spMk id="4112" creationId="{1DDB2DC4-BAFB-4971-AFCF-776F33B8A97D}"/>
          </ac:spMkLst>
        </pc:spChg>
        <pc:spChg chg="add del">
          <ac:chgData name="Nelson Arabeyre" userId="ff250996250fffe5" providerId="LiveId" clId="{82B580F8-1702-4CA7-9355-F86E687C6264}" dt="2023-07-27T23:03:37.041" v="9082" actId="26606"/>
          <ac:spMkLst>
            <pc:docMk/>
            <pc:sldMk cId="0" sldId="261"/>
            <ac:spMk id="4113" creationId="{F251E3E9-2E8C-4862-96EB-46BF28945E57}"/>
          </ac:spMkLst>
        </pc:spChg>
        <pc:spChg chg="add del mod">
          <ac:chgData name="Nelson Arabeyre" userId="ff250996250fffe5" providerId="LiveId" clId="{82B580F8-1702-4CA7-9355-F86E687C6264}" dt="2023-07-27T22:58:28.490" v="9041" actId="12084"/>
          <ac:spMkLst>
            <pc:docMk/>
            <pc:sldMk cId="0" sldId="261"/>
            <ac:spMk id="13315" creationId="{40875712-42D9-FA9E-A9D6-437AA33272D5}"/>
          </ac:spMkLst>
        </pc:spChg>
        <pc:graphicFrameChg chg="add del mod">
          <ac:chgData name="Nelson Arabeyre" userId="ff250996250fffe5" providerId="LiveId" clId="{82B580F8-1702-4CA7-9355-F86E687C6264}" dt="2023-07-27T22:55:41.802" v="9036" actId="12084"/>
          <ac:graphicFrameMkLst>
            <pc:docMk/>
            <pc:sldMk cId="0" sldId="261"/>
            <ac:graphicFrameMk id="3" creationId="{AF95AC57-20F8-E579-052D-78AD62572262}"/>
          </ac:graphicFrameMkLst>
        </pc:graphicFrameChg>
        <pc:graphicFrameChg chg="add del mod">
          <ac:chgData name="Nelson Arabeyre" userId="ff250996250fffe5" providerId="LiveId" clId="{82B580F8-1702-4CA7-9355-F86E687C6264}" dt="2023-07-27T22:56:44.527" v="9038" actId="12084"/>
          <ac:graphicFrameMkLst>
            <pc:docMk/>
            <pc:sldMk cId="0" sldId="261"/>
            <ac:graphicFrameMk id="4" creationId="{1A7D98C5-83AC-342D-04CA-21C73689646D}"/>
          </ac:graphicFrameMkLst>
        </pc:graphicFrameChg>
        <pc:graphicFrameChg chg="add del mod">
          <ac:chgData name="Nelson Arabeyre" userId="ff250996250fffe5" providerId="LiveId" clId="{82B580F8-1702-4CA7-9355-F86E687C6264}" dt="2023-07-27T22:57:36.493" v="9040" actId="12084"/>
          <ac:graphicFrameMkLst>
            <pc:docMk/>
            <pc:sldMk cId="0" sldId="261"/>
            <ac:graphicFrameMk id="5" creationId="{1D45DE74-CB23-AEDA-ED85-EA24FC0D778D}"/>
          </ac:graphicFrameMkLst>
        </pc:graphicFrameChg>
        <pc:graphicFrameChg chg="add mod ord modGraphic">
          <ac:chgData name="Nelson Arabeyre" userId="ff250996250fffe5" providerId="LiveId" clId="{82B580F8-1702-4CA7-9355-F86E687C6264}" dt="2023-07-27T23:18:52.498" v="9247" actId="26606"/>
          <ac:graphicFrameMkLst>
            <pc:docMk/>
            <pc:sldMk cId="0" sldId="261"/>
            <ac:graphicFrameMk id="6" creationId="{6A2E54C1-DED0-4A90-8C8C-AC629C41AF00}"/>
          </ac:graphicFrameMkLst>
        </pc:graphicFrameChg>
        <pc:picChg chg="add">
          <ac:chgData name="Nelson Arabeyre" userId="ff250996250fffe5" providerId="LiveId" clId="{82B580F8-1702-4CA7-9355-F86E687C6264}" dt="2023-07-27T23:14:33.516" v="9220" actId="26606"/>
          <ac:picMkLst>
            <pc:docMk/>
            <pc:sldMk cId="0" sldId="261"/>
            <ac:picMk id="4101" creationId="{1B640E5B-C8D1-9E23-A225-C015C885CAEE}"/>
          </ac:picMkLst>
        </pc:picChg>
        <pc:cxnChg chg="add del">
          <ac:chgData name="Nelson Arabeyre" userId="ff250996250fffe5" providerId="LiveId" clId="{82B580F8-1702-4CA7-9355-F86E687C6264}" dt="2023-07-27T23:03:34.151" v="9080" actId="26606"/>
          <ac:cxnSpMkLst>
            <pc:docMk/>
            <pc:sldMk cId="0" sldId="261"/>
            <ac:cxnSpMk id="4104" creationId="{06DA680F-F6AC-453E-A8BF-C5BDED2851DE}"/>
          </ac:cxnSpMkLst>
        </pc:cxnChg>
      </pc:sldChg>
      <pc:sldChg chg="addSp modSp del mod">
        <pc:chgData name="Nelson Arabeyre" userId="ff250996250fffe5" providerId="LiveId" clId="{82B580F8-1702-4CA7-9355-F86E687C6264}" dt="2023-07-24T20:42:07.605" v="2483" actId="2696"/>
        <pc:sldMkLst>
          <pc:docMk/>
          <pc:sldMk cId="0" sldId="262"/>
        </pc:sldMkLst>
        <pc:spChg chg="add mod">
          <ac:chgData name="Nelson Arabeyre" userId="ff250996250fffe5" providerId="LiveId" clId="{82B580F8-1702-4CA7-9355-F86E687C6264}" dt="2023-07-24T18:53:42.585" v="162"/>
          <ac:spMkLst>
            <pc:docMk/>
            <pc:sldMk cId="0" sldId="262"/>
            <ac:spMk id="2" creationId="{122C832E-3570-E55A-4665-09D7F960C7F7}"/>
          </ac:spMkLst>
        </pc:spChg>
        <pc:spChg chg="mod">
          <ac:chgData name="Nelson Arabeyre" userId="ff250996250fffe5" providerId="LiveId" clId="{82B580F8-1702-4CA7-9355-F86E687C6264}" dt="2023-07-24T20:11:18.932" v="2457" actId="1076"/>
          <ac:spMkLst>
            <pc:docMk/>
            <pc:sldMk cId="0" sldId="262"/>
            <ac:spMk id="7170" creationId="{E92A40FD-3A88-313C-123B-B1095B741F53}"/>
          </ac:spMkLst>
        </pc:spChg>
        <pc:picChg chg="mod">
          <ac:chgData name="Nelson Arabeyre" userId="ff250996250fffe5" providerId="LiveId" clId="{82B580F8-1702-4CA7-9355-F86E687C6264}" dt="2023-07-24T20:11:10.444" v="2456" actId="14100"/>
          <ac:picMkLst>
            <pc:docMk/>
            <pc:sldMk cId="0" sldId="262"/>
            <ac:picMk id="16387" creationId="{EB32EE8B-A089-7B1C-D887-4636D45F7A93}"/>
          </ac:picMkLst>
        </pc:picChg>
      </pc:sldChg>
      <pc:sldChg chg="addSp modSp del mod modClrScheme chgLayout">
        <pc:chgData name="Nelson Arabeyre" userId="ff250996250fffe5" providerId="LiveId" clId="{82B580F8-1702-4CA7-9355-F86E687C6264}" dt="2023-07-28T02:24:49.307" v="10472" actId="2696"/>
        <pc:sldMkLst>
          <pc:docMk/>
          <pc:sldMk cId="0" sldId="263"/>
        </pc:sldMkLst>
        <pc:spChg chg="add mod">
          <ac:chgData name="Nelson Arabeyre" userId="ff250996250fffe5" providerId="LiveId" clId="{82B580F8-1702-4CA7-9355-F86E687C6264}" dt="2023-07-24T18:54:38.214" v="192" actId="20577"/>
          <ac:spMkLst>
            <pc:docMk/>
            <pc:sldMk cId="0" sldId="263"/>
            <ac:spMk id="2" creationId="{E4FBA9F2-75F7-F03E-AC2B-6D8EB3839C97}"/>
          </ac:spMkLst>
        </pc:spChg>
        <pc:spChg chg="add mod ord">
          <ac:chgData name="Nelson Arabeyre" userId="ff250996250fffe5" providerId="LiveId" clId="{82B580F8-1702-4CA7-9355-F86E687C6264}" dt="2023-07-25T01:10:28.250" v="5831" actId="20577"/>
          <ac:spMkLst>
            <pc:docMk/>
            <pc:sldMk cId="0" sldId="263"/>
            <ac:spMk id="3" creationId="{029AF95A-D82F-7D07-9AE2-D5C94397971F}"/>
          </ac:spMkLst>
        </pc:spChg>
        <pc:spChg chg="mod ord">
          <ac:chgData name="Nelson Arabeyre" userId="ff250996250fffe5" providerId="LiveId" clId="{82B580F8-1702-4CA7-9355-F86E687C6264}" dt="2023-07-28T02:06:52.496" v="10294" actId="255"/>
          <ac:spMkLst>
            <pc:docMk/>
            <pc:sldMk cId="0" sldId="263"/>
            <ac:spMk id="9218" creationId="{8AA7A5EB-C30E-DCD5-8C82-4A23ED4B61A9}"/>
          </ac:spMkLst>
        </pc:spChg>
        <pc:picChg chg="mod ord">
          <ac:chgData name="Nelson Arabeyre" userId="ff250996250fffe5" providerId="LiveId" clId="{82B580F8-1702-4CA7-9355-F86E687C6264}" dt="2023-07-28T00:21:51.411" v="10024" actId="1076"/>
          <ac:picMkLst>
            <pc:docMk/>
            <pc:sldMk cId="0" sldId="263"/>
            <ac:picMk id="18435" creationId="{DF860824-6A44-FCDC-E189-03EEB15C56CA}"/>
          </ac:picMkLst>
        </pc:picChg>
      </pc:sldChg>
      <pc:sldChg chg="addSp delSp modSp mod">
        <pc:chgData name="Nelson Arabeyre" userId="ff250996250fffe5" providerId="LiveId" clId="{82B580F8-1702-4CA7-9355-F86E687C6264}" dt="2023-07-28T02:06:47.155" v="10292" actId="255"/>
        <pc:sldMkLst>
          <pc:docMk/>
          <pc:sldMk cId="0" sldId="264"/>
        </pc:sldMkLst>
        <pc:spChg chg="add mod">
          <ac:chgData name="Nelson Arabeyre" userId="ff250996250fffe5" providerId="LiveId" clId="{82B580F8-1702-4CA7-9355-F86E687C6264}" dt="2023-07-24T18:53:43.731" v="163"/>
          <ac:spMkLst>
            <pc:docMk/>
            <pc:sldMk cId="0" sldId="264"/>
            <ac:spMk id="2" creationId="{1C6BC6FA-7B6C-7752-374F-F62AC6AF77E0}"/>
          </ac:spMkLst>
        </pc:spChg>
        <pc:spChg chg="mod">
          <ac:chgData name="Nelson Arabeyre" userId="ff250996250fffe5" providerId="LiveId" clId="{82B580F8-1702-4CA7-9355-F86E687C6264}" dt="2023-07-28T02:06:47.155" v="10292" actId="255"/>
          <ac:spMkLst>
            <pc:docMk/>
            <pc:sldMk cId="0" sldId="264"/>
            <ac:spMk id="8194" creationId="{B84452B6-2330-D43B-8620-C578CAB6BEFE}"/>
          </ac:spMkLst>
        </pc:spChg>
        <pc:spChg chg="del mod">
          <ac:chgData name="Nelson Arabeyre" userId="ff250996250fffe5" providerId="LiveId" clId="{82B580F8-1702-4CA7-9355-F86E687C6264}" dt="2023-07-28T01:46:23.783" v="10025" actId="12084"/>
          <ac:spMkLst>
            <pc:docMk/>
            <pc:sldMk cId="0" sldId="264"/>
            <ac:spMk id="17411" creationId="{30151CB4-BF42-0DE6-0075-3D5A47553BB5}"/>
          </ac:spMkLst>
        </pc:spChg>
        <pc:graphicFrameChg chg="add mod">
          <ac:chgData name="Nelson Arabeyre" userId="ff250996250fffe5" providerId="LiveId" clId="{82B580F8-1702-4CA7-9355-F86E687C6264}" dt="2023-07-28T02:04:16.691" v="10277" actId="1076"/>
          <ac:graphicFrameMkLst>
            <pc:docMk/>
            <pc:sldMk cId="0" sldId="264"/>
            <ac:graphicFrameMk id="3" creationId="{97DEECAC-64DC-3E8D-96B8-0528F14C35A8}"/>
          </ac:graphicFrameMkLst>
        </pc:graphicFrameChg>
        <pc:picChg chg="mod">
          <ac:chgData name="Nelson Arabeyre" userId="ff250996250fffe5" providerId="LiveId" clId="{82B580F8-1702-4CA7-9355-F86E687C6264}" dt="2023-07-28T02:04:38.752" v="10283" actId="14100"/>
          <ac:picMkLst>
            <pc:docMk/>
            <pc:sldMk cId="0" sldId="264"/>
            <ac:picMk id="17412" creationId="{B8A165EE-BD31-ED6A-9CC4-6C27B004A133}"/>
          </ac:picMkLst>
        </pc:picChg>
      </pc:sldChg>
      <pc:sldChg chg="addSp delSp modSp mod">
        <pc:chgData name="Nelson Arabeyre" userId="ff250996250fffe5" providerId="LiveId" clId="{82B580F8-1702-4CA7-9355-F86E687C6264}" dt="2023-07-31T01:18:08.414" v="11830" actId="20577"/>
        <pc:sldMkLst>
          <pc:docMk/>
          <pc:sldMk cId="0" sldId="265"/>
        </pc:sldMkLst>
        <pc:spChg chg="add del mod">
          <ac:chgData name="Nelson Arabeyre" userId="ff250996250fffe5" providerId="LiveId" clId="{82B580F8-1702-4CA7-9355-F86E687C6264}" dt="2023-07-28T14:13:21.783" v="11420"/>
          <ac:spMkLst>
            <pc:docMk/>
            <pc:sldMk cId="0" sldId="265"/>
            <ac:spMk id="2" creationId="{495DE065-6DD9-19A3-D301-0DB93D00D917}"/>
          </ac:spMkLst>
        </pc:spChg>
        <pc:spChg chg="add del mod ord">
          <ac:chgData name="Nelson Arabeyre" userId="ff250996250fffe5" providerId="LiveId" clId="{82B580F8-1702-4CA7-9355-F86E687C6264}" dt="2023-07-28T02:38:21.244" v="10564" actId="478"/>
          <ac:spMkLst>
            <pc:docMk/>
            <pc:sldMk cId="0" sldId="265"/>
            <ac:spMk id="3" creationId="{8D0B7EA2-CE63-C3C8-187D-5D5D854302F7}"/>
          </ac:spMkLst>
        </pc:spChg>
        <pc:spChg chg="add del mod ord">
          <ac:chgData name="Nelson Arabeyre" userId="ff250996250fffe5" providerId="LiveId" clId="{82B580F8-1702-4CA7-9355-F86E687C6264}" dt="2023-07-28T02:38:20.442" v="10563" actId="478"/>
          <ac:spMkLst>
            <pc:docMk/>
            <pc:sldMk cId="0" sldId="265"/>
            <ac:spMk id="4" creationId="{F91B770F-6494-8116-2587-E7CC31E725F1}"/>
          </ac:spMkLst>
        </pc:spChg>
        <pc:spChg chg="add del mod">
          <ac:chgData name="Nelson Arabeyre" userId="ff250996250fffe5" providerId="LiveId" clId="{82B580F8-1702-4CA7-9355-F86E687C6264}" dt="2023-07-28T02:42:48.743" v="10580" actId="478"/>
          <ac:spMkLst>
            <pc:docMk/>
            <pc:sldMk cId="0" sldId="265"/>
            <ac:spMk id="6" creationId="{CE5DD29C-46DA-06D3-55CD-DA588C435275}"/>
          </ac:spMkLst>
        </pc:spChg>
        <pc:spChg chg="add del">
          <ac:chgData name="Nelson Arabeyre" userId="ff250996250fffe5" providerId="LiveId" clId="{82B580F8-1702-4CA7-9355-F86E687C6264}" dt="2023-07-28T02:42:47.619" v="10579" actId="478"/>
          <ac:spMkLst>
            <pc:docMk/>
            <pc:sldMk cId="0" sldId="265"/>
            <ac:spMk id="7" creationId="{2E2D5EA9-2F1A-F8F8-F361-459971D8976A}"/>
          </ac:spMkLst>
        </pc:spChg>
        <pc:spChg chg="mod">
          <ac:chgData name="Nelson Arabeyre" userId="ff250996250fffe5" providerId="LiveId" clId="{82B580F8-1702-4CA7-9355-F86E687C6264}" dt="2023-07-28T02:37:10.996" v="10553" actId="1076"/>
          <ac:spMkLst>
            <pc:docMk/>
            <pc:sldMk cId="0" sldId="265"/>
            <ac:spMk id="10242" creationId="{7D1923DD-EF62-EBA1-30E7-0A7B467D30FD}"/>
          </ac:spMkLst>
        </pc:spChg>
        <pc:spChg chg="del mod">
          <ac:chgData name="Nelson Arabeyre" userId="ff250996250fffe5" providerId="LiveId" clId="{82B580F8-1702-4CA7-9355-F86E687C6264}" dt="2023-07-28T02:26:09.080" v="10474" actId="12084"/>
          <ac:spMkLst>
            <pc:docMk/>
            <pc:sldMk cId="0" sldId="265"/>
            <ac:spMk id="19459" creationId="{B1EB504B-AA64-4972-9F69-9A6350B9C8E8}"/>
          </ac:spMkLst>
        </pc:spChg>
        <pc:graphicFrameChg chg="add mod">
          <ac:chgData name="Nelson Arabeyre" userId="ff250996250fffe5" providerId="LiveId" clId="{82B580F8-1702-4CA7-9355-F86E687C6264}" dt="2023-07-31T01:18:08.414" v="11830" actId="20577"/>
          <ac:graphicFrameMkLst>
            <pc:docMk/>
            <pc:sldMk cId="0" sldId="265"/>
            <ac:graphicFrameMk id="5" creationId="{EAC9A86F-66F2-26ED-FFD2-1566F597D7A7}"/>
          </ac:graphicFrameMkLst>
        </pc:graphicFrameChg>
        <pc:picChg chg="add del mod">
          <ac:chgData name="Nelson Arabeyre" userId="ff250996250fffe5" providerId="LiveId" clId="{82B580F8-1702-4CA7-9355-F86E687C6264}" dt="2023-07-28T02:42:13.565" v="10575" actId="478"/>
          <ac:picMkLst>
            <pc:docMk/>
            <pc:sldMk cId="0" sldId="265"/>
            <ac:picMk id="9" creationId="{494B943C-7D34-DA13-A629-86F260DE3D74}"/>
          </ac:picMkLst>
        </pc:picChg>
        <pc:picChg chg="add del mod">
          <ac:chgData name="Nelson Arabeyre" userId="ff250996250fffe5" providerId="LiveId" clId="{82B580F8-1702-4CA7-9355-F86E687C6264}" dt="2023-07-28T02:42:13.565" v="10575" actId="478"/>
          <ac:picMkLst>
            <pc:docMk/>
            <pc:sldMk cId="0" sldId="265"/>
            <ac:picMk id="11" creationId="{12500379-3A2E-226D-2166-E1039B1421F4}"/>
          </ac:picMkLst>
        </pc:picChg>
        <pc:picChg chg="add mod">
          <ac:chgData name="Nelson Arabeyre" userId="ff250996250fffe5" providerId="LiveId" clId="{82B580F8-1702-4CA7-9355-F86E687C6264}" dt="2023-07-28T02:43:13.201" v="10582" actId="207"/>
          <ac:picMkLst>
            <pc:docMk/>
            <pc:sldMk cId="0" sldId="265"/>
            <ac:picMk id="13" creationId="{00699AB3-9F22-CE03-21F9-1F4E1F258FF9}"/>
          </ac:picMkLst>
        </pc:picChg>
        <pc:picChg chg="add mod">
          <ac:chgData name="Nelson Arabeyre" userId="ff250996250fffe5" providerId="LiveId" clId="{82B580F8-1702-4CA7-9355-F86E687C6264}" dt="2023-07-28T02:44:29.593" v="10589" actId="1076"/>
          <ac:picMkLst>
            <pc:docMk/>
            <pc:sldMk cId="0" sldId="265"/>
            <ac:picMk id="15" creationId="{BCCE0724-54F9-3EAF-1EDC-8042F8052116}"/>
          </ac:picMkLst>
        </pc:picChg>
        <pc:picChg chg="mod">
          <ac:chgData name="Nelson Arabeyre" userId="ff250996250fffe5" providerId="LiveId" clId="{82B580F8-1702-4CA7-9355-F86E687C6264}" dt="2023-07-28T14:12:49.094" v="11412" actId="1076"/>
          <ac:picMkLst>
            <pc:docMk/>
            <pc:sldMk cId="0" sldId="265"/>
            <ac:picMk id="19460" creationId="{139D1693-EB35-9F0A-A3C2-DE34A5278800}"/>
          </ac:picMkLst>
        </pc:picChg>
      </pc:sldChg>
      <pc:sldChg chg="addSp delSp modSp mod modClrScheme chgLayout">
        <pc:chgData name="Nelson Arabeyre" userId="ff250996250fffe5" providerId="LiveId" clId="{82B580F8-1702-4CA7-9355-F86E687C6264}" dt="2023-07-28T14:13:24.196" v="11423"/>
        <pc:sldMkLst>
          <pc:docMk/>
          <pc:sldMk cId="0" sldId="266"/>
        </pc:sldMkLst>
        <pc:spChg chg="add del mod">
          <ac:chgData name="Nelson Arabeyre" userId="ff250996250fffe5" providerId="LiveId" clId="{82B580F8-1702-4CA7-9355-F86E687C6264}" dt="2023-07-28T14:13:24.196" v="11423"/>
          <ac:spMkLst>
            <pc:docMk/>
            <pc:sldMk cId="0" sldId="266"/>
            <ac:spMk id="2" creationId="{EFFC0816-AB67-BB73-436C-1209BED80C27}"/>
          </ac:spMkLst>
        </pc:spChg>
        <pc:spChg chg="add del mod">
          <ac:chgData name="Nelson Arabeyre" userId="ff250996250fffe5" providerId="LiveId" clId="{82B580F8-1702-4CA7-9355-F86E687C6264}" dt="2023-07-28T02:51:42.201" v="10703" actId="478"/>
          <ac:spMkLst>
            <pc:docMk/>
            <pc:sldMk cId="0" sldId="266"/>
            <ac:spMk id="3" creationId="{4966F8F3-BEF2-53EC-EBD2-2465E6441C1C}"/>
          </ac:spMkLst>
        </pc:spChg>
        <pc:spChg chg="add del mod ord">
          <ac:chgData name="Nelson Arabeyre" userId="ff250996250fffe5" providerId="LiveId" clId="{82B580F8-1702-4CA7-9355-F86E687C6264}" dt="2023-07-25T01:09:18.746" v="5786" actId="931"/>
          <ac:spMkLst>
            <pc:docMk/>
            <pc:sldMk cId="0" sldId="266"/>
            <ac:spMk id="3" creationId="{FCDC6C0A-145A-B923-D1E9-46AE1FF10C43}"/>
          </ac:spMkLst>
        </pc:spChg>
        <pc:spChg chg="add del mod">
          <ac:chgData name="Nelson Arabeyre" userId="ff250996250fffe5" providerId="LiveId" clId="{82B580F8-1702-4CA7-9355-F86E687C6264}" dt="2023-07-28T02:50:56.334" v="10690" actId="478"/>
          <ac:spMkLst>
            <pc:docMk/>
            <pc:sldMk cId="0" sldId="266"/>
            <ac:spMk id="4" creationId="{12D75E7E-20D2-43B7-068F-AFE618D994F3}"/>
          </ac:spMkLst>
        </pc:spChg>
        <pc:spChg chg="add del mod">
          <ac:chgData name="Nelson Arabeyre" userId="ff250996250fffe5" providerId="LiveId" clId="{82B580F8-1702-4CA7-9355-F86E687C6264}" dt="2023-07-28T02:46:31.679" v="10618" actId="12084"/>
          <ac:spMkLst>
            <pc:docMk/>
            <pc:sldMk cId="0" sldId="266"/>
            <ac:spMk id="5" creationId="{ABB8EC9F-3E1E-72A1-D496-C4C08C26DBE5}"/>
          </ac:spMkLst>
        </pc:spChg>
        <pc:spChg chg="add mod">
          <ac:chgData name="Nelson Arabeyre" userId="ff250996250fffe5" providerId="LiveId" clId="{82B580F8-1702-4CA7-9355-F86E687C6264}" dt="2023-07-28T02:54:17.313" v="10752" actId="1076"/>
          <ac:spMkLst>
            <pc:docMk/>
            <pc:sldMk cId="0" sldId="266"/>
            <ac:spMk id="10" creationId="{B371C9D0-803C-1EB2-D28E-DD47D41C9BD5}"/>
          </ac:spMkLst>
        </pc:spChg>
        <pc:spChg chg="add mod ord">
          <ac:chgData name="Nelson Arabeyre" userId="ff250996250fffe5" providerId="LiveId" clId="{82B580F8-1702-4CA7-9355-F86E687C6264}" dt="2023-07-28T02:54:48.957" v="10756" actId="171"/>
          <ac:spMkLst>
            <pc:docMk/>
            <pc:sldMk cId="0" sldId="266"/>
            <ac:spMk id="11" creationId="{264A7829-0FFB-B399-6C49-D3818B26691C}"/>
          </ac:spMkLst>
        </pc:spChg>
        <pc:spChg chg="mod ord">
          <ac:chgData name="Nelson Arabeyre" userId="ff250996250fffe5" providerId="LiveId" clId="{82B580F8-1702-4CA7-9355-F86E687C6264}" dt="2023-07-28T02:51:48.908" v="10704" actId="1076"/>
          <ac:spMkLst>
            <pc:docMk/>
            <pc:sldMk cId="0" sldId="266"/>
            <ac:spMk id="11266" creationId="{9B4440E8-839D-E7C1-1F8B-04356DB32E75}"/>
          </ac:spMkLst>
        </pc:spChg>
        <pc:graphicFrameChg chg="add del mod">
          <ac:chgData name="Nelson Arabeyre" userId="ff250996250fffe5" providerId="LiveId" clId="{82B580F8-1702-4CA7-9355-F86E687C6264}" dt="2023-07-28T02:48:11.271" v="10665" actId="478"/>
          <ac:graphicFrameMkLst>
            <pc:docMk/>
            <pc:sldMk cId="0" sldId="266"/>
            <ac:graphicFrameMk id="6" creationId="{B45E5B98-2ECF-F072-72FF-F2AE2B52C415}"/>
          </ac:graphicFrameMkLst>
        </pc:graphicFrameChg>
        <pc:graphicFrameChg chg="add mod">
          <ac:chgData name="Nelson Arabeyre" userId="ff250996250fffe5" providerId="LiveId" clId="{82B580F8-1702-4CA7-9355-F86E687C6264}" dt="2023-07-28T02:53:48.090" v="10749" actId="1076"/>
          <ac:graphicFrameMkLst>
            <pc:docMk/>
            <pc:sldMk cId="0" sldId="266"/>
            <ac:graphicFrameMk id="8" creationId="{FE5E936E-DCB3-99DD-9577-F383D6B402D2}"/>
          </ac:graphicFrameMkLst>
        </pc:graphicFrameChg>
        <pc:picChg chg="add mod">
          <ac:chgData name="Nelson Arabeyre" userId="ff250996250fffe5" providerId="LiveId" clId="{82B580F8-1702-4CA7-9355-F86E687C6264}" dt="2023-07-28T02:54:01.954" v="10751" actId="14100"/>
          <ac:picMkLst>
            <pc:docMk/>
            <pc:sldMk cId="0" sldId="266"/>
            <ac:picMk id="7" creationId="{60E7B03E-706D-C906-4276-96A5D0ECE782}"/>
          </ac:picMkLst>
        </pc:picChg>
        <pc:picChg chg="del mod ord">
          <ac:chgData name="Nelson Arabeyre" userId="ff250996250fffe5" providerId="LiveId" clId="{82B580F8-1702-4CA7-9355-F86E687C6264}" dt="2023-07-25T01:09:05.383" v="5785" actId="478"/>
          <ac:picMkLst>
            <pc:docMk/>
            <pc:sldMk cId="0" sldId="266"/>
            <ac:picMk id="20483" creationId="{6C9CDD63-40B5-41B0-844B-43E3DD179F3B}"/>
          </ac:picMkLst>
        </pc:picChg>
      </pc:sldChg>
      <pc:sldChg chg="addSp delSp modSp mod">
        <pc:chgData name="Nelson Arabeyre" userId="ff250996250fffe5" providerId="LiveId" clId="{82B580F8-1702-4CA7-9355-F86E687C6264}" dt="2023-07-28T14:13:26.684" v="11426"/>
        <pc:sldMkLst>
          <pc:docMk/>
          <pc:sldMk cId="0" sldId="267"/>
        </pc:sldMkLst>
        <pc:spChg chg="add del mod">
          <ac:chgData name="Nelson Arabeyre" userId="ff250996250fffe5" providerId="LiveId" clId="{82B580F8-1702-4CA7-9355-F86E687C6264}" dt="2023-07-28T14:13:26.684" v="11426"/>
          <ac:spMkLst>
            <pc:docMk/>
            <pc:sldMk cId="0" sldId="267"/>
            <ac:spMk id="2" creationId="{DC0D484A-9024-F6C4-B71B-CED6BB1D87CE}"/>
          </ac:spMkLst>
        </pc:spChg>
        <pc:spChg chg="add del mod ord">
          <ac:chgData name="Nelson Arabeyre" userId="ff250996250fffe5" providerId="LiveId" clId="{82B580F8-1702-4CA7-9355-F86E687C6264}" dt="2023-07-28T02:58:53.656" v="10780" actId="478"/>
          <ac:spMkLst>
            <pc:docMk/>
            <pc:sldMk cId="0" sldId="267"/>
            <ac:spMk id="3" creationId="{0C96B4F9-E99C-3D85-F658-A4CD1A06C038}"/>
          </ac:spMkLst>
        </pc:spChg>
        <pc:spChg chg="add del mod">
          <ac:chgData name="Nelson Arabeyre" userId="ff250996250fffe5" providerId="LiveId" clId="{82B580F8-1702-4CA7-9355-F86E687C6264}" dt="2023-07-25T01:22:38.686" v="6159"/>
          <ac:spMkLst>
            <pc:docMk/>
            <pc:sldMk cId="0" sldId="267"/>
            <ac:spMk id="3" creationId="{BC19127A-A740-EAB9-7856-BE45BD20349A}"/>
          </ac:spMkLst>
        </pc:spChg>
        <pc:spChg chg="add mod">
          <ac:chgData name="Nelson Arabeyre" userId="ff250996250fffe5" providerId="LiveId" clId="{82B580F8-1702-4CA7-9355-F86E687C6264}" dt="2023-07-28T03:07:40.596" v="10899" actId="1076"/>
          <ac:spMkLst>
            <pc:docMk/>
            <pc:sldMk cId="0" sldId="267"/>
            <ac:spMk id="4" creationId="{55D886F4-F387-E19D-7C18-9013B957137F}"/>
          </ac:spMkLst>
        </pc:spChg>
        <pc:spChg chg="add mod">
          <ac:chgData name="Nelson Arabeyre" userId="ff250996250fffe5" providerId="LiveId" clId="{82B580F8-1702-4CA7-9355-F86E687C6264}" dt="2023-07-28T03:08:52.395" v="10905" actId="1076"/>
          <ac:spMkLst>
            <pc:docMk/>
            <pc:sldMk cId="0" sldId="267"/>
            <ac:spMk id="5" creationId="{160652A7-27A9-ADD9-D531-70D81FA2BA16}"/>
          </ac:spMkLst>
        </pc:spChg>
        <pc:spChg chg="add mod">
          <ac:chgData name="Nelson Arabeyre" userId="ff250996250fffe5" providerId="LiveId" clId="{82B580F8-1702-4CA7-9355-F86E687C6264}" dt="2023-07-28T03:07:31.798" v="10898" actId="1076"/>
          <ac:spMkLst>
            <pc:docMk/>
            <pc:sldMk cId="0" sldId="267"/>
            <ac:spMk id="6" creationId="{7DDF355F-BA55-74F5-5CD1-B0C9A0E589B0}"/>
          </ac:spMkLst>
        </pc:spChg>
        <pc:spChg chg="add del">
          <ac:chgData name="Nelson Arabeyre" userId="ff250996250fffe5" providerId="LiveId" clId="{82B580F8-1702-4CA7-9355-F86E687C6264}" dt="2023-07-28T03:02:51.691" v="10813" actId="11529"/>
          <ac:spMkLst>
            <pc:docMk/>
            <pc:sldMk cId="0" sldId="267"/>
            <ac:spMk id="21" creationId="{7A88BBAA-22DE-44E4-5DB7-1C62ED36B0C6}"/>
          </ac:spMkLst>
        </pc:spChg>
        <pc:spChg chg="add mod ord">
          <ac:chgData name="Nelson Arabeyre" userId="ff250996250fffe5" providerId="LiveId" clId="{82B580F8-1702-4CA7-9355-F86E687C6264}" dt="2023-07-28T03:06:47.416" v="10888" actId="14100"/>
          <ac:spMkLst>
            <pc:docMk/>
            <pc:sldMk cId="0" sldId="267"/>
            <ac:spMk id="22" creationId="{82D1FDF2-EEFB-844B-1338-55C37136D8A1}"/>
          </ac:spMkLst>
        </pc:spChg>
        <pc:spChg chg="add mod ord">
          <ac:chgData name="Nelson Arabeyre" userId="ff250996250fffe5" providerId="LiveId" clId="{82B580F8-1702-4CA7-9355-F86E687C6264}" dt="2023-07-28T03:06:56.582" v="10890" actId="14100"/>
          <ac:spMkLst>
            <pc:docMk/>
            <pc:sldMk cId="0" sldId="267"/>
            <ac:spMk id="23" creationId="{C0C424CB-3BA1-FF30-49DB-2F84BA5970C3}"/>
          </ac:spMkLst>
        </pc:spChg>
        <pc:spChg chg="add mod ord">
          <ac:chgData name="Nelson Arabeyre" userId="ff250996250fffe5" providerId="LiveId" clId="{82B580F8-1702-4CA7-9355-F86E687C6264}" dt="2023-07-28T03:07:05.663" v="10892" actId="14100"/>
          <ac:spMkLst>
            <pc:docMk/>
            <pc:sldMk cId="0" sldId="267"/>
            <ac:spMk id="24" creationId="{BF474152-9137-A3D6-DE78-D81C3BB07273}"/>
          </ac:spMkLst>
        </pc:spChg>
        <pc:spChg chg="add mod ord">
          <ac:chgData name="Nelson Arabeyre" userId="ff250996250fffe5" providerId="LiveId" clId="{82B580F8-1702-4CA7-9355-F86E687C6264}" dt="2023-07-28T03:07:02.502" v="10891" actId="14100"/>
          <ac:spMkLst>
            <pc:docMk/>
            <pc:sldMk cId="0" sldId="267"/>
            <ac:spMk id="25" creationId="{766CAFDD-637F-ECB8-91C8-3D15C2F8CC22}"/>
          </ac:spMkLst>
        </pc:spChg>
        <pc:spChg chg="add mod ord">
          <ac:chgData name="Nelson Arabeyre" userId="ff250996250fffe5" providerId="LiveId" clId="{82B580F8-1702-4CA7-9355-F86E687C6264}" dt="2023-07-28T03:08:36.540" v="10903" actId="1076"/>
          <ac:spMkLst>
            <pc:docMk/>
            <pc:sldMk cId="0" sldId="267"/>
            <ac:spMk id="26" creationId="{25ABC25A-C4CF-62F1-8280-C9B415C79F81}"/>
          </ac:spMkLst>
        </pc:spChg>
        <pc:spChg chg="mod">
          <ac:chgData name="Nelson Arabeyre" userId="ff250996250fffe5" providerId="LiveId" clId="{82B580F8-1702-4CA7-9355-F86E687C6264}" dt="2023-07-28T03:01:54.827" v="10808" actId="1076"/>
          <ac:spMkLst>
            <pc:docMk/>
            <pc:sldMk cId="0" sldId="267"/>
            <ac:spMk id="12290" creationId="{B1B662C9-8715-7133-F8A0-46624F222501}"/>
          </ac:spMkLst>
        </pc:spChg>
        <pc:spChg chg="del mod">
          <ac:chgData name="Nelson Arabeyre" userId="ff250996250fffe5" providerId="LiveId" clId="{82B580F8-1702-4CA7-9355-F86E687C6264}" dt="2023-07-25T01:19:01.459" v="6036"/>
          <ac:spMkLst>
            <pc:docMk/>
            <pc:sldMk cId="0" sldId="267"/>
            <ac:spMk id="21509" creationId="{34A573A2-C2C5-2E8E-AE49-6BB1BB32D7B4}"/>
          </ac:spMkLst>
        </pc:spChg>
        <pc:picChg chg="mod">
          <ac:chgData name="Nelson Arabeyre" userId="ff250996250fffe5" providerId="LiveId" clId="{82B580F8-1702-4CA7-9355-F86E687C6264}" dt="2023-07-28T02:58:45.271" v="10779" actId="1076"/>
          <ac:picMkLst>
            <pc:docMk/>
            <pc:sldMk cId="0" sldId="267"/>
            <ac:picMk id="21507" creationId="{15A8E4D9-2416-4692-016B-660A324EC96E}"/>
          </ac:picMkLst>
        </pc:picChg>
        <pc:picChg chg="mod">
          <ac:chgData name="Nelson Arabeyre" userId="ff250996250fffe5" providerId="LiveId" clId="{82B580F8-1702-4CA7-9355-F86E687C6264}" dt="2023-07-25T01:38:21.773" v="6472" actId="1076"/>
          <ac:picMkLst>
            <pc:docMk/>
            <pc:sldMk cId="0" sldId="267"/>
            <ac:picMk id="21508" creationId="{3DD422EA-5035-E821-C124-6BF88F32FFF0}"/>
          </ac:picMkLst>
        </pc:picChg>
        <pc:picChg chg="mod">
          <ac:chgData name="Nelson Arabeyre" userId="ff250996250fffe5" providerId="LiveId" clId="{82B580F8-1702-4CA7-9355-F86E687C6264}" dt="2023-07-25T01:38:17.892" v="6470" actId="1076"/>
          <ac:picMkLst>
            <pc:docMk/>
            <pc:sldMk cId="0" sldId="267"/>
            <ac:picMk id="21510" creationId="{CF127CC4-B891-2F9E-8A6F-C16B59915F6C}"/>
          </ac:picMkLst>
        </pc:picChg>
        <pc:cxnChg chg="add mod">
          <ac:chgData name="Nelson Arabeyre" userId="ff250996250fffe5" providerId="LiveId" clId="{82B580F8-1702-4CA7-9355-F86E687C6264}" dt="2023-07-28T02:59:59.363" v="10795" actId="1076"/>
          <ac:cxnSpMkLst>
            <pc:docMk/>
            <pc:sldMk cId="0" sldId="267"/>
            <ac:cxnSpMk id="8" creationId="{2D946A4D-E4BB-F654-D2CC-6132DC686DDB}"/>
          </ac:cxnSpMkLst>
        </pc:cxnChg>
        <pc:cxnChg chg="add mod">
          <ac:chgData name="Nelson Arabeyre" userId="ff250996250fffe5" providerId="LiveId" clId="{82B580F8-1702-4CA7-9355-F86E687C6264}" dt="2023-07-28T03:01:00.793" v="10802" actId="14100"/>
          <ac:cxnSpMkLst>
            <pc:docMk/>
            <pc:sldMk cId="0" sldId="267"/>
            <ac:cxnSpMk id="10" creationId="{AB2BB33F-5EB8-6003-2D70-890E67E0B76A}"/>
          </ac:cxnSpMkLst>
        </pc:cxnChg>
        <pc:cxnChg chg="add mod">
          <ac:chgData name="Nelson Arabeyre" userId="ff250996250fffe5" providerId="LiveId" clId="{82B580F8-1702-4CA7-9355-F86E687C6264}" dt="2023-07-28T03:01:21.685" v="10805" actId="1076"/>
          <ac:cxnSpMkLst>
            <pc:docMk/>
            <pc:sldMk cId="0" sldId="267"/>
            <ac:cxnSpMk id="11" creationId="{55DEBA2A-1D17-E628-DE0D-504F70B6ED36}"/>
          </ac:cxnSpMkLst>
        </pc:cxnChg>
        <pc:cxnChg chg="add mod">
          <ac:chgData name="Nelson Arabeyre" userId="ff250996250fffe5" providerId="LiveId" clId="{82B580F8-1702-4CA7-9355-F86E687C6264}" dt="2023-07-28T02:59:41.193" v="10789"/>
          <ac:cxnSpMkLst>
            <pc:docMk/>
            <pc:sldMk cId="0" sldId="267"/>
            <ac:cxnSpMk id="12" creationId="{5E286497-21CB-5767-DFA5-876B88FAAC46}"/>
          </ac:cxnSpMkLst>
        </pc:cxnChg>
        <pc:cxnChg chg="add mod">
          <ac:chgData name="Nelson Arabeyre" userId="ff250996250fffe5" providerId="LiveId" clId="{82B580F8-1702-4CA7-9355-F86E687C6264}" dt="2023-07-28T03:01:36.821" v="10807" actId="14100"/>
          <ac:cxnSpMkLst>
            <pc:docMk/>
            <pc:sldMk cId="0" sldId="267"/>
            <ac:cxnSpMk id="13" creationId="{AF9138C6-62D3-01C1-7415-2911694EC605}"/>
          </ac:cxnSpMkLst>
        </pc:cxnChg>
      </pc:sldChg>
      <pc:sldChg chg="addSp delSp modSp mod modClrScheme chgLayout">
        <pc:chgData name="Nelson Arabeyre" userId="ff250996250fffe5" providerId="LiveId" clId="{82B580F8-1702-4CA7-9355-F86E687C6264}" dt="2023-07-28T14:12:14.022" v="11404" actId="113"/>
        <pc:sldMkLst>
          <pc:docMk/>
          <pc:sldMk cId="0" sldId="268"/>
        </pc:sldMkLst>
        <pc:spChg chg="add mod">
          <ac:chgData name="Nelson Arabeyre" userId="ff250996250fffe5" providerId="LiveId" clId="{82B580F8-1702-4CA7-9355-F86E687C6264}" dt="2023-07-28T14:12:14.022" v="11404" actId="113"/>
          <ac:spMkLst>
            <pc:docMk/>
            <pc:sldMk cId="0" sldId="268"/>
            <ac:spMk id="2" creationId="{ECE5A012-19EA-A53A-A7BB-F1CB0ED7D4AC}"/>
          </ac:spMkLst>
        </pc:spChg>
        <pc:spChg chg="add mod">
          <ac:chgData name="Nelson Arabeyre" userId="ff250996250fffe5" providerId="LiveId" clId="{82B580F8-1702-4CA7-9355-F86E687C6264}" dt="2023-07-28T13:17:34.731" v="10966" actId="20577"/>
          <ac:spMkLst>
            <pc:docMk/>
            <pc:sldMk cId="0" sldId="268"/>
            <ac:spMk id="3" creationId="{673CFB21-0F95-50D1-0B93-246B24D132F7}"/>
          </ac:spMkLst>
        </pc:spChg>
        <pc:spChg chg="add del mod ord">
          <ac:chgData name="Nelson Arabeyre" userId="ff250996250fffe5" providerId="LiveId" clId="{82B580F8-1702-4CA7-9355-F86E687C6264}" dt="2023-07-28T03:09:38.449" v="10911" actId="12084"/>
          <ac:spMkLst>
            <pc:docMk/>
            <pc:sldMk cId="0" sldId="268"/>
            <ac:spMk id="3" creationId="{849B5EB8-A45F-6683-2C2F-325402F0D2C6}"/>
          </ac:spMkLst>
        </pc:spChg>
        <pc:spChg chg="add del mod">
          <ac:chgData name="Nelson Arabeyre" userId="ff250996250fffe5" providerId="LiveId" clId="{82B580F8-1702-4CA7-9355-F86E687C6264}" dt="2023-07-25T01:54:41.353" v="6935" actId="478"/>
          <ac:spMkLst>
            <pc:docMk/>
            <pc:sldMk cId="0" sldId="268"/>
            <ac:spMk id="4" creationId="{226979F5-983E-E909-9CF1-6520F1214A73}"/>
          </ac:spMkLst>
        </pc:spChg>
        <pc:spChg chg="add mod">
          <ac:chgData name="Nelson Arabeyre" userId="ff250996250fffe5" providerId="LiveId" clId="{82B580F8-1702-4CA7-9355-F86E687C6264}" dt="2023-07-28T13:17:57.127" v="10969" actId="1076"/>
          <ac:spMkLst>
            <pc:docMk/>
            <pc:sldMk cId="0" sldId="268"/>
            <ac:spMk id="5" creationId="{6B1FE675-D3A8-5AD8-691A-56BF35C5FBAC}"/>
          </ac:spMkLst>
        </pc:spChg>
        <pc:spChg chg="add del mod">
          <ac:chgData name="Nelson Arabeyre" userId="ff250996250fffe5" providerId="LiveId" clId="{82B580F8-1702-4CA7-9355-F86E687C6264}" dt="2023-07-25T01:54:38.387" v="6932" actId="478"/>
          <ac:spMkLst>
            <pc:docMk/>
            <pc:sldMk cId="0" sldId="268"/>
            <ac:spMk id="5" creationId="{FB10E790-0F67-AC06-B94D-8FE601896176}"/>
          </ac:spMkLst>
        </pc:spChg>
        <pc:spChg chg="add mod">
          <ac:chgData name="Nelson Arabeyre" userId="ff250996250fffe5" providerId="LiveId" clId="{82B580F8-1702-4CA7-9355-F86E687C6264}" dt="2023-07-28T13:16:55.438" v="10962" actId="14100"/>
          <ac:spMkLst>
            <pc:docMk/>
            <pc:sldMk cId="0" sldId="268"/>
            <ac:spMk id="7" creationId="{05ABCEF5-C254-8A2E-A562-559E2025AE97}"/>
          </ac:spMkLst>
        </pc:spChg>
        <pc:spChg chg="add mod ord">
          <ac:chgData name="Nelson Arabeyre" userId="ff250996250fffe5" providerId="LiveId" clId="{82B580F8-1702-4CA7-9355-F86E687C6264}" dt="2023-07-28T13:18:26.809" v="10974" actId="171"/>
          <ac:spMkLst>
            <pc:docMk/>
            <pc:sldMk cId="0" sldId="268"/>
            <ac:spMk id="8" creationId="{177050DD-6322-DD90-504E-8F19FEBDB1C0}"/>
          </ac:spMkLst>
        </pc:spChg>
        <pc:spChg chg="mod ord">
          <ac:chgData name="Nelson Arabeyre" userId="ff250996250fffe5" providerId="LiveId" clId="{82B580F8-1702-4CA7-9355-F86E687C6264}" dt="2023-07-28T13:18:46.113" v="10975" actId="1076"/>
          <ac:spMkLst>
            <pc:docMk/>
            <pc:sldMk cId="0" sldId="268"/>
            <ac:spMk id="13314" creationId="{4E8B63E6-C4C6-B993-EA57-0C644DB68AD0}"/>
          </ac:spMkLst>
        </pc:spChg>
        <pc:spChg chg="add del mod">
          <ac:chgData name="Nelson Arabeyre" userId="ff250996250fffe5" providerId="LiveId" clId="{82B580F8-1702-4CA7-9355-F86E687C6264}" dt="2023-07-25T01:41:15.162" v="6525" actId="478"/>
          <ac:spMkLst>
            <pc:docMk/>
            <pc:sldMk cId="0" sldId="268"/>
            <ac:spMk id="22532" creationId="{86877EAF-20F4-955E-05E3-64E977071AE6}"/>
          </ac:spMkLst>
        </pc:spChg>
        <pc:graphicFrameChg chg="add del mod">
          <ac:chgData name="Nelson Arabeyre" userId="ff250996250fffe5" providerId="LiveId" clId="{82B580F8-1702-4CA7-9355-F86E687C6264}" dt="2023-07-28T13:14:46.056" v="10938" actId="478"/>
          <ac:graphicFrameMkLst>
            <pc:docMk/>
            <pc:sldMk cId="0" sldId="268"/>
            <ac:graphicFrameMk id="4" creationId="{D941653B-0928-C8CB-68F3-E5B629A6A395}"/>
          </ac:graphicFrameMkLst>
        </pc:graphicFrameChg>
        <pc:picChg chg="mod ord">
          <ac:chgData name="Nelson Arabeyre" userId="ff250996250fffe5" providerId="LiveId" clId="{82B580F8-1702-4CA7-9355-F86E687C6264}" dt="2023-07-28T13:16:11.961" v="10955" actId="14100"/>
          <ac:picMkLst>
            <pc:docMk/>
            <pc:sldMk cId="0" sldId="268"/>
            <ac:picMk id="22531" creationId="{57045D35-D8E5-9A3F-7DC2-E9C51FAB1D85}"/>
          </ac:picMkLst>
        </pc:picChg>
      </pc:sldChg>
      <pc:sldChg chg="addSp delSp modSp mod modClrScheme chgLayout">
        <pc:chgData name="Nelson Arabeyre" userId="ff250996250fffe5" providerId="LiveId" clId="{82B580F8-1702-4CA7-9355-F86E687C6264}" dt="2023-07-28T14:21:46.476" v="11494" actId="113"/>
        <pc:sldMkLst>
          <pc:docMk/>
          <pc:sldMk cId="0" sldId="269"/>
        </pc:sldMkLst>
        <pc:spChg chg="add mod">
          <ac:chgData name="Nelson Arabeyre" userId="ff250996250fffe5" providerId="LiveId" clId="{82B580F8-1702-4CA7-9355-F86E687C6264}" dt="2023-07-24T18:54:18.212" v="180" actId="20577"/>
          <ac:spMkLst>
            <pc:docMk/>
            <pc:sldMk cId="0" sldId="269"/>
            <ac:spMk id="2" creationId="{A9054088-DF61-8C01-859F-9436A060231E}"/>
          </ac:spMkLst>
        </pc:spChg>
        <pc:spChg chg="add del mod ord">
          <ac:chgData name="Nelson Arabeyre" userId="ff250996250fffe5" providerId="LiveId" clId="{82B580F8-1702-4CA7-9355-F86E687C6264}" dt="2023-07-28T14:14:21.732" v="11432" actId="12084"/>
          <ac:spMkLst>
            <pc:docMk/>
            <pc:sldMk cId="0" sldId="269"/>
            <ac:spMk id="3" creationId="{8AD621BC-FC93-5E50-F381-876AE0F3BF75}"/>
          </ac:spMkLst>
        </pc:spChg>
        <pc:spChg chg="add mod">
          <ac:chgData name="Nelson Arabeyre" userId="ff250996250fffe5" providerId="LiveId" clId="{82B580F8-1702-4CA7-9355-F86E687C6264}" dt="2023-07-28T14:15:53.507" v="11444"/>
          <ac:spMkLst>
            <pc:docMk/>
            <pc:sldMk cId="0" sldId="269"/>
            <ac:spMk id="6" creationId="{E4FF764D-DE24-7D83-2166-C75BDFADFAE5}"/>
          </ac:spMkLst>
        </pc:spChg>
        <pc:spChg chg="add mod">
          <ac:chgData name="Nelson Arabeyre" userId="ff250996250fffe5" providerId="LiveId" clId="{82B580F8-1702-4CA7-9355-F86E687C6264}" dt="2023-07-28T14:15:53.507" v="11444"/>
          <ac:spMkLst>
            <pc:docMk/>
            <pc:sldMk cId="0" sldId="269"/>
            <ac:spMk id="7" creationId="{FF6C0479-2358-BABB-3C13-667CFCA38BAB}"/>
          </ac:spMkLst>
        </pc:spChg>
        <pc:spChg chg="mod ord">
          <ac:chgData name="Nelson Arabeyre" userId="ff250996250fffe5" providerId="LiveId" clId="{82B580F8-1702-4CA7-9355-F86E687C6264}" dt="2023-07-28T14:16:37.441" v="11453" actId="1076"/>
          <ac:spMkLst>
            <pc:docMk/>
            <pc:sldMk cId="0" sldId="269"/>
            <ac:spMk id="14338" creationId="{134F63AE-958C-612A-DECF-FA8FE41A9868}"/>
          </ac:spMkLst>
        </pc:spChg>
        <pc:grpChg chg="add mod">
          <ac:chgData name="Nelson Arabeyre" userId="ff250996250fffe5" providerId="LiveId" clId="{82B580F8-1702-4CA7-9355-F86E687C6264}" dt="2023-07-28T14:15:53.507" v="11444"/>
          <ac:grpSpMkLst>
            <pc:docMk/>
            <pc:sldMk cId="0" sldId="269"/>
            <ac:grpSpMk id="5" creationId="{3CDE8257-D210-EB0D-375E-AED6F7C00D13}"/>
          </ac:grpSpMkLst>
        </pc:grpChg>
        <pc:graphicFrameChg chg="add mod modGraphic">
          <ac:chgData name="Nelson Arabeyre" userId="ff250996250fffe5" providerId="LiveId" clId="{82B580F8-1702-4CA7-9355-F86E687C6264}" dt="2023-07-28T14:21:46.476" v="11494" actId="113"/>
          <ac:graphicFrameMkLst>
            <pc:docMk/>
            <pc:sldMk cId="0" sldId="269"/>
            <ac:graphicFrameMk id="4" creationId="{A8AA1F67-41E2-6623-074E-0649AA5D3AFD}"/>
          </ac:graphicFrameMkLst>
        </pc:graphicFrameChg>
        <pc:picChg chg="add mod">
          <ac:chgData name="Nelson Arabeyre" userId="ff250996250fffe5" providerId="LiveId" clId="{82B580F8-1702-4CA7-9355-F86E687C6264}" dt="2023-07-28T14:21:27.208" v="11492" actId="1076"/>
          <ac:picMkLst>
            <pc:docMk/>
            <pc:sldMk cId="0" sldId="269"/>
            <ac:picMk id="8" creationId="{9C1DB780-FECA-7C4A-815F-F45360B9D357}"/>
          </ac:picMkLst>
        </pc:picChg>
        <pc:picChg chg="add mod">
          <ac:chgData name="Nelson Arabeyre" userId="ff250996250fffe5" providerId="LiveId" clId="{82B580F8-1702-4CA7-9355-F86E687C6264}" dt="2023-07-28T14:21:31.574" v="11493" actId="1076"/>
          <ac:picMkLst>
            <pc:docMk/>
            <pc:sldMk cId="0" sldId="269"/>
            <ac:picMk id="9" creationId="{9F2C2FD3-F369-FA92-2F8A-B308520FDD7C}"/>
          </ac:picMkLst>
        </pc:picChg>
        <pc:picChg chg="mod ord">
          <ac:chgData name="Nelson Arabeyre" userId="ff250996250fffe5" providerId="LiveId" clId="{82B580F8-1702-4CA7-9355-F86E687C6264}" dt="2023-07-28T14:21:08.051" v="11490" actId="14100"/>
          <ac:picMkLst>
            <pc:docMk/>
            <pc:sldMk cId="0" sldId="269"/>
            <ac:picMk id="23555" creationId="{3D6F31ED-228A-3413-B867-0DBC1D89C78F}"/>
          </ac:picMkLst>
        </pc:picChg>
      </pc:sldChg>
      <pc:sldChg chg="addSp modSp del mod">
        <pc:chgData name="Nelson Arabeyre" userId="ff250996250fffe5" providerId="LiveId" clId="{82B580F8-1702-4CA7-9355-F86E687C6264}" dt="2023-07-25T01:32:18.073" v="6294" actId="47"/>
        <pc:sldMkLst>
          <pc:docMk/>
          <pc:sldMk cId="0" sldId="270"/>
        </pc:sldMkLst>
        <pc:spChg chg="add mod">
          <ac:chgData name="Nelson Arabeyre" userId="ff250996250fffe5" providerId="LiveId" clId="{82B580F8-1702-4CA7-9355-F86E687C6264}" dt="2023-07-24T18:54:15.312" v="178" actId="20577"/>
          <ac:spMkLst>
            <pc:docMk/>
            <pc:sldMk cId="0" sldId="270"/>
            <ac:spMk id="2" creationId="{6B738848-C50B-3542-93AE-C061A737C73A}"/>
          </ac:spMkLst>
        </pc:spChg>
        <pc:spChg chg="mod">
          <ac:chgData name="Nelson Arabeyre" userId="ff250996250fffe5" providerId="LiveId" clId="{82B580F8-1702-4CA7-9355-F86E687C6264}" dt="2023-07-24T23:54:24.822" v="4843" actId="20577"/>
          <ac:spMkLst>
            <pc:docMk/>
            <pc:sldMk cId="0" sldId="270"/>
            <ac:spMk id="15362" creationId="{5A1392FA-2D37-ADBF-E20E-7CB6C48F8222}"/>
          </ac:spMkLst>
        </pc:spChg>
        <pc:picChg chg="mod">
          <ac:chgData name="Nelson Arabeyre" userId="ff250996250fffe5" providerId="LiveId" clId="{82B580F8-1702-4CA7-9355-F86E687C6264}" dt="2023-07-25T00:03:40.007" v="4970" actId="1076"/>
          <ac:picMkLst>
            <pc:docMk/>
            <pc:sldMk cId="0" sldId="270"/>
            <ac:picMk id="24579" creationId="{87A0C21A-2659-D1E5-E418-30D212BFED9A}"/>
          </ac:picMkLst>
        </pc:picChg>
      </pc:sldChg>
      <pc:sldChg chg="addSp delSp modSp mod modClrScheme chgLayout">
        <pc:chgData name="Nelson Arabeyre" userId="ff250996250fffe5" providerId="LiveId" clId="{82B580F8-1702-4CA7-9355-F86E687C6264}" dt="2023-07-28T14:43:07.885" v="11607"/>
        <pc:sldMkLst>
          <pc:docMk/>
          <pc:sldMk cId="0" sldId="271"/>
        </pc:sldMkLst>
        <pc:spChg chg="add mod">
          <ac:chgData name="Nelson Arabeyre" userId="ff250996250fffe5" providerId="LiveId" clId="{82B580F8-1702-4CA7-9355-F86E687C6264}" dt="2023-07-24T18:54:10.012" v="176" actId="20577"/>
          <ac:spMkLst>
            <pc:docMk/>
            <pc:sldMk cId="0" sldId="271"/>
            <ac:spMk id="2" creationId="{44271A84-42D9-5C24-977D-9791D48515CC}"/>
          </ac:spMkLst>
        </pc:spChg>
        <pc:spChg chg="add del mod ord">
          <ac:chgData name="Nelson Arabeyre" userId="ff250996250fffe5" providerId="LiveId" clId="{82B580F8-1702-4CA7-9355-F86E687C6264}" dt="2023-07-28T14:27:57.031" v="11508" actId="12084"/>
          <ac:spMkLst>
            <pc:docMk/>
            <pc:sldMk cId="0" sldId="271"/>
            <ac:spMk id="3" creationId="{78E455B3-F8FF-3CD2-0A21-6A4AE2A40BC0}"/>
          </ac:spMkLst>
        </pc:spChg>
        <pc:spChg chg="mod ord">
          <ac:chgData name="Nelson Arabeyre" userId="ff250996250fffe5" providerId="LiveId" clId="{82B580F8-1702-4CA7-9355-F86E687C6264}" dt="2023-07-28T14:42:27.039" v="11599" actId="1076"/>
          <ac:spMkLst>
            <pc:docMk/>
            <pc:sldMk cId="0" sldId="271"/>
            <ac:spMk id="16386" creationId="{98BB7472-8BD0-F2B7-BF2D-2874902EAE95}"/>
          </ac:spMkLst>
        </pc:spChg>
        <pc:spChg chg="del mod ord">
          <ac:chgData name="Nelson Arabeyre" userId="ff250996250fffe5" providerId="LiveId" clId="{82B580F8-1702-4CA7-9355-F86E687C6264}" dt="2023-07-28T14:27:10.174" v="11499" actId="12084"/>
          <ac:spMkLst>
            <pc:docMk/>
            <pc:sldMk cId="0" sldId="271"/>
            <ac:spMk id="25603" creationId="{AB1DF3FF-B605-5621-AF9F-F30DEC03A5E6}"/>
          </ac:spMkLst>
        </pc:spChg>
        <pc:graphicFrameChg chg="add mod">
          <ac:chgData name="Nelson Arabeyre" userId="ff250996250fffe5" providerId="LiveId" clId="{82B580F8-1702-4CA7-9355-F86E687C6264}" dt="2023-07-28T14:41:15.302" v="11567" actId="1076"/>
          <ac:graphicFrameMkLst>
            <pc:docMk/>
            <pc:sldMk cId="0" sldId="271"/>
            <ac:graphicFrameMk id="4" creationId="{73F7F1AF-1E4D-8D1D-C67F-DE02E3FC3A44}"/>
          </ac:graphicFrameMkLst>
        </pc:graphicFrameChg>
        <pc:graphicFrameChg chg="add mod">
          <ac:chgData name="Nelson Arabeyre" userId="ff250996250fffe5" providerId="LiveId" clId="{82B580F8-1702-4CA7-9355-F86E687C6264}" dt="2023-07-28T14:43:07.885" v="11607"/>
          <ac:graphicFrameMkLst>
            <pc:docMk/>
            <pc:sldMk cId="0" sldId="271"/>
            <ac:graphicFrameMk id="5" creationId="{FBD792E9-197D-B6A2-ACBF-170DBD25A690}"/>
          </ac:graphicFrameMkLst>
        </pc:graphicFrameChg>
      </pc:sldChg>
      <pc:sldChg chg="addSp delSp modSp del mod">
        <pc:chgData name="Nelson Arabeyre" userId="ff250996250fffe5" providerId="LiveId" clId="{82B580F8-1702-4CA7-9355-F86E687C6264}" dt="2023-07-28T14:56:09.584" v="11747" actId="2696"/>
        <pc:sldMkLst>
          <pc:docMk/>
          <pc:sldMk cId="0" sldId="272"/>
        </pc:sldMkLst>
        <pc:spChg chg="mod">
          <ac:chgData name="Nelson Arabeyre" userId="ff250996250fffe5" providerId="LiveId" clId="{82B580F8-1702-4CA7-9355-F86E687C6264}" dt="2023-07-28T14:43:44.204" v="11609" actId="1076"/>
          <ac:spMkLst>
            <pc:docMk/>
            <pc:sldMk cId="0" sldId="272"/>
            <ac:spMk id="2" creationId="{06ACA2C7-BAC6-F1E5-6C4A-756B13AC020A}"/>
          </ac:spMkLst>
        </pc:spChg>
        <pc:spChg chg="add mod">
          <ac:chgData name="Nelson Arabeyre" userId="ff250996250fffe5" providerId="LiveId" clId="{82B580F8-1702-4CA7-9355-F86E687C6264}" dt="2023-07-24T18:54:03.995" v="174" actId="20577"/>
          <ac:spMkLst>
            <pc:docMk/>
            <pc:sldMk cId="0" sldId="272"/>
            <ac:spMk id="3" creationId="{25DB8007-08FA-D8BB-059D-E964BC7E0BC2}"/>
          </ac:spMkLst>
        </pc:spChg>
        <pc:spChg chg="add del mod">
          <ac:chgData name="Nelson Arabeyre" userId="ff250996250fffe5" providerId="LiveId" clId="{82B580F8-1702-4CA7-9355-F86E687C6264}" dt="2023-07-25T02:51:12.921" v="8817" actId="478"/>
          <ac:spMkLst>
            <pc:docMk/>
            <pc:sldMk cId="0" sldId="272"/>
            <ac:spMk id="4" creationId="{0E7D43AB-6D98-E429-F0C6-68EC45F61B76}"/>
          </ac:spMkLst>
        </pc:spChg>
        <pc:spChg chg="del mod">
          <ac:chgData name="Nelson Arabeyre" userId="ff250996250fffe5" providerId="LiveId" clId="{82B580F8-1702-4CA7-9355-F86E687C6264}" dt="2023-07-28T14:28:35.281" v="11510" actId="12084"/>
          <ac:spMkLst>
            <pc:docMk/>
            <pc:sldMk cId="0" sldId="272"/>
            <ac:spMk id="26627" creationId="{2B36E86E-18B8-A991-0595-601B3F04C66A}"/>
          </ac:spMkLst>
        </pc:spChg>
        <pc:graphicFrameChg chg="add mod">
          <ac:chgData name="Nelson Arabeyre" userId="ff250996250fffe5" providerId="LiveId" clId="{82B580F8-1702-4CA7-9355-F86E687C6264}" dt="2023-07-28T14:45:54.519" v="11612" actId="12269"/>
          <ac:graphicFrameMkLst>
            <pc:docMk/>
            <pc:sldMk cId="0" sldId="272"/>
            <ac:graphicFrameMk id="4" creationId="{C4618931-58D8-5025-277C-1EF2E684EEA3}"/>
          </ac:graphicFrameMkLst>
        </pc:graphicFrameChg>
      </pc:sldChg>
      <pc:sldChg chg="delSp modSp add del mod">
        <pc:chgData name="Nelson Arabeyre" userId="ff250996250fffe5" providerId="LiveId" clId="{82B580F8-1702-4CA7-9355-F86E687C6264}" dt="2023-07-24T18:40:07.562" v="36" actId="2696"/>
        <pc:sldMkLst>
          <pc:docMk/>
          <pc:sldMk cId="2661547540" sldId="273"/>
        </pc:sldMkLst>
        <pc:spChg chg="del">
          <ac:chgData name="Nelson Arabeyre" userId="ff250996250fffe5" providerId="LiveId" clId="{82B580F8-1702-4CA7-9355-F86E687C6264}" dt="2023-07-24T18:38:14.539" v="15" actId="478"/>
          <ac:spMkLst>
            <pc:docMk/>
            <pc:sldMk cId="2661547540" sldId="273"/>
            <ac:spMk id="30" creationId="{F18E0D25-5CF8-50D6-2215-D563C7CF6035}"/>
          </ac:spMkLst>
        </pc:spChg>
        <pc:picChg chg="mod">
          <ac:chgData name="Nelson Arabeyre" userId="ff250996250fffe5" providerId="LiveId" clId="{82B580F8-1702-4CA7-9355-F86E687C6264}" dt="2023-07-24T18:38:10.375" v="14" actId="1076"/>
          <ac:picMkLst>
            <pc:docMk/>
            <pc:sldMk cId="2661547540" sldId="273"/>
            <ac:picMk id="11269" creationId="{047F16BF-D18C-8CC6-3766-2E1FA59B9063}"/>
          </ac:picMkLst>
        </pc:picChg>
      </pc:sldChg>
      <pc:sldChg chg="addSp delSp modSp new mod setBg delDesignElem chgLayout">
        <pc:chgData name="Nelson Arabeyre" userId="ff250996250fffe5" providerId="LiveId" clId="{82B580F8-1702-4CA7-9355-F86E687C6264}" dt="2023-07-28T02:57:21.858" v="10765" actId="1076"/>
        <pc:sldMkLst>
          <pc:docMk/>
          <pc:sldMk cId="1465070468" sldId="274"/>
        </pc:sldMkLst>
        <pc:spChg chg="mod ord">
          <ac:chgData name="Nelson Arabeyre" userId="ff250996250fffe5" providerId="LiveId" clId="{82B580F8-1702-4CA7-9355-F86E687C6264}" dt="2023-07-28T02:57:17.541" v="10764" actId="1076"/>
          <ac:spMkLst>
            <pc:docMk/>
            <pc:sldMk cId="1465070468" sldId="274"/>
            <ac:spMk id="2" creationId="{29133858-B85B-66CD-AA51-0D4E2941FBF0}"/>
          </ac:spMkLst>
        </pc:spChg>
        <pc:spChg chg="del">
          <ac:chgData name="Nelson Arabeyre" userId="ff250996250fffe5" providerId="LiveId" clId="{82B580F8-1702-4CA7-9355-F86E687C6264}" dt="2023-07-24T18:38:46.589" v="19" actId="700"/>
          <ac:spMkLst>
            <pc:docMk/>
            <pc:sldMk cId="1465070468" sldId="274"/>
            <ac:spMk id="3" creationId="{838B9F48-ED3A-8549-64CE-859B15DA027B}"/>
          </ac:spMkLst>
        </pc:spChg>
        <pc:spChg chg="add mod ord">
          <ac:chgData name="Nelson Arabeyre" userId="ff250996250fffe5" providerId="LiveId" clId="{82B580F8-1702-4CA7-9355-F86E687C6264}" dt="2023-07-28T02:57:21.858" v="10765" actId="1076"/>
          <ac:spMkLst>
            <pc:docMk/>
            <pc:sldMk cId="1465070468" sldId="274"/>
            <ac:spMk id="5" creationId="{7F4138D8-A9A9-1F04-41C3-AF2DC43B020D}"/>
          </ac:spMkLst>
        </pc:spChg>
        <pc:spChg chg="add del">
          <ac:chgData name="Nelson Arabeyre" userId="ff250996250fffe5" providerId="LiveId" clId="{82B580F8-1702-4CA7-9355-F86E687C6264}" dt="2023-07-27T23:12:12.758" v="9210" actId="26606"/>
          <ac:spMkLst>
            <pc:docMk/>
            <pc:sldMk cId="1465070468" sldId="274"/>
            <ac:spMk id="7" creationId="{93245F62-CCC4-49E4-B95B-EA6C1E790510}"/>
          </ac:spMkLst>
        </pc:spChg>
        <pc:spChg chg="add del">
          <ac:chgData name="Nelson Arabeyre" userId="ff250996250fffe5" providerId="LiveId" clId="{82B580F8-1702-4CA7-9355-F86E687C6264}" dt="2023-07-27T23:12:12.758" v="9210" actId="26606"/>
          <ac:spMkLst>
            <pc:docMk/>
            <pc:sldMk cId="1465070468" sldId="274"/>
            <ac:spMk id="8" creationId="{E6C0DD6B-6AA3-448F-9B99-8386295BC1B4}"/>
          </ac:spMkLst>
        </pc:spChg>
        <pc:spChg chg="add del">
          <ac:chgData name="Nelson Arabeyre" userId="ff250996250fffe5" providerId="LiveId" clId="{82B580F8-1702-4CA7-9355-F86E687C6264}" dt="2023-07-24T18:39:31.885" v="27" actId="26606"/>
          <ac:spMkLst>
            <pc:docMk/>
            <pc:sldMk cId="1465070468" sldId="274"/>
            <ac:spMk id="10" creationId="{8D0DE514-8876-4D18-A995-61A5C1F813F1}"/>
          </ac:spMkLst>
        </pc:spChg>
        <pc:spChg chg="add del">
          <ac:chgData name="Nelson Arabeyre" userId="ff250996250fffe5" providerId="LiveId" clId="{82B580F8-1702-4CA7-9355-F86E687C6264}" dt="2023-07-27T23:12:25.699" v="9212" actId="26606"/>
          <ac:spMkLst>
            <pc:docMk/>
            <pc:sldMk cId="1465070468" sldId="274"/>
            <ac:spMk id="11" creationId="{DF05ACD0-FF4A-4F8F-B5C5-6A4EBD0D1B38}"/>
          </ac:spMkLst>
        </pc:spChg>
        <pc:spChg chg="add del">
          <ac:chgData name="Nelson Arabeyre" userId="ff250996250fffe5" providerId="LiveId" clId="{82B580F8-1702-4CA7-9355-F86E687C6264}" dt="2023-07-24T18:39:31.885" v="27" actId="26606"/>
          <ac:spMkLst>
            <pc:docMk/>
            <pc:sldMk cId="1465070468" sldId="274"/>
            <ac:spMk id="12" creationId="{09DA791C-FFCF-422E-8775-BDA6C0E5ECF0}"/>
          </ac:spMkLst>
        </pc:spChg>
        <pc:spChg chg="add del">
          <ac:chgData name="Nelson Arabeyre" userId="ff250996250fffe5" providerId="LiveId" clId="{82B580F8-1702-4CA7-9355-F86E687C6264}" dt="2023-07-27T23:12:25.699" v="9212" actId="26606"/>
          <ac:spMkLst>
            <pc:docMk/>
            <pc:sldMk cId="1465070468" sldId="274"/>
            <ac:spMk id="13" creationId="{4C9AFA28-B5ED-4346-9AF7-68A157F16C7E}"/>
          </ac:spMkLst>
        </pc:spChg>
        <pc:spChg chg="add del">
          <ac:chgData name="Nelson Arabeyre" userId="ff250996250fffe5" providerId="LiveId" clId="{82B580F8-1702-4CA7-9355-F86E687C6264}" dt="2023-07-24T18:39:31.885" v="27" actId="26606"/>
          <ac:spMkLst>
            <pc:docMk/>
            <pc:sldMk cId="1465070468" sldId="274"/>
            <ac:spMk id="14" creationId="{0DCF8855-3530-4F46-A4CB-3B6686EEE4BD}"/>
          </ac:spMkLst>
        </pc:spChg>
        <pc:spChg chg="add del">
          <ac:chgData name="Nelson Arabeyre" userId="ff250996250fffe5" providerId="LiveId" clId="{82B580F8-1702-4CA7-9355-F86E687C6264}" dt="2023-07-27T23:12:29.686" v="9214" actId="26606"/>
          <ac:spMkLst>
            <pc:docMk/>
            <pc:sldMk cId="1465070468" sldId="274"/>
            <ac:spMk id="15" creationId="{A8384FB5-9ADC-4DDC-881B-597D56F5B15D}"/>
          </ac:spMkLst>
        </pc:spChg>
        <pc:spChg chg="add del">
          <ac:chgData name="Nelson Arabeyre" userId="ff250996250fffe5" providerId="LiveId" clId="{82B580F8-1702-4CA7-9355-F86E687C6264}" dt="2023-07-27T23:12:29.686" v="9214" actId="26606"/>
          <ac:spMkLst>
            <pc:docMk/>
            <pc:sldMk cId="1465070468" sldId="274"/>
            <ac:spMk id="16" creationId="{A7009A0A-BEF5-4EAC-AF15-E4F9F002E239}"/>
          </ac:spMkLst>
        </pc:spChg>
        <pc:spChg chg="add del">
          <ac:chgData name="Nelson Arabeyre" userId="ff250996250fffe5" providerId="LiveId" clId="{82B580F8-1702-4CA7-9355-F86E687C6264}" dt="2023-07-27T23:12:29.686" v="9214" actId="26606"/>
          <ac:spMkLst>
            <pc:docMk/>
            <pc:sldMk cId="1465070468" sldId="274"/>
            <ac:spMk id="17" creationId="{1199E1B1-A8C0-4FE8-A5A8-1CB41D69F857}"/>
          </ac:spMkLst>
        </pc:spChg>
        <pc:spChg chg="add del">
          <ac:chgData name="Nelson Arabeyre" userId="ff250996250fffe5" providerId="LiveId" clId="{82B580F8-1702-4CA7-9355-F86E687C6264}" dt="2023-07-27T23:12:29.686" v="9214" actId="26606"/>
          <ac:spMkLst>
            <pc:docMk/>
            <pc:sldMk cId="1465070468" sldId="274"/>
            <ac:spMk id="18" creationId="{84A8DE83-DE75-4B41-9DB4-A7EC0B0DEC0B}"/>
          </ac:spMkLst>
        </pc:spChg>
        <pc:spChg chg="add del">
          <ac:chgData name="Nelson Arabeyre" userId="ff250996250fffe5" providerId="LiveId" clId="{82B580F8-1702-4CA7-9355-F86E687C6264}" dt="2023-07-24T18:39:30.549" v="24" actId="26606"/>
          <ac:spMkLst>
            <pc:docMk/>
            <pc:sldMk cId="1465070468" sldId="274"/>
            <ac:spMk id="19" creationId="{9971ECC5-51D9-4E70-89C1-3DCF3A3725B1}"/>
          </ac:spMkLst>
        </pc:spChg>
        <pc:spChg chg="add del">
          <ac:chgData name="Nelson Arabeyre" userId="ff250996250fffe5" providerId="LiveId" clId="{82B580F8-1702-4CA7-9355-F86E687C6264}" dt="2023-07-27T23:12:42.786" v="9216" actId="26606"/>
          <ac:spMkLst>
            <pc:docMk/>
            <pc:sldMk cId="1465070468" sldId="274"/>
            <ac:spMk id="20" creationId="{BCED4D40-4B67-4331-AC48-79B82B4A47D8}"/>
          </ac:spMkLst>
        </pc:spChg>
        <pc:spChg chg="add del">
          <ac:chgData name="Nelson Arabeyre" userId="ff250996250fffe5" providerId="LiveId" clId="{82B580F8-1702-4CA7-9355-F86E687C6264}" dt="2023-07-27T23:12:42.786" v="9216" actId="26606"/>
          <ac:spMkLst>
            <pc:docMk/>
            <pc:sldMk cId="1465070468" sldId="274"/>
            <ac:spMk id="22" creationId="{670CEDEF-4F34-412E-84EE-329C1E936AF5}"/>
          </ac:spMkLst>
        </pc:spChg>
        <pc:spChg chg="add del">
          <ac:chgData name="Nelson Arabeyre" userId="ff250996250fffe5" providerId="LiveId" clId="{82B580F8-1702-4CA7-9355-F86E687C6264}" dt="2023-07-24T18:39:30.549" v="24" actId="26606"/>
          <ac:spMkLst>
            <pc:docMk/>
            <pc:sldMk cId="1465070468" sldId="274"/>
            <ac:spMk id="23" creationId="{7E11F890-74C3-40C9-9A8B-A80E38704358}"/>
          </ac:spMkLst>
        </pc:spChg>
        <pc:spChg chg="add del">
          <ac:chgData name="Nelson Arabeyre" userId="ff250996250fffe5" providerId="LiveId" clId="{82B580F8-1702-4CA7-9355-F86E687C6264}" dt="2023-07-27T23:12:56.878" v="9218" actId="26606"/>
          <ac:spMkLst>
            <pc:docMk/>
            <pc:sldMk cId="1465070468" sldId="274"/>
            <ac:spMk id="24" creationId="{76906711-0AFB-47DD-A4B6-4E94B38B8C91}"/>
          </ac:spMkLst>
        </pc:spChg>
        <pc:spChg chg="add del">
          <ac:chgData name="Nelson Arabeyre" userId="ff250996250fffe5" providerId="LiveId" clId="{82B580F8-1702-4CA7-9355-F86E687C6264}" dt="2023-07-24T18:39:30.549" v="24" actId="26606"/>
          <ac:spMkLst>
            <pc:docMk/>
            <pc:sldMk cId="1465070468" sldId="274"/>
            <ac:spMk id="25" creationId="{27874070-078A-470B-9C8C-BD1BCB55A005}"/>
          </ac:spMkLst>
        </pc:spChg>
        <pc:spChg chg="add del">
          <ac:chgData name="Nelson Arabeyre" userId="ff250996250fffe5" providerId="LiveId" clId="{82B580F8-1702-4CA7-9355-F86E687C6264}" dt="2023-07-27T23:12:56.878" v="9218" actId="26606"/>
          <ac:spMkLst>
            <pc:docMk/>
            <pc:sldMk cId="1465070468" sldId="274"/>
            <ac:spMk id="26" creationId="{AA91F649-894C-41F6-A21D-3D1AC558E934}"/>
          </ac:spMkLst>
        </pc:spChg>
        <pc:spChg chg="add del">
          <ac:chgData name="Nelson Arabeyre" userId="ff250996250fffe5" providerId="LiveId" clId="{82B580F8-1702-4CA7-9355-F86E687C6264}" dt="2023-07-24T18:39:31.878" v="26" actId="26606"/>
          <ac:spMkLst>
            <pc:docMk/>
            <pc:sldMk cId="1465070468" sldId="274"/>
            <ac:spMk id="27" creationId="{8D0DE514-8876-4D18-A995-61A5C1F813F1}"/>
          </ac:spMkLst>
        </pc:spChg>
        <pc:spChg chg="add del">
          <ac:chgData name="Nelson Arabeyre" userId="ff250996250fffe5" providerId="LiveId" clId="{82B580F8-1702-4CA7-9355-F86E687C6264}" dt="2023-07-24T18:39:31.878" v="26" actId="26606"/>
          <ac:spMkLst>
            <pc:docMk/>
            <pc:sldMk cId="1465070468" sldId="274"/>
            <ac:spMk id="28" creationId="{09DA791C-FFCF-422E-8775-BDA6C0E5ECF0}"/>
          </ac:spMkLst>
        </pc:spChg>
        <pc:spChg chg="add del">
          <ac:chgData name="Nelson Arabeyre" userId="ff250996250fffe5" providerId="LiveId" clId="{82B580F8-1702-4CA7-9355-F86E687C6264}" dt="2023-07-24T18:39:31.878" v="26" actId="26606"/>
          <ac:spMkLst>
            <pc:docMk/>
            <pc:sldMk cId="1465070468" sldId="274"/>
            <ac:spMk id="29" creationId="{0DCF8855-3530-4F46-A4CB-3B6686EEE4BD}"/>
          </ac:spMkLst>
        </pc:spChg>
        <pc:spChg chg="add del">
          <ac:chgData name="Nelson Arabeyre" userId="ff250996250fffe5" providerId="LiveId" clId="{82B580F8-1702-4CA7-9355-F86E687C6264}" dt="2023-07-27T23:12:56.878" v="9218" actId="26606"/>
          <ac:spMkLst>
            <pc:docMk/>
            <pc:sldMk cId="1465070468" sldId="274"/>
            <ac:spMk id="30" creationId="{56037404-66BD-46B5-9323-1B531319671A}"/>
          </ac:spMkLst>
        </pc:spChg>
        <pc:spChg chg="add del">
          <ac:chgData name="Nelson Arabeyre" userId="ff250996250fffe5" providerId="LiveId" clId="{82B580F8-1702-4CA7-9355-F86E687C6264}" dt="2023-07-24T18:39:47.771" v="34" actId="26606"/>
          <ac:spMkLst>
            <pc:docMk/>
            <pc:sldMk cId="1465070468" sldId="274"/>
            <ac:spMk id="31" creationId="{9971ECC5-51D9-4E70-89C1-3DCF3A3725B1}"/>
          </ac:spMkLst>
        </pc:spChg>
        <pc:spChg chg="add del">
          <ac:chgData name="Nelson Arabeyre" userId="ff250996250fffe5" providerId="LiveId" clId="{82B580F8-1702-4CA7-9355-F86E687C6264}" dt="2023-07-24T18:39:47.771" v="34" actId="26606"/>
          <ac:spMkLst>
            <pc:docMk/>
            <pc:sldMk cId="1465070468" sldId="274"/>
            <ac:spMk id="33" creationId="{7E11F890-74C3-40C9-9A8B-A80E38704358}"/>
          </ac:spMkLst>
        </pc:spChg>
        <pc:spChg chg="add del">
          <ac:chgData name="Nelson Arabeyre" userId="ff250996250fffe5" providerId="LiveId" clId="{82B580F8-1702-4CA7-9355-F86E687C6264}" dt="2023-07-24T18:39:47.771" v="34" actId="26606"/>
          <ac:spMkLst>
            <pc:docMk/>
            <pc:sldMk cId="1465070468" sldId="274"/>
            <ac:spMk id="34" creationId="{27874070-078A-470B-9C8C-BD1BCB55A005}"/>
          </ac:spMkLst>
        </pc:spChg>
        <pc:spChg chg="add del">
          <ac:chgData name="Nelson Arabeyre" userId="ff250996250fffe5" providerId="LiveId" clId="{82B580F8-1702-4CA7-9355-F86E687C6264}" dt="2023-07-27T23:25:08.927" v="9293"/>
          <ac:spMkLst>
            <pc:docMk/>
            <pc:sldMk cId="1465070468" sldId="274"/>
            <ac:spMk id="35" creationId="{BCED4D40-4B67-4331-AC48-79B82B4A47D8}"/>
          </ac:spMkLst>
        </pc:spChg>
        <pc:spChg chg="add del">
          <ac:chgData name="Nelson Arabeyre" userId="ff250996250fffe5" providerId="LiveId" clId="{82B580F8-1702-4CA7-9355-F86E687C6264}" dt="2023-07-27T23:25:08.927" v="9293"/>
          <ac:spMkLst>
            <pc:docMk/>
            <pc:sldMk cId="1465070468" sldId="274"/>
            <ac:spMk id="36" creationId="{670CEDEF-4F34-412E-84EE-329C1E936AF5}"/>
          </ac:spMkLst>
        </pc:spChg>
        <pc:spChg chg="add del">
          <ac:chgData name="Nelson Arabeyre" userId="ff250996250fffe5" providerId="LiveId" clId="{82B580F8-1702-4CA7-9355-F86E687C6264}" dt="2023-07-24T18:39:35.874" v="29" actId="26606"/>
          <ac:spMkLst>
            <pc:docMk/>
            <pc:sldMk cId="1465070468" sldId="274"/>
            <ac:spMk id="39" creationId="{5A1B47C8-47A0-4A88-8830-6DEA3B5DE392}"/>
          </ac:spMkLst>
        </pc:spChg>
        <pc:spChg chg="add del">
          <ac:chgData name="Nelson Arabeyre" userId="ff250996250fffe5" providerId="LiveId" clId="{82B580F8-1702-4CA7-9355-F86E687C6264}" dt="2023-07-24T18:39:35.874" v="29" actId="26606"/>
          <ac:spMkLst>
            <pc:docMk/>
            <pc:sldMk cId="1465070468" sldId="274"/>
            <ac:spMk id="41" creationId="{984BBFDD-E720-4805-A9C8-129FBBF6DD70}"/>
          </ac:spMkLst>
        </pc:spChg>
        <pc:spChg chg="add del">
          <ac:chgData name="Nelson Arabeyre" userId="ff250996250fffe5" providerId="LiveId" clId="{82B580F8-1702-4CA7-9355-F86E687C6264}" dt="2023-07-24T18:39:35.874" v="29" actId="26606"/>
          <ac:spMkLst>
            <pc:docMk/>
            <pc:sldMk cId="1465070468" sldId="274"/>
            <ac:spMk id="43" creationId="{5AC4BE46-4A77-42FE-9D15-065CDB2F847C}"/>
          </ac:spMkLst>
        </pc:spChg>
        <pc:spChg chg="add del">
          <ac:chgData name="Nelson Arabeyre" userId="ff250996250fffe5" providerId="LiveId" clId="{82B580F8-1702-4CA7-9355-F86E687C6264}" dt="2023-07-24T18:39:46.485" v="31" actId="26606"/>
          <ac:spMkLst>
            <pc:docMk/>
            <pc:sldMk cId="1465070468" sldId="274"/>
            <ac:spMk id="45" creationId="{8D0DE514-8876-4D18-A995-61A5C1F813F1}"/>
          </ac:spMkLst>
        </pc:spChg>
        <pc:spChg chg="add del">
          <ac:chgData name="Nelson Arabeyre" userId="ff250996250fffe5" providerId="LiveId" clId="{82B580F8-1702-4CA7-9355-F86E687C6264}" dt="2023-07-24T18:39:46.485" v="31" actId="26606"/>
          <ac:spMkLst>
            <pc:docMk/>
            <pc:sldMk cId="1465070468" sldId="274"/>
            <ac:spMk id="46" creationId="{09DA791C-FFCF-422E-8775-BDA6C0E5ECF0}"/>
          </ac:spMkLst>
        </pc:spChg>
        <pc:spChg chg="add del">
          <ac:chgData name="Nelson Arabeyre" userId="ff250996250fffe5" providerId="LiveId" clId="{82B580F8-1702-4CA7-9355-F86E687C6264}" dt="2023-07-24T18:39:46.485" v="31" actId="26606"/>
          <ac:spMkLst>
            <pc:docMk/>
            <pc:sldMk cId="1465070468" sldId="274"/>
            <ac:spMk id="47" creationId="{0DCF8855-3530-4F46-A4CB-3B6686EEE4BD}"/>
          </ac:spMkLst>
        </pc:spChg>
        <pc:spChg chg="add del">
          <ac:chgData name="Nelson Arabeyre" userId="ff250996250fffe5" providerId="LiveId" clId="{82B580F8-1702-4CA7-9355-F86E687C6264}" dt="2023-07-24T18:39:47.767" v="33" actId="26606"/>
          <ac:spMkLst>
            <pc:docMk/>
            <pc:sldMk cId="1465070468" sldId="274"/>
            <ac:spMk id="49" creationId="{FA4CD5CB-D209-4D70-8CA4-629731C59219}"/>
          </ac:spMkLst>
        </pc:spChg>
        <pc:spChg chg="add del">
          <ac:chgData name="Nelson Arabeyre" userId="ff250996250fffe5" providerId="LiveId" clId="{82B580F8-1702-4CA7-9355-F86E687C6264}" dt="2023-07-24T18:39:47.767" v="33" actId="26606"/>
          <ac:spMkLst>
            <pc:docMk/>
            <pc:sldMk cId="1465070468" sldId="274"/>
            <ac:spMk id="51" creationId="{B4C27B90-DF2B-4D00-BA07-18ED774CD2F1}"/>
          </ac:spMkLst>
        </pc:spChg>
        <pc:spChg chg="add del">
          <ac:chgData name="Nelson Arabeyre" userId="ff250996250fffe5" providerId="LiveId" clId="{82B580F8-1702-4CA7-9355-F86E687C6264}" dt="2023-07-24T18:39:47.767" v="33" actId="26606"/>
          <ac:spMkLst>
            <pc:docMk/>
            <pc:sldMk cId="1465070468" sldId="274"/>
            <ac:spMk id="52" creationId="{593ACC25-C262-417A-8AA9-0641C772BDB6}"/>
          </ac:spMkLst>
        </pc:spChg>
        <pc:spChg chg="add del">
          <ac:chgData name="Nelson Arabeyre" userId="ff250996250fffe5" providerId="LiveId" clId="{82B580F8-1702-4CA7-9355-F86E687C6264}" dt="2023-07-24T18:50:55.373" v="116" actId="26606"/>
          <ac:spMkLst>
            <pc:docMk/>
            <pc:sldMk cId="1465070468" sldId="274"/>
            <ac:spMk id="54" creationId="{9971ECC5-51D9-4E70-89C1-3DCF3A3725B1}"/>
          </ac:spMkLst>
        </pc:spChg>
        <pc:spChg chg="add del">
          <ac:chgData name="Nelson Arabeyre" userId="ff250996250fffe5" providerId="LiveId" clId="{82B580F8-1702-4CA7-9355-F86E687C6264}" dt="2023-07-24T18:50:55.373" v="116" actId="26606"/>
          <ac:spMkLst>
            <pc:docMk/>
            <pc:sldMk cId="1465070468" sldId="274"/>
            <ac:spMk id="56" creationId="{7E11F890-74C3-40C9-9A8B-A80E38704358}"/>
          </ac:spMkLst>
        </pc:spChg>
        <pc:spChg chg="add del">
          <ac:chgData name="Nelson Arabeyre" userId="ff250996250fffe5" providerId="LiveId" clId="{82B580F8-1702-4CA7-9355-F86E687C6264}" dt="2023-07-24T18:50:55.373" v="116" actId="26606"/>
          <ac:spMkLst>
            <pc:docMk/>
            <pc:sldMk cId="1465070468" sldId="274"/>
            <ac:spMk id="57" creationId="{27874070-078A-470B-9C8C-BD1BCB55A005}"/>
          </ac:spMkLst>
        </pc:spChg>
        <pc:spChg chg="add del">
          <ac:chgData name="Nelson Arabeyre" userId="ff250996250fffe5" providerId="LiveId" clId="{82B580F8-1702-4CA7-9355-F86E687C6264}" dt="2023-07-24T18:50:55.368" v="115" actId="26606"/>
          <ac:spMkLst>
            <pc:docMk/>
            <pc:sldMk cId="1465070468" sldId="274"/>
            <ac:spMk id="62" creationId="{EB1836F0-F9E0-4D93-9BDD-7EEC6EA05F7B}"/>
          </ac:spMkLst>
        </pc:spChg>
        <pc:spChg chg="add del">
          <ac:chgData name="Nelson Arabeyre" userId="ff250996250fffe5" providerId="LiveId" clId="{82B580F8-1702-4CA7-9355-F86E687C6264}" dt="2023-07-24T18:50:55.368" v="115" actId="26606"/>
          <ac:spMkLst>
            <pc:docMk/>
            <pc:sldMk cId="1465070468" sldId="274"/>
            <ac:spMk id="66" creationId="{6D2F28D1-82F9-40FE-935C-85ECF7660D2D}"/>
          </ac:spMkLst>
        </pc:spChg>
        <pc:spChg chg="add del">
          <ac:chgData name="Nelson Arabeyre" userId="ff250996250fffe5" providerId="LiveId" clId="{82B580F8-1702-4CA7-9355-F86E687C6264}" dt="2023-07-24T18:50:55.368" v="115" actId="26606"/>
          <ac:spMkLst>
            <pc:docMk/>
            <pc:sldMk cId="1465070468" sldId="274"/>
            <ac:spMk id="68" creationId="{4B670E93-2F53-48FC-AB6C-E99E22D17F31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1465070468" sldId="274"/>
            <ac:spMk id="70" creationId="{9971ECC5-51D9-4E70-89C1-3DCF3A3725B1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1465070468" sldId="274"/>
            <ac:spMk id="72" creationId="{7E11F890-74C3-40C9-9A8B-A80E38704358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1465070468" sldId="274"/>
            <ac:spMk id="73" creationId="{27874070-078A-470B-9C8C-BD1BCB55A005}"/>
          </ac:spMkLst>
        </pc:spChg>
        <pc:picChg chg="add mod ord">
          <ac:chgData name="Nelson Arabeyre" userId="ff250996250fffe5" providerId="LiveId" clId="{82B580F8-1702-4CA7-9355-F86E687C6264}" dt="2023-07-27T23:12:56.884" v="9219" actId="26606"/>
          <ac:picMkLst>
            <pc:docMk/>
            <pc:sldMk cId="1465070468" sldId="274"/>
            <ac:picMk id="4" creationId="{B082B4F0-CECB-E6C5-1BCD-9B5811F9F148}"/>
          </ac:picMkLst>
        </pc:picChg>
        <pc:cxnChg chg="add del">
          <ac:chgData name="Nelson Arabeyre" userId="ff250996250fffe5" providerId="LiveId" clId="{82B580F8-1702-4CA7-9355-F86E687C6264}" dt="2023-07-24T18:39:30.549" v="24" actId="26606"/>
          <ac:cxnSpMkLst>
            <pc:docMk/>
            <pc:sldMk cId="1465070468" sldId="274"/>
            <ac:cxnSpMk id="21" creationId="{432529AB-8F99-47FB-91B5-93565E543B50}"/>
          </ac:cxnSpMkLst>
        </pc:cxnChg>
        <pc:cxnChg chg="add del">
          <ac:chgData name="Nelson Arabeyre" userId="ff250996250fffe5" providerId="LiveId" clId="{82B580F8-1702-4CA7-9355-F86E687C6264}" dt="2023-07-24T18:39:47.771" v="34" actId="26606"/>
          <ac:cxnSpMkLst>
            <pc:docMk/>
            <pc:sldMk cId="1465070468" sldId="274"/>
            <ac:cxnSpMk id="32" creationId="{432529AB-8F99-47FB-91B5-93565E543B50}"/>
          </ac:cxnSpMkLst>
        </pc:cxnChg>
        <pc:cxnChg chg="add del">
          <ac:chgData name="Nelson Arabeyre" userId="ff250996250fffe5" providerId="LiveId" clId="{82B580F8-1702-4CA7-9355-F86E687C6264}" dt="2023-07-24T18:39:47.767" v="33" actId="26606"/>
          <ac:cxnSpMkLst>
            <pc:docMk/>
            <pc:sldMk cId="1465070468" sldId="274"/>
            <ac:cxnSpMk id="50" creationId="{5C6A2BAE-B461-4B55-8E1F-0722ABDD1393}"/>
          </ac:cxnSpMkLst>
        </pc:cxnChg>
        <pc:cxnChg chg="add del">
          <ac:chgData name="Nelson Arabeyre" userId="ff250996250fffe5" providerId="LiveId" clId="{82B580F8-1702-4CA7-9355-F86E687C6264}" dt="2023-07-24T18:50:55.373" v="116" actId="26606"/>
          <ac:cxnSpMkLst>
            <pc:docMk/>
            <pc:sldMk cId="1465070468" sldId="274"/>
            <ac:cxnSpMk id="55" creationId="{432529AB-8F99-47FB-91B5-93565E543B50}"/>
          </ac:cxnSpMkLst>
        </pc:cxnChg>
        <pc:cxnChg chg="add del">
          <ac:chgData name="Nelson Arabeyre" userId="ff250996250fffe5" providerId="LiveId" clId="{82B580F8-1702-4CA7-9355-F86E687C6264}" dt="2023-07-24T18:50:55.368" v="115" actId="26606"/>
          <ac:cxnSpMkLst>
            <pc:docMk/>
            <pc:sldMk cId="1465070468" sldId="274"/>
            <ac:cxnSpMk id="64" creationId="{7A49EFD3-A806-4D59-99F1-AA9AFAE4EF71}"/>
          </ac:cxnSpMkLst>
        </pc:cxnChg>
        <pc:cxnChg chg="add del">
          <ac:chgData name="Nelson Arabeyre" userId="ff250996250fffe5" providerId="LiveId" clId="{82B580F8-1702-4CA7-9355-F86E687C6264}" dt="2023-07-27T23:09:56.087" v="9184"/>
          <ac:cxnSpMkLst>
            <pc:docMk/>
            <pc:sldMk cId="1465070468" sldId="274"/>
            <ac:cxnSpMk id="71" creationId="{432529AB-8F99-47FB-91B5-93565E543B50}"/>
          </ac:cxnSpMkLst>
        </pc:cxnChg>
      </pc:sldChg>
      <pc:sldChg chg="addSp delSp modSp new del mod modClrScheme chgLayout">
        <pc:chgData name="Nelson Arabeyre" userId="ff250996250fffe5" providerId="LiveId" clId="{82B580F8-1702-4CA7-9355-F86E687C6264}" dt="2023-07-28T00:09:17.856" v="9855" actId="2696"/>
        <pc:sldMkLst>
          <pc:docMk/>
          <pc:sldMk cId="3158027754" sldId="275"/>
        </pc:sldMkLst>
        <pc:spChg chg="mod ord">
          <ac:chgData name="Nelson Arabeyre" userId="ff250996250fffe5" providerId="LiveId" clId="{82B580F8-1702-4CA7-9355-F86E687C6264}" dt="2023-07-27T23:26:33.805" v="9328" actId="122"/>
          <ac:spMkLst>
            <pc:docMk/>
            <pc:sldMk cId="3158027754" sldId="275"/>
            <ac:spMk id="2" creationId="{0988210E-3885-99B0-3857-D73348B10543}"/>
          </ac:spMkLst>
        </pc:spChg>
        <pc:spChg chg="del">
          <ac:chgData name="Nelson Arabeyre" userId="ff250996250fffe5" providerId="LiveId" clId="{82B580F8-1702-4CA7-9355-F86E687C6264}" dt="2023-07-24T20:37:19.804" v="2459" actId="931"/>
          <ac:spMkLst>
            <pc:docMk/>
            <pc:sldMk cId="3158027754" sldId="275"/>
            <ac:spMk id="3" creationId="{0487F124-9C88-D17C-A259-5F0CF5ED0A26}"/>
          </ac:spMkLst>
        </pc:spChg>
        <pc:spChg chg="add del mod ord">
          <ac:chgData name="Nelson Arabeyre" userId="ff250996250fffe5" providerId="LiveId" clId="{82B580F8-1702-4CA7-9355-F86E687C6264}" dt="2023-07-24T20:41:44.155" v="2468" actId="931"/>
          <ac:spMkLst>
            <pc:docMk/>
            <pc:sldMk cId="3158027754" sldId="275"/>
            <ac:spMk id="6" creationId="{DE5DD46A-303C-3DBF-76DA-0094DA8572C5}"/>
          </ac:spMkLst>
        </pc:spChg>
        <pc:spChg chg="add del mod">
          <ac:chgData name="Nelson Arabeyre" userId="ff250996250fffe5" providerId="LiveId" clId="{82B580F8-1702-4CA7-9355-F86E687C6264}" dt="2023-07-27T22:51:15.284" v="9008" actId="12084"/>
          <ac:spMkLst>
            <pc:docMk/>
            <pc:sldMk cId="3158027754" sldId="275"/>
            <ac:spMk id="8" creationId="{1CFDC28D-E7AB-055B-3E80-3E3F2527F97E}"/>
          </ac:spMkLst>
        </pc:spChg>
        <pc:graphicFrameChg chg="add mod">
          <ac:chgData name="Nelson Arabeyre" userId="ff250996250fffe5" providerId="LiveId" clId="{82B580F8-1702-4CA7-9355-F86E687C6264}" dt="2023-07-27T23:11:28.807" v="9200"/>
          <ac:graphicFrameMkLst>
            <pc:docMk/>
            <pc:sldMk cId="3158027754" sldId="275"/>
            <ac:graphicFrameMk id="3" creationId="{2F177500-97D1-7F46-5AD7-6A139F0D48B3}"/>
          </ac:graphicFrameMkLst>
        </pc:graphicFrameChg>
        <pc:picChg chg="add del mod ord">
          <ac:chgData name="Nelson Arabeyre" userId="ff250996250fffe5" providerId="LiveId" clId="{82B580F8-1702-4CA7-9355-F86E687C6264}" dt="2023-07-24T20:41:40.826" v="2467" actId="478"/>
          <ac:picMkLst>
            <pc:docMk/>
            <pc:sldMk cId="3158027754" sldId="275"/>
            <ac:picMk id="5" creationId="{883D399F-F6A6-A6F5-0325-ABA165A68C0F}"/>
          </ac:picMkLst>
        </pc:picChg>
        <pc:picChg chg="add mod">
          <ac:chgData name="Nelson Arabeyre" userId="ff250996250fffe5" providerId="LiveId" clId="{82B580F8-1702-4CA7-9355-F86E687C6264}" dt="2023-07-24T22:25:20.967" v="2538" actId="14100"/>
          <ac:picMkLst>
            <pc:docMk/>
            <pc:sldMk cId="3158027754" sldId="275"/>
            <ac:picMk id="10" creationId="{A2C3A28E-B329-AE2D-E39D-3519CD7C4510}"/>
          </ac:picMkLst>
        </pc:picChg>
      </pc:sldChg>
      <pc:sldChg chg="addSp delSp modSp add del mod setBg">
        <pc:chgData name="Nelson Arabeyre" userId="ff250996250fffe5" providerId="LiveId" clId="{82B580F8-1702-4CA7-9355-F86E687C6264}" dt="2023-07-24T19:51:15.740" v="1812" actId="2696"/>
        <pc:sldMkLst>
          <pc:docMk/>
          <pc:sldMk cId="3208229269" sldId="275"/>
        </pc:sldMkLst>
        <pc:spChg chg="mod">
          <ac:chgData name="Nelson Arabeyre" userId="ff250996250fffe5" providerId="LiveId" clId="{82B580F8-1702-4CA7-9355-F86E687C6264}" dt="2023-07-24T19:50:42.090" v="1807" actId="26606"/>
          <ac:spMkLst>
            <pc:docMk/>
            <pc:sldMk cId="3208229269" sldId="275"/>
            <ac:spMk id="4" creationId="{721EED50-04E6-0B6E-FF6C-5B45CD96AAD4}"/>
          </ac:spMkLst>
        </pc:spChg>
        <pc:spChg chg="mod">
          <ac:chgData name="Nelson Arabeyre" userId="ff250996250fffe5" providerId="LiveId" clId="{82B580F8-1702-4CA7-9355-F86E687C6264}" dt="2023-07-24T19:50:42.090" v="1807" actId="26606"/>
          <ac:spMkLst>
            <pc:docMk/>
            <pc:sldMk cId="3208229269" sldId="275"/>
            <ac:spMk id="5122" creationId="{28A8C6E9-9BC2-1A05-49E5-50DBC16F0665}"/>
          </ac:spMkLst>
        </pc:spChg>
        <pc:spChg chg="mod">
          <ac:chgData name="Nelson Arabeyre" userId="ff250996250fffe5" providerId="LiveId" clId="{82B580F8-1702-4CA7-9355-F86E687C6264}" dt="2023-07-24T19:50:42.116" v="1808" actId="27636"/>
          <ac:spMkLst>
            <pc:docMk/>
            <pc:sldMk cId="3208229269" sldId="275"/>
            <ac:spMk id="14339" creationId="{19948EE7-71AD-2F2F-31D1-C95454BDD0A0}"/>
          </ac:spMkLst>
        </pc:spChg>
        <pc:spChg chg="add del">
          <ac:chgData name="Nelson Arabeyre" userId="ff250996250fffe5" providerId="LiveId" clId="{82B580F8-1702-4CA7-9355-F86E687C6264}" dt="2023-07-24T19:50:32.267" v="1791" actId="26606"/>
          <ac:spMkLst>
            <pc:docMk/>
            <pc:sldMk cId="3208229269" sldId="275"/>
            <ac:spMk id="14345" creationId="{36D16D1E-4205-49F5-BD2A-DA769947C104}"/>
          </ac:spMkLst>
        </pc:spChg>
        <pc:spChg chg="add del">
          <ac:chgData name="Nelson Arabeyre" userId="ff250996250fffe5" providerId="LiveId" clId="{82B580F8-1702-4CA7-9355-F86E687C6264}" dt="2023-07-24T19:50:32.267" v="1791" actId="26606"/>
          <ac:spMkLst>
            <pc:docMk/>
            <pc:sldMk cId="3208229269" sldId="275"/>
            <ac:spMk id="14347" creationId="{012FD100-C039-4E03-B5E4-2EDFA7290AA6}"/>
          </ac:spMkLst>
        </pc:spChg>
        <pc:spChg chg="add del">
          <ac:chgData name="Nelson Arabeyre" userId="ff250996250fffe5" providerId="LiveId" clId="{82B580F8-1702-4CA7-9355-F86E687C6264}" dt="2023-07-24T19:50:32.267" v="1791" actId="26606"/>
          <ac:spMkLst>
            <pc:docMk/>
            <pc:sldMk cId="3208229269" sldId="275"/>
            <ac:spMk id="14351" creationId="{A6B16355-27FB-445B-B646-02AB73637459}"/>
          </ac:spMkLst>
        </pc:spChg>
        <pc:spChg chg="add del">
          <ac:chgData name="Nelson Arabeyre" userId="ff250996250fffe5" providerId="LiveId" clId="{82B580F8-1702-4CA7-9355-F86E687C6264}" dt="2023-07-24T19:50:32.267" v="1791" actId="26606"/>
          <ac:spMkLst>
            <pc:docMk/>
            <pc:sldMk cId="3208229269" sldId="275"/>
            <ac:spMk id="14355" creationId="{6B3BF2E5-C3AB-441F-A430-491119C56D26}"/>
          </ac:spMkLst>
        </pc:spChg>
        <pc:spChg chg="add del">
          <ac:chgData name="Nelson Arabeyre" userId="ff250996250fffe5" providerId="LiveId" clId="{82B580F8-1702-4CA7-9355-F86E687C6264}" dt="2023-07-24T19:50:32.267" v="1791" actId="26606"/>
          <ac:spMkLst>
            <pc:docMk/>
            <pc:sldMk cId="3208229269" sldId="275"/>
            <ac:spMk id="14357" creationId="{DD07C90B-B81A-473B-8919-CA924E61FFCF}"/>
          </ac:spMkLst>
        </pc:spChg>
        <pc:spChg chg="add del">
          <ac:chgData name="Nelson Arabeyre" userId="ff250996250fffe5" providerId="LiveId" clId="{82B580F8-1702-4CA7-9355-F86E687C6264}" dt="2023-07-24T19:50:37.544" v="1794" actId="26606"/>
          <ac:spMkLst>
            <pc:docMk/>
            <pc:sldMk cId="3208229269" sldId="275"/>
            <ac:spMk id="14359" creationId="{CA7C4115-E603-447D-A1A5-7AF1E972C0CA}"/>
          </ac:spMkLst>
        </pc:spChg>
        <pc:spChg chg="add del">
          <ac:chgData name="Nelson Arabeyre" userId="ff250996250fffe5" providerId="LiveId" clId="{82B580F8-1702-4CA7-9355-F86E687C6264}" dt="2023-07-24T19:50:37.544" v="1794" actId="26606"/>
          <ac:spMkLst>
            <pc:docMk/>
            <pc:sldMk cId="3208229269" sldId="275"/>
            <ac:spMk id="14360" creationId="{21C38396-85C5-4DE1-BA50-52540B40AF65}"/>
          </ac:spMkLst>
        </pc:spChg>
        <pc:spChg chg="add del">
          <ac:chgData name="Nelson Arabeyre" userId="ff250996250fffe5" providerId="LiveId" clId="{82B580F8-1702-4CA7-9355-F86E687C6264}" dt="2023-07-24T19:50:37.544" v="1794" actId="26606"/>
          <ac:spMkLst>
            <pc:docMk/>
            <pc:sldMk cId="3208229269" sldId="275"/>
            <ac:spMk id="14362" creationId="{9A1CAADC-AC8B-4550-B2E1-847A54D9E2BC}"/>
          </ac:spMkLst>
        </pc:spChg>
        <pc:spChg chg="add del">
          <ac:chgData name="Nelson Arabeyre" userId="ff250996250fffe5" providerId="LiveId" clId="{82B580F8-1702-4CA7-9355-F86E687C6264}" dt="2023-07-24T19:50:37.544" v="1794" actId="26606"/>
          <ac:spMkLst>
            <pc:docMk/>
            <pc:sldMk cId="3208229269" sldId="275"/>
            <ac:spMk id="14363" creationId="{1DDB2DC4-BAFB-4971-AFCF-776F33B8A97D}"/>
          </ac:spMkLst>
        </pc:spChg>
        <pc:spChg chg="add del">
          <ac:chgData name="Nelson Arabeyre" userId="ff250996250fffe5" providerId="LiveId" clId="{82B580F8-1702-4CA7-9355-F86E687C6264}" dt="2023-07-24T19:50:37.544" v="1794" actId="26606"/>
          <ac:spMkLst>
            <pc:docMk/>
            <pc:sldMk cId="3208229269" sldId="275"/>
            <ac:spMk id="14364" creationId="{F251E3E9-2E8C-4862-96EB-46BF28945E57}"/>
          </ac:spMkLst>
        </pc:spChg>
        <pc:spChg chg="add del">
          <ac:chgData name="Nelson Arabeyre" userId="ff250996250fffe5" providerId="LiveId" clId="{82B580F8-1702-4CA7-9355-F86E687C6264}" dt="2023-07-24T19:50:39.411" v="1797" actId="26606"/>
          <ac:spMkLst>
            <pc:docMk/>
            <pc:sldMk cId="3208229269" sldId="275"/>
            <ac:spMk id="14366" creationId="{36D16D1E-4205-49F5-BD2A-DA769947C104}"/>
          </ac:spMkLst>
        </pc:spChg>
        <pc:spChg chg="add del">
          <ac:chgData name="Nelson Arabeyre" userId="ff250996250fffe5" providerId="LiveId" clId="{82B580F8-1702-4CA7-9355-F86E687C6264}" dt="2023-07-24T19:50:39.411" v="1797" actId="26606"/>
          <ac:spMkLst>
            <pc:docMk/>
            <pc:sldMk cId="3208229269" sldId="275"/>
            <ac:spMk id="14367" creationId="{012FD100-C039-4E03-B5E4-2EDFA7290AA6}"/>
          </ac:spMkLst>
        </pc:spChg>
        <pc:spChg chg="add del">
          <ac:chgData name="Nelson Arabeyre" userId="ff250996250fffe5" providerId="LiveId" clId="{82B580F8-1702-4CA7-9355-F86E687C6264}" dt="2023-07-24T19:50:39.411" v="1797" actId="26606"/>
          <ac:spMkLst>
            <pc:docMk/>
            <pc:sldMk cId="3208229269" sldId="275"/>
            <ac:spMk id="14369" creationId="{63E00694-E403-4987-8634-15F6D8E4C38C}"/>
          </ac:spMkLst>
        </pc:spChg>
        <pc:spChg chg="add del">
          <ac:chgData name="Nelson Arabeyre" userId="ff250996250fffe5" providerId="LiveId" clId="{82B580F8-1702-4CA7-9355-F86E687C6264}" dt="2023-07-24T19:50:39.847" v="1800" actId="26606"/>
          <ac:spMkLst>
            <pc:docMk/>
            <pc:sldMk cId="3208229269" sldId="275"/>
            <ac:spMk id="14371" creationId="{CA7C4115-E603-447D-A1A5-7AF1E972C0CA}"/>
          </ac:spMkLst>
        </pc:spChg>
        <pc:spChg chg="add del">
          <ac:chgData name="Nelson Arabeyre" userId="ff250996250fffe5" providerId="LiveId" clId="{82B580F8-1702-4CA7-9355-F86E687C6264}" dt="2023-07-24T19:50:39.847" v="1800" actId="26606"/>
          <ac:spMkLst>
            <pc:docMk/>
            <pc:sldMk cId="3208229269" sldId="275"/>
            <ac:spMk id="14372" creationId="{21C38396-85C5-4DE1-BA50-52540B40AF65}"/>
          </ac:spMkLst>
        </pc:spChg>
        <pc:spChg chg="add del">
          <ac:chgData name="Nelson Arabeyre" userId="ff250996250fffe5" providerId="LiveId" clId="{82B580F8-1702-4CA7-9355-F86E687C6264}" dt="2023-07-24T19:50:39.847" v="1800" actId="26606"/>
          <ac:spMkLst>
            <pc:docMk/>
            <pc:sldMk cId="3208229269" sldId="275"/>
            <ac:spMk id="14374" creationId="{9A1CAADC-AC8B-4550-B2E1-847A54D9E2BC}"/>
          </ac:spMkLst>
        </pc:spChg>
        <pc:spChg chg="add del">
          <ac:chgData name="Nelson Arabeyre" userId="ff250996250fffe5" providerId="LiveId" clId="{82B580F8-1702-4CA7-9355-F86E687C6264}" dt="2023-07-24T19:50:39.847" v="1800" actId="26606"/>
          <ac:spMkLst>
            <pc:docMk/>
            <pc:sldMk cId="3208229269" sldId="275"/>
            <ac:spMk id="14375" creationId="{1DDB2DC4-BAFB-4971-AFCF-776F33B8A97D}"/>
          </ac:spMkLst>
        </pc:spChg>
        <pc:spChg chg="add del">
          <ac:chgData name="Nelson Arabeyre" userId="ff250996250fffe5" providerId="LiveId" clId="{82B580F8-1702-4CA7-9355-F86E687C6264}" dt="2023-07-24T19:50:39.847" v="1800" actId="26606"/>
          <ac:spMkLst>
            <pc:docMk/>
            <pc:sldMk cId="3208229269" sldId="275"/>
            <ac:spMk id="14376" creationId="{F251E3E9-2E8C-4862-96EB-46BF28945E57}"/>
          </ac:spMkLst>
        </pc:spChg>
        <pc:spChg chg="add del">
          <ac:chgData name="Nelson Arabeyre" userId="ff250996250fffe5" providerId="LiveId" clId="{82B580F8-1702-4CA7-9355-F86E687C6264}" dt="2023-07-24T19:50:41.109" v="1803" actId="26606"/>
          <ac:spMkLst>
            <pc:docMk/>
            <pc:sldMk cId="3208229269" sldId="275"/>
            <ac:spMk id="14378" creationId="{36D16D1E-4205-49F5-BD2A-DA769947C104}"/>
          </ac:spMkLst>
        </pc:spChg>
        <pc:spChg chg="add del">
          <ac:chgData name="Nelson Arabeyre" userId="ff250996250fffe5" providerId="LiveId" clId="{82B580F8-1702-4CA7-9355-F86E687C6264}" dt="2023-07-24T19:50:41.109" v="1803" actId="26606"/>
          <ac:spMkLst>
            <pc:docMk/>
            <pc:sldMk cId="3208229269" sldId="275"/>
            <ac:spMk id="14379" creationId="{012FD100-C039-4E03-B5E4-2EDFA7290AA6}"/>
          </ac:spMkLst>
        </pc:spChg>
        <pc:spChg chg="add del">
          <ac:chgData name="Nelson Arabeyre" userId="ff250996250fffe5" providerId="LiveId" clId="{82B580F8-1702-4CA7-9355-F86E687C6264}" dt="2023-07-24T19:50:41.109" v="1803" actId="26606"/>
          <ac:spMkLst>
            <pc:docMk/>
            <pc:sldMk cId="3208229269" sldId="275"/>
            <ac:spMk id="14381" creationId="{A6B16355-27FB-445B-B646-02AB73637459}"/>
          </ac:spMkLst>
        </pc:spChg>
        <pc:spChg chg="add del">
          <ac:chgData name="Nelson Arabeyre" userId="ff250996250fffe5" providerId="LiveId" clId="{82B580F8-1702-4CA7-9355-F86E687C6264}" dt="2023-07-24T19:50:41.109" v="1803" actId="26606"/>
          <ac:spMkLst>
            <pc:docMk/>
            <pc:sldMk cId="3208229269" sldId="275"/>
            <ac:spMk id="14383" creationId="{6B3BF2E5-C3AB-441F-A430-491119C56D26}"/>
          </ac:spMkLst>
        </pc:spChg>
        <pc:spChg chg="add del">
          <ac:chgData name="Nelson Arabeyre" userId="ff250996250fffe5" providerId="LiveId" clId="{82B580F8-1702-4CA7-9355-F86E687C6264}" dt="2023-07-24T19:50:41.109" v="1803" actId="26606"/>
          <ac:spMkLst>
            <pc:docMk/>
            <pc:sldMk cId="3208229269" sldId="275"/>
            <ac:spMk id="14384" creationId="{DD07C90B-B81A-473B-8919-CA924E61FFCF}"/>
          </ac:spMkLst>
        </pc:spChg>
        <pc:spChg chg="add del">
          <ac:chgData name="Nelson Arabeyre" userId="ff250996250fffe5" providerId="LiveId" clId="{82B580F8-1702-4CA7-9355-F86E687C6264}" dt="2023-07-24T19:50:42.082" v="1806" actId="26606"/>
          <ac:spMkLst>
            <pc:docMk/>
            <pc:sldMk cId="3208229269" sldId="275"/>
            <ac:spMk id="14386" creationId="{CA7C4115-E603-447D-A1A5-7AF1E972C0CA}"/>
          </ac:spMkLst>
        </pc:spChg>
        <pc:spChg chg="add del">
          <ac:chgData name="Nelson Arabeyre" userId="ff250996250fffe5" providerId="LiveId" clId="{82B580F8-1702-4CA7-9355-F86E687C6264}" dt="2023-07-24T19:50:42.082" v="1806" actId="26606"/>
          <ac:spMkLst>
            <pc:docMk/>
            <pc:sldMk cId="3208229269" sldId="275"/>
            <ac:spMk id="14387" creationId="{21C38396-85C5-4DE1-BA50-52540B40AF65}"/>
          </ac:spMkLst>
        </pc:spChg>
        <pc:spChg chg="add del">
          <ac:chgData name="Nelson Arabeyre" userId="ff250996250fffe5" providerId="LiveId" clId="{82B580F8-1702-4CA7-9355-F86E687C6264}" dt="2023-07-24T19:50:42.082" v="1806" actId="26606"/>
          <ac:spMkLst>
            <pc:docMk/>
            <pc:sldMk cId="3208229269" sldId="275"/>
            <ac:spMk id="14389" creationId="{83529AFD-5A84-4419-9390-0E9584F35DC8}"/>
          </ac:spMkLst>
        </pc:spChg>
        <pc:spChg chg="add del">
          <ac:chgData name="Nelson Arabeyre" userId="ff250996250fffe5" providerId="LiveId" clId="{82B580F8-1702-4CA7-9355-F86E687C6264}" dt="2023-07-24T19:50:42.082" v="1806" actId="26606"/>
          <ac:spMkLst>
            <pc:docMk/>
            <pc:sldMk cId="3208229269" sldId="275"/>
            <ac:spMk id="14390" creationId="{D1FFD9C4-5E6D-4E44-8CCD-24EF7B6FF149}"/>
          </ac:spMkLst>
        </pc:spChg>
        <pc:spChg chg="add del">
          <ac:chgData name="Nelson Arabeyre" userId="ff250996250fffe5" providerId="LiveId" clId="{82B580F8-1702-4CA7-9355-F86E687C6264}" dt="2023-07-24T19:50:42.082" v="1806" actId="26606"/>
          <ac:spMkLst>
            <pc:docMk/>
            <pc:sldMk cId="3208229269" sldId="275"/>
            <ac:spMk id="14391" creationId="{6B3B2DB5-1B01-4A7A-B79B-E180757E6145}"/>
          </ac:spMkLst>
        </pc:spChg>
        <pc:spChg chg="add">
          <ac:chgData name="Nelson Arabeyre" userId="ff250996250fffe5" providerId="LiveId" clId="{82B580F8-1702-4CA7-9355-F86E687C6264}" dt="2023-07-24T19:50:42.090" v="1807" actId="26606"/>
          <ac:spMkLst>
            <pc:docMk/>
            <pc:sldMk cId="3208229269" sldId="275"/>
            <ac:spMk id="14393" creationId="{36D16D1E-4205-49F5-BD2A-DA769947C104}"/>
          </ac:spMkLst>
        </pc:spChg>
        <pc:spChg chg="add">
          <ac:chgData name="Nelson Arabeyre" userId="ff250996250fffe5" providerId="LiveId" clId="{82B580F8-1702-4CA7-9355-F86E687C6264}" dt="2023-07-24T19:50:42.090" v="1807" actId="26606"/>
          <ac:spMkLst>
            <pc:docMk/>
            <pc:sldMk cId="3208229269" sldId="275"/>
            <ac:spMk id="14394" creationId="{012FD100-C039-4E03-B5E4-2EDFA7290AA6}"/>
          </ac:spMkLst>
        </pc:spChg>
        <pc:picChg chg="mod">
          <ac:chgData name="Nelson Arabeyre" userId="ff250996250fffe5" providerId="LiveId" clId="{82B580F8-1702-4CA7-9355-F86E687C6264}" dt="2023-07-24T19:50:42.090" v="1807" actId="26606"/>
          <ac:picMkLst>
            <pc:docMk/>
            <pc:sldMk cId="3208229269" sldId="275"/>
            <ac:picMk id="14340" creationId="{92D449BF-053C-0706-2CC0-FA0B27CB32CE}"/>
          </ac:picMkLst>
        </pc:picChg>
        <pc:cxnChg chg="add del">
          <ac:chgData name="Nelson Arabeyre" userId="ff250996250fffe5" providerId="LiveId" clId="{82B580F8-1702-4CA7-9355-F86E687C6264}" dt="2023-07-24T19:50:32.267" v="1791" actId="26606"/>
          <ac:cxnSpMkLst>
            <pc:docMk/>
            <pc:sldMk cId="3208229269" sldId="275"/>
            <ac:cxnSpMk id="14349" creationId="{4418FCD2-8448-4A81-8EB4-72250F7827B4}"/>
          </ac:cxnSpMkLst>
        </pc:cxnChg>
        <pc:cxnChg chg="add del">
          <ac:chgData name="Nelson Arabeyre" userId="ff250996250fffe5" providerId="LiveId" clId="{82B580F8-1702-4CA7-9355-F86E687C6264}" dt="2023-07-24T19:50:32.267" v="1791" actId="26606"/>
          <ac:cxnSpMkLst>
            <pc:docMk/>
            <pc:sldMk cId="3208229269" sldId="275"/>
            <ac:cxnSpMk id="14353" creationId="{06DA680F-F6AC-453E-A8BF-C5BDED2851DE}"/>
          </ac:cxnSpMkLst>
        </pc:cxnChg>
        <pc:cxnChg chg="add del">
          <ac:chgData name="Nelson Arabeyre" userId="ff250996250fffe5" providerId="LiveId" clId="{82B580F8-1702-4CA7-9355-F86E687C6264}" dt="2023-07-24T19:50:37.544" v="1794" actId="26606"/>
          <ac:cxnSpMkLst>
            <pc:docMk/>
            <pc:sldMk cId="3208229269" sldId="275"/>
            <ac:cxnSpMk id="14361" creationId="{A67651E0-918D-4FEE-AA56-F9008358E979}"/>
          </ac:cxnSpMkLst>
        </pc:cxnChg>
        <pc:cxnChg chg="add del">
          <ac:chgData name="Nelson Arabeyre" userId="ff250996250fffe5" providerId="LiveId" clId="{82B580F8-1702-4CA7-9355-F86E687C6264}" dt="2023-07-24T19:50:39.411" v="1797" actId="26606"/>
          <ac:cxnSpMkLst>
            <pc:docMk/>
            <pc:sldMk cId="3208229269" sldId="275"/>
            <ac:cxnSpMk id="14368" creationId="{4418FCD2-8448-4A81-8EB4-72250F7827B4}"/>
          </ac:cxnSpMkLst>
        </pc:cxnChg>
        <pc:cxnChg chg="add del">
          <ac:chgData name="Nelson Arabeyre" userId="ff250996250fffe5" providerId="LiveId" clId="{82B580F8-1702-4CA7-9355-F86E687C6264}" dt="2023-07-24T19:50:39.847" v="1800" actId="26606"/>
          <ac:cxnSpMkLst>
            <pc:docMk/>
            <pc:sldMk cId="3208229269" sldId="275"/>
            <ac:cxnSpMk id="14373" creationId="{A67651E0-918D-4FEE-AA56-F9008358E979}"/>
          </ac:cxnSpMkLst>
        </pc:cxnChg>
        <pc:cxnChg chg="add del">
          <ac:chgData name="Nelson Arabeyre" userId="ff250996250fffe5" providerId="LiveId" clId="{82B580F8-1702-4CA7-9355-F86E687C6264}" dt="2023-07-24T19:50:41.109" v="1803" actId="26606"/>
          <ac:cxnSpMkLst>
            <pc:docMk/>
            <pc:sldMk cId="3208229269" sldId="275"/>
            <ac:cxnSpMk id="14380" creationId="{4418FCD2-8448-4A81-8EB4-72250F7827B4}"/>
          </ac:cxnSpMkLst>
        </pc:cxnChg>
        <pc:cxnChg chg="add del">
          <ac:chgData name="Nelson Arabeyre" userId="ff250996250fffe5" providerId="LiveId" clId="{82B580F8-1702-4CA7-9355-F86E687C6264}" dt="2023-07-24T19:50:41.109" v="1803" actId="26606"/>
          <ac:cxnSpMkLst>
            <pc:docMk/>
            <pc:sldMk cId="3208229269" sldId="275"/>
            <ac:cxnSpMk id="14382" creationId="{06DA680F-F6AC-453E-A8BF-C5BDED2851DE}"/>
          </ac:cxnSpMkLst>
        </pc:cxnChg>
        <pc:cxnChg chg="add del">
          <ac:chgData name="Nelson Arabeyre" userId="ff250996250fffe5" providerId="LiveId" clId="{82B580F8-1702-4CA7-9355-F86E687C6264}" dt="2023-07-24T19:50:42.082" v="1806" actId="26606"/>
          <ac:cxnSpMkLst>
            <pc:docMk/>
            <pc:sldMk cId="3208229269" sldId="275"/>
            <ac:cxnSpMk id="14388" creationId="{A67651E0-918D-4FEE-AA56-F9008358E979}"/>
          </ac:cxnSpMkLst>
        </pc:cxnChg>
        <pc:cxnChg chg="add">
          <ac:chgData name="Nelson Arabeyre" userId="ff250996250fffe5" providerId="LiveId" clId="{82B580F8-1702-4CA7-9355-F86E687C6264}" dt="2023-07-24T19:50:42.090" v="1807" actId="26606"/>
          <ac:cxnSpMkLst>
            <pc:docMk/>
            <pc:sldMk cId="3208229269" sldId="275"/>
            <ac:cxnSpMk id="14395" creationId="{4418FCD2-8448-4A81-8EB4-72250F7827B4}"/>
          </ac:cxnSpMkLst>
        </pc:cxnChg>
      </pc:sldChg>
      <pc:sldChg chg="modSp add del mod">
        <pc:chgData name="Nelson Arabeyre" userId="ff250996250fffe5" providerId="LiveId" clId="{82B580F8-1702-4CA7-9355-F86E687C6264}" dt="2023-07-24T20:03:44.835" v="2207" actId="2696"/>
        <pc:sldMkLst>
          <pc:docMk/>
          <pc:sldMk cId="3319516601" sldId="275"/>
        </pc:sldMkLst>
        <pc:spChg chg="mod">
          <ac:chgData name="Nelson Arabeyre" userId="ff250996250fffe5" providerId="LiveId" clId="{82B580F8-1702-4CA7-9355-F86E687C6264}" dt="2023-07-24T19:55:29.699" v="2014" actId="5793"/>
          <ac:spMkLst>
            <pc:docMk/>
            <pc:sldMk cId="3319516601" sldId="275"/>
            <ac:spMk id="14339" creationId="{19948EE7-71AD-2F2F-31D1-C95454BDD0A0}"/>
          </ac:spMkLst>
        </pc:spChg>
      </pc:sldChg>
      <pc:sldChg chg="addSp delSp modSp add del mod ord modClrScheme chgLayout">
        <pc:chgData name="Nelson Arabeyre" userId="ff250996250fffe5" providerId="LiveId" clId="{82B580F8-1702-4CA7-9355-F86E687C6264}" dt="2023-07-28T00:15:30.235" v="9968" actId="2696"/>
        <pc:sldMkLst>
          <pc:docMk/>
          <pc:sldMk cId="1870051761" sldId="276"/>
        </pc:sldMkLst>
        <pc:spChg chg="mod ord">
          <ac:chgData name="Nelson Arabeyre" userId="ff250996250fffe5" providerId="LiveId" clId="{82B580F8-1702-4CA7-9355-F86E687C6264}" dt="2023-07-27T23:26:36.697" v="9329" actId="122"/>
          <ac:spMkLst>
            <pc:docMk/>
            <pc:sldMk cId="1870051761" sldId="276"/>
            <ac:spMk id="2" creationId="{0988210E-3885-99B0-3857-D73348B10543}"/>
          </ac:spMkLst>
        </pc:spChg>
        <pc:spChg chg="add del mod ord">
          <ac:chgData name="Nelson Arabeyre" userId="ff250996250fffe5" providerId="LiveId" clId="{82B580F8-1702-4CA7-9355-F86E687C6264}" dt="2023-07-24T20:41:49.272" v="2471" actId="700"/>
          <ac:spMkLst>
            <pc:docMk/>
            <pc:sldMk cId="1870051761" sldId="276"/>
            <ac:spMk id="4" creationId="{3F34D5E3-27A8-1FB6-7988-E3827DC58412}"/>
          </ac:spMkLst>
        </pc:spChg>
        <pc:spChg chg="add del mod ord">
          <ac:chgData name="Nelson Arabeyre" userId="ff250996250fffe5" providerId="LiveId" clId="{82B580F8-1702-4CA7-9355-F86E687C6264}" dt="2023-07-27T22:52:54.953" v="9018" actId="12084"/>
          <ac:spMkLst>
            <pc:docMk/>
            <pc:sldMk cId="1870051761" sldId="276"/>
            <ac:spMk id="6" creationId="{5CD40D0A-9B0E-95D6-20B7-CB34D2927E36}"/>
          </ac:spMkLst>
        </pc:spChg>
        <pc:spChg chg="add del mod ord">
          <ac:chgData name="Nelson Arabeyre" userId="ff250996250fffe5" providerId="LiveId" clId="{82B580F8-1702-4CA7-9355-F86E687C6264}" dt="2023-07-24T20:41:53.227" v="2472" actId="931"/>
          <ac:spMkLst>
            <pc:docMk/>
            <pc:sldMk cId="1870051761" sldId="276"/>
            <ac:spMk id="7" creationId="{134242C7-E609-97BF-7314-44A5CCA76628}"/>
          </ac:spMkLst>
        </pc:spChg>
        <pc:graphicFrameChg chg="add mod">
          <ac:chgData name="Nelson Arabeyre" userId="ff250996250fffe5" providerId="LiveId" clId="{82B580F8-1702-4CA7-9355-F86E687C6264}" dt="2023-07-28T00:12:27.654" v="9900"/>
          <ac:graphicFrameMkLst>
            <pc:docMk/>
            <pc:sldMk cId="1870051761" sldId="276"/>
            <ac:graphicFrameMk id="3" creationId="{BAC66FA2-F4FF-FE88-2221-F4B6A5EBA149}"/>
          </ac:graphicFrameMkLst>
        </pc:graphicFrameChg>
        <pc:picChg chg="del">
          <ac:chgData name="Nelson Arabeyre" userId="ff250996250fffe5" providerId="LiveId" clId="{82B580F8-1702-4CA7-9355-F86E687C6264}" dt="2023-07-24T20:41:27.424" v="2465" actId="478"/>
          <ac:picMkLst>
            <pc:docMk/>
            <pc:sldMk cId="1870051761" sldId="276"/>
            <ac:picMk id="5" creationId="{883D399F-F6A6-A6F5-0325-ABA165A68C0F}"/>
          </ac:picMkLst>
        </pc:picChg>
        <pc:picChg chg="add mod">
          <ac:chgData name="Nelson Arabeyre" userId="ff250996250fffe5" providerId="LiveId" clId="{82B580F8-1702-4CA7-9355-F86E687C6264}" dt="2023-07-27T23:25:08.927" v="9293"/>
          <ac:picMkLst>
            <pc:docMk/>
            <pc:sldMk cId="1870051761" sldId="276"/>
            <ac:picMk id="9" creationId="{CEF44494-B4C6-C14E-CD1B-3F69A9227CC8}"/>
          </ac:picMkLst>
        </pc:picChg>
      </pc:sldChg>
      <pc:sldChg chg="new del">
        <pc:chgData name="Nelson Arabeyre" userId="ff250996250fffe5" providerId="LiveId" clId="{82B580F8-1702-4CA7-9355-F86E687C6264}" dt="2023-07-24T23:10:09.731" v="3794" actId="680"/>
        <pc:sldMkLst>
          <pc:docMk/>
          <pc:sldMk cId="196268496" sldId="277"/>
        </pc:sldMkLst>
      </pc:sldChg>
      <pc:sldChg chg="add del">
        <pc:chgData name="Nelson Arabeyre" userId="ff250996250fffe5" providerId="LiveId" clId="{82B580F8-1702-4CA7-9355-F86E687C6264}" dt="2023-07-25T01:32:09.811" v="6292" actId="2696"/>
        <pc:sldMkLst>
          <pc:docMk/>
          <pc:sldMk cId="624853178" sldId="277"/>
        </pc:sldMkLst>
      </pc:sldChg>
      <pc:sldChg chg="addSp delSp modSp add del mod modClrScheme chgLayout">
        <pc:chgData name="Nelson Arabeyre" userId="ff250996250fffe5" providerId="LiveId" clId="{82B580F8-1702-4CA7-9355-F86E687C6264}" dt="2023-07-28T14:10:08.557" v="11401" actId="2696"/>
        <pc:sldMkLst>
          <pc:docMk/>
          <pc:sldMk cId="712233035" sldId="277"/>
        </pc:sldMkLst>
        <pc:spChg chg="add del mod ord">
          <ac:chgData name="Nelson Arabeyre" userId="ff250996250fffe5" providerId="LiveId" clId="{82B580F8-1702-4CA7-9355-F86E687C6264}" dt="2023-07-28T13:24:55.277" v="10991" actId="12084"/>
          <ac:spMkLst>
            <pc:docMk/>
            <pc:sldMk cId="712233035" sldId="277"/>
            <ac:spMk id="3" creationId="{586A8C15-AAAC-F43A-3E35-D60AB2FFDC14}"/>
          </ac:spMkLst>
        </pc:spChg>
        <pc:spChg chg="add del">
          <ac:chgData name="Nelson Arabeyre" userId="ff250996250fffe5" providerId="LiveId" clId="{82B580F8-1702-4CA7-9355-F86E687C6264}" dt="2023-07-25T02:30:17.135" v="8038" actId="478"/>
          <ac:spMkLst>
            <pc:docMk/>
            <pc:sldMk cId="712233035" sldId="277"/>
            <ac:spMk id="4" creationId="{B938A21F-5794-4A37-3ED6-A8FCF6A450D2}"/>
          </ac:spMkLst>
        </pc:spChg>
        <pc:spChg chg="add del mod">
          <ac:chgData name="Nelson Arabeyre" userId="ff250996250fffe5" providerId="LiveId" clId="{82B580F8-1702-4CA7-9355-F86E687C6264}" dt="2023-07-28T13:31:26.134" v="11045" actId="12084"/>
          <ac:spMkLst>
            <pc:docMk/>
            <pc:sldMk cId="712233035" sldId="277"/>
            <ac:spMk id="7" creationId="{24256DE2-44B5-AC5F-0097-3490F850FCE6}"/>
          </ac:spMkLst>
        </pc:spChg>
        <pc:spChg chg="add del mod">
          <ac:chgData name="Nelson Arabeyre" userId="ff250996250fffe5" providerId="LiveId" clId="{82B580F8-1702-4CA7-9355-F86E687C6264}" dt="2023-07-28T13:34:18.362" v="11080" actId="767"/>
          <ac:spMkLst>
            <pc:docMk/>
            <pc:sldMk cId="712233035" sldId="277"/>
            <ac:spMk id="9" creationId="{0D352D47-D059-1AEE-9D98-AFCA58561F1D}"/>
          </ac:spMkLst>
        </pc:spChg>
        <pc:spChg chg="add del mod">
          <ac:chgData name="Nelson Arabeyre" userId="ff250996250fffe5" providerId="LiveId" clId="{82B580F8-1702-4CA7-9355-F86E687C6264}" dt="2023-07-28T13:39:49.367" v="11110" actId="12084"/>
          <ac:spMkLst>
            <pc:docMk/>
            <pc:sldMk cId="712233035" sldId="277"/>
            <ac:spMk id="10" creationId="{A9C02BA3-B9A9-D7F7-B49A-5F3BE56A6599}"/>
          </ac:spMkLst>
        </pc:spChg>
        <pc:spChg chg="add del mod">
          <ac:chgData name="Nelson Arabeyre" userId="ff250996250fffe5" providerId="LiveId" clId="{82B580F8-1702-4CA7-9355-F86E687C6264}" dt="2023-07-28T13:39:57.020" v="11111" actId="12084"/>
          <ac:spMkLst>
            <pc:docMk/>
            <pc:sldMk cId="712233035" sldId="277"/>
            <ac:spMk id="11" creationId="{70F49A85-11C5-80B4-8DBD-2329DE2BD904}"/>
          </ac:spMkLst>
        </pc:spChg>
        <pc:spChg chg="add del mod">
          <ac:chgData name="Nelson Arabeyre" userId="ff250996250fffe5" providerId="LiveId" clId="{82B580F8-1702-4CA7-9355-F86E687C6264}" dt="2023-07-28T13:40:07.119" v="11112" actId="12084"/>
          <ac:spMkLst>
            <pc:docMk/>
            <pc:sldMk cId="712233035" sldId="277"/>
            <ac:spMk id="12" creationId="{5612EA28-B514-0AA0-2FF0-64E32309DE46}"/>
          </ac:spMkLst>
        </pc:spChg>
        <pc:spChg chg="mod ord">
          <ac:chgData name="Nelson Arabeyre" userId="ff250996250fffe5" providerId="LiveId" clId="{82B580F8-1702-4CA7-9355-F86E687C6264}" dt="2023-07-28T13:28:34.708" v="11032" actId="1076"/>
          <ac:spMkLst>
            <pc:docMk/>
            <pc:sldMk cId="712233035" sldId="277"/>
            <ac:spMk id="15362" creationId="{5A1392FA-2D37-ADBF-E20E-7CB6C48F8222}"/>
          </ac:spMkLst>
        </pc:spChg>
        <pc:graphicFrameChg chg="add mod">
          <ac:chgData name="Nelson Arabeyre" userId="ff250996250fffe5" providerId="LiveId" clId="{82B580F8-1702-4CA7-9355-F86E687C6264}" dt="2023-07-28T13:32:55.102" v="11063" actId="1076"/>
          <ac:graphicFrameMkLst>
            <pc:docMk/>
            <pc:sldMk cId="712233035" sldId="277"/>
            <ac:graphicFrameMk id="6" creationId="{ABEBA3E2-C86A-66E5-0418-98AD711062F6}"/>
          </ac:graphicFrameMkLst>
        </pc:graphicFrameChg>
        <pc:graphicFrameChg chg="add mod">
          <ac:chgData name="Nelson Arabeyre" userId="ff250996250fffe5" providerId="LiveId" clId="{82B580F8-1702-4CA7-9355-F86E687C6264}" dt="2023-07-28T13:42:37.053" v="11140" actId="1076"/>
          <ac:graphicFrameMkLst>
            <pc:docMk/>
            <pc:sldMk cId="712233035" sldId="277"/>
            <ac:graphicFrameMk id="8" creationId="{B456CC82-6AB4-9873-9D98-360DF89C3A16}"/>
          </ac:graphicFrameMkLst>
        </pc:graphicFrameChg>
        <pc:graphicFrameChg chg="add mod">
          <ac:chgData name="Nelson Arabeyre" userId="ff250996250fffe5" providerId="LiveId" clId="{82B580F8-1702-4CA7-9355-F86E687C6264}" dt="2023-07-28T13:42:40.616" v="11141" actId="1076"/>
          <ac:graphicFrameMkLst>
            <pc:docMk/>
            <pc:sldMk cId="712233035" sldId="277"/>
            <ac:graphicFrameMk id="13" creationId="{47D00848-E079-1D70-FB6E-1179FFEF79C0}"/>
          </ac:graphicFrameMkLst>
        </pc:graphicFrameChg>
        <pc:graphicFrameChg chg="add mod">
          <ac:chgData name="Nelson Arabeyre" userId="ff250996250fffe5" providerId="LiveId" clId="{82B580F8-1702-4CA7-9355-F86E687C6264}" dt="2023-07-28T13:42:26.893" v="11139" actId="1076"/>
          <ac:graphicFrameMkLst>
            <pc:docMk/>
            <pc:sldMk cId="712233035" sldId="277"/>
            <ac:graphicFrameMk id="14" creationId="{78707D92-B222-2EE5-8BA9-602D178508DA}"/>
          </ac:graphicFrameMkLst>
        </pc:graphicFrameChg>
        <pc:graphicFrameChg chg="add mod">
          <ac:chgData name="Nelson Arabeyre" userId="ff250996250fffe5" providerId="LiveId" clId="{82B580F8-1702-4CA7-9355-F86E687C6264}" dt="2023-07-28T13:40:34.961" v="11117" actId="255"/>
          <ac:graphicFrameMkLst>
            <pc:docMk/>
            <pc:sldMk cId="712233035" sldId="277"/>
            <ac:graphicFrameMk id="15" creationId="{D2B193EB-A064-07AF-F4DE-B16C24B2A219}"/>
          </ac:graphicFrameMkLst>
        </pc:graphicFrameChg>
        <pc:picChg chg="add mod">
          <ac:chgData name="Nelson Arabeyre" userId="ff250996250fffe5" providerId="LiveId" clId="{82B580F8-1702-4CA7-9355-F86E687C6264}" dt="2023-07-28T13:19:32.714" v="10980" actId="1076"/>
          <ac:picMkLst>
            <pc:docMk/>
            <pc:sldMk cId="712233035" sldId="277"/>
            <ac:picMk id="4" creationId="{6C5C0C15-DE68-8659-1AC7-6BA3A579D12B}"/>
          </ac:picMkLst>
        </pc:picChg>
        <pc:picChg chg="add mod">
          <ac:chgData name="Nelson Arabeyre" userId="ff250996250fffe5" providerId="LiveId" clId="{82B580F8-1702-4CA7-9355-F86E687C6264}" dt="2023-07-28T13:19:41.445" v="10982" actId="1076"/>
          <ac:picMkLst>
            <pc:docMk/>
            <pc:sldMk cId="712233035" sldId="277"/>
            <ac:picMk id="5" creationId="{579E21B5-716D-099A-F6EE-92972C9CBE28}"/>
          </ac:picMkLst>
        </pc:picChg>
        <pc:picChg chg="mod ord">
          <ac:chgData name="Nelson Arabeyre" userId="ff250996250fffe5" providerId="LiveId" clId="{82B580F8-1702-4CA7-9355-F86E687C6264}" dt="2023-07-28T13:33:56.649" v="11074" actId="1076"/>
          <ac:picMkLst>
            <pc:docMk/>
            <pc:sldMk cId="712233035" sldId="277"/>
            <ac:picMk id="24579" creationId="{87A0C21A-2659-D1E5-E418-30D212BFED9A}"/>
          </ac:picMkLst>
        </pc:picChg>
      </pc:sldChg>
      <pc:sldChg chg="new del">
        <pc:chgData name="Nelson Arabeyre" userId="ff250996250fffe5" providerId="LiveId" clId="{82B580F8-1702-4CA7-9355-F86E687C6264}" dt="2023-07-25T01:46:42.329" v="6679" actId="2696"/>
        <pc:sldMkLst>
          <pc:docMk/>
          <pc:sldMk cId="859264038" sldId="278"/>
        </pc:sldMkLst>
      </pc:sldChg>
      <pc:sldChg chg="addSp delSp modSp new del mod setBg delDesignElem">
        <pc:chgData name="Nelson Arabeyre" userId="ff250996250fffe5" providerId="LiveId" clId="{82B580F8-1702-4CA7-9355-F86E687C6264}" dt="2023-07-27T23:24:58.171" v="9291" actId="2696"/>
        <pc:sldMkLst>
          <pc:docMk/>
          <pc:sldMk cId="1820344337" sldId="278"/>
        </pc:sldMkLst>
        <pc:spChg chg="mod">
          <ac:chgData name="Nelson Arabeyre" userId="ff250996250fffe5" providerId="LiveId" clId="{82B580F8-1702-4CA7-9355-F86E687C6264}" dt="2023-07-27T23:22:14.682" v="9264" actId="26606"/>
          <ac:spMkLst>
            <pc:docMk/>
            <pc:sldMk cId="1820344337" sldId="278"/>
            <ac:spMk id="2" creationId="{77DF45D4-B76F-0045-B4C4-F1D3512C6FC1}"/>
          </ac:spMkLst>
        </pc:spChg>
        <pc:spChg chg="add del mod">
          <ac:chgData name="Nelson Arabeyre" userId="ff250996250fffe5" providerId="LiveId" clId="{82B580F8-1702-4CA7-9355-F86E687C6264}" dt="2023-07-27T23:17:46.744" v="9231" actId="26606"/>
          <ac:spMkLst>
            <pc:docMk/>
            <pc:sldMk cId="1820344337" sldId="278"/>
            <ac:spMk id="3" creationId="{E9252DD5-168D-034F-67F2-59ADA0A08BC1}"/>
          </ac:spMkLst>
        </pc:spChg>
        <pc:spChg chg="add del">
          <ac:chgData name="Nelson Arabeyre" userId="ff250996250fffe5" providerId="LiveId" clId="{82B580F8-1702-4CA7-9355-F86E687C6264}" dt="2023-07-27T23:10:24.859" v="9199" actId="26606"/>
          <ac:spMkLst>
            <pc:docMk/>
            <pc:sldMk cId="1820344337" sldId="278"/>
            <ac:spMk id="5" creationId="{3558DB37-9FEE-48A2-8578-ED0401573943}"/>
          </ac:spMkLst>
        </pc:spChg>
        <pc:spChg chg="add del">
          <ac:chgData name="Nelson Arabeyre" userId="ff250996250fffe5" providerId="LiveId" clId="{82B580F8-1702-4CA7-9355-F86E687C6264}" dt="2023-07-27T23:10:24.859" v="9199" actId="26606"/>
          <ac:spMkLst>
            <pc:docMk/>
            <pc:sldMk cId="1820344337" sldId="278"/>
            <ac:spMk id="6" creationId="{5F7FCCA6-00E2-4F74-A105-0D769872F243}"/>
          </ac:spMkLst>
        </pc:spChg>
        <pc:spChg chg="add del">
          <ac:chgData name="Nelson Arabeyre" userId="ff250996250fffe5" providerId="LiveId" clId="{82B580F8-1702-4CA7-9355-F86E687C6264}" dt="2023-07-27T23:10:24.859" v="9199" actId="26606"/>
          <ac:spMkLst>
            <pc:docMk/>
            <pc:sldMk cId="1820344337" sldId="278"/>
            <ac:spMk id="7" creationId="{5E1ED12F-9F06-4B37-87B7-F98F52937F86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1820344337" sldId="278"/>
            <ac:spMk id="8" creationId="{CECF0FC6-D57B-48B6-9036-F4FFD91A4B34}"/>
          </ac:spMkLst>
        </pc:spChg>
        <pc:spChg chg="add del">
          <ac:chgData name="Nelson Arabeyre" userId="ff250996250fffe5" providerId="LiveId" clId="{82B580F8-1702-4CA7-9355-F86E687C6264}" dt="2023-07-27T23:17:24.173" v="9222" actId="26606"/>
          <ac:spMkLst>
            <pc:docMk/>
            <pc:sldMk cId="1820344337" sldId="278"/>
            <ac:spMk id="9" creationId="{7DA1F35B-C8F7-4A5A-9339-7DA4D785B300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1820344337" sldId="278"/>
            <ac:spMk id="10" creationId="{717A211C-5863-4303-AC3D-AEBFDF6D6A4C}"/>
          </ac:spMkLst>
        </pc:spChg>
        <pc:spChg chg="add del">
          <ac:chgData name="Nelson Arabeyre" userId="ff250996250fffe5" providerId="LiveId" clId="{82B580F8-1702-4CA7-9355-F86E687C6264}" dt="2023-07-27T23:17:24.173" v="9222" actId="26606"/>
          <ac:spMkLst>
            <pc:docMk/>
            <pc:sldMk cId="1820344337" sldId="278"/>
            <ac:spMk id="11" creationId="{B2D4AD41-40DA-4A81-92F5-B6E3BA1ED82A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1820344337" sldId="278"/>
            <ac:spMk id="12" creationId="{087519CD-2FFF-42E3-BB0C-FEAA828BA5DB}"/>
          </ac:spMkLst>
        </pc:spChg>
        <pc:spChg chg="add del">
          <ac:chgData name="Nelson Arabeyre" userId="ff250996250fffe5" providerId="LiveId" clId="{82B580F8-1702-4CA7-9355-F86E687C6264}" dt="2023-07-27T23:17:33.313" v="9224" actId="26606"/>
          <ac:spMkLst>
            <pc:docMk/>
            <pc:sldMk cId="1820344337" sldId="278"/>
            <ac:spMk id="14" creationId="{7F488E8B-4E1E-4402-8935-D4E6C02615C7}"/>
          </ac:spMkLst>
        </pc:spChg>
        <pc:spChg chg="add del">
          <ac:chgData name="Nelson Arabeyre" userId="ff250996250fffe5" providerId="LiveId" clId="{82B580F8-1702-4CA7-9355-F86E687C6264}" dt="2023-07-27T23:17:33.313" v="9224" actId="26606"/>
          <ac:spMkLst>
            <pc:docMk/>
            <pc:sldMk cId="1820344337" sldId="278"/>
            <ac:spMk id="15" creationId="{081EA652-8C6A-4E69-BEB9-170809474553}"/>
          </ac:spMkLst>
        </pc:spChg>
        <pc:spChg chg="add del">
          <ac:chgData name="Nelson Arabeyre" userId="ff250996250fffe5" providerId="LiveId" clId="{82B580F8-1702-4CA7-9355-F86E687C6264}" dt="2023-07-27T23:17:33.313" v="9224" actId="26606"/>
          <ac:spMkLst>
            <pc:docMk/>
            <pc:sldMk cId="1820344337" sldId="278"/>
            <ac:spMk id="17" creationId="{A4026A73-1F7F-49F2-B319-8CA3B3D53269}"/>
          </ac:spMkLst>
        </pc:spChg>
        <pc:spChg chg="add del">
          <ac:chgData name="Nelson Arabeyre" userId="ff250996250fffe5" providerId="LiveId" clId="{82B580F8-1702-4CA7-9355-F86E687C6264}" dt="2023-07-27T23:17:33.313" v="9224" actId="26606"/>
          <ac:spMkLst>
            <pc:docMk/>
            <pc:sldMk cId="1820344337" sldId="278"/>
            <ac:spMk id="18" creationId="{5298780A-33B9-4EA2-8F67-DE68AD62841B}"/>
          </ac:spMkLst>
        </pc:spChg>
        <pc:spChg chg="add del">
          <ac:chgData name="Nelson Arabeyre" userId="ff250996250fffe5" providerId="LiveId" clId="{82B580F8-1702-4CA7-9355-F86E687C6264}" dt="2023-07-27T23:17:33.313" v="9224" actId="26606"/>
          <ac:spMkLst>
            <pc:docMk/>
            <pc:sldMk cId="1820344337" sldId="278"/>
            <ac:spMk id="19" creationId="{E9252DD5-168D-034F-67F2-59ADA0A08BC1}"/>
          </ac:spMkLst>
        </pc:spChg>
        <pc:spChg chg="add del">
          <ac:chgData name="Nelson Arabeyre" userId="ff250996250fffe5" providerId="LiveId" clId="{82B580F8-1702-4CA7-9355-F86E687C6264}" dt="2023-07-27T23:17:34.958" v="9226" actId="26606"/>
          <ac:spMkLst>
            <pc:docMk/>
            <pc:sldMk cId="1820344337" sldId="278"/>
            <ac:spMk id="21" creationId="{53B021B3-DE93-4AB7-8A18-CF5F1CED88B8}"/>
          </ac:spMkLst>
        </pc:spChg>
        <pc:spChg chg="add del">
          <ac:chgData name="Nelson Arabeyre" userId="ff250996250fffe5" providerId="LiveId" clId="{82B580F8-1702-4CA7-9355-F86E687C6264}" dt="2023-07-27T23:17:34.958" v="9226" actId="26606"/>
          <ac:spMkLst>
            <pc:docMk/>
            <pc:sldMk cId="1820344337" sldId="278"/>
            <ac:spMk id="22" creationId="{52D502E5-F6B4-4D58-B4AE-FC466FF15EE8}"/>
          </ac:spMkLst>
        </pc:spChg>
        <pc:spChg chg="add del">
          <ac:chgData name="Nelson Arabeyre" userId="ff250996250fffe5" providerId="LiveId" clId="{82B580F8-1702-4CA7-9355-F86E687C6264}" dt="2023-07-27T23:17:34.958" v="9226" actId="26606"/>
          <ac:spMkLst>
            <pc:docMk/>
            <pc:sldMk cId="1820344337" sldId="278"/>
            <ac:spMk id="23" creationId="{9DECDBF4-02B6-4BB4-B65B-B8107AD6A9E8}"/>
          </ac:spMkLst>
        </pc:spChg>
        <pc:spChg chg="add del">
          <ac:chgData name="Nelson Arabeyre" userId="ff250996250fffe5" providerId="LiveId" clId="{82B580F8-1702-4CA7-9355-F86E687C6264}" dt="2023-07-27T23:17:44.550" v="9228" actId="26606"/>
          <ac:spMkLst>
            <pc:docMk/>
            <pc:sldMk cId="1820344337" sldId="278"/>
            <ac:spMk id="26" creationId="{AFF8D2E5-2C4E-47B1-930B-6C82B7C31331}"/>
          </ac:spMkLst>
        </pc:spChg>
        <pc:spChg chg="add del">
          <ac:chgData name="Nelson Arabeyre" userId="ff250996250fffe5" providerId="LiveId" clId="{82B580F8-1702-4CA7-9355-F86E687C6264}" dt="2023-07-27T23:17:44.550" v="9228" actId="26606"/>
          <ac:spMkLst>
            <pc:docMk/>
            <pc:sldMk cId="1820344337" sldId="278"/>
            <ac:spMk id="27" creationId="{801E4ADA-0EA9-4930-846E-3C11E8BED6DD}"/>
          </ac:spMkLst>
        </pc:spChg>
        <pc:spChg chg="add del">
          <ac:chgData name="Nelson Arabeyre" userId="ff250996250fffe5" providerId="LiveId" clId="{82B580F8-1702-4CA7-9355-F86E687C6264}" dt="2023-07-27T23:17:44.550" v="9228" actId="26606"/>
          <ac:spMkLst>
            <pc:docMk/>
            <pc:sldMk cId="1820344337" sldId="278"/>
            <ac:spMk id="28" creationId="{FB92FFCE-0C90-454E-AA25-D4EE9A6C39C5}"/>
          </ac:spMkLst>
        </pc:spChg>
        <pc:spChg chg="add del">
          <ac:chgData name="Nelson Arabeyre" userId="ff250996250fffe5" providerId="LiveId" clId="{82B580F8-1702-4CA7-9355-F86E687C6264}" dt="2023-07-27T23:17:46.710" v="9230" actId="26606"/>
          <ac:spMkLst>
            <pc:docMk/>
            <pc:sldMk cId="1820344337" sldId="278"/>
            <ac:spMk id="31" creationId="{98DDA986-B6EE-4642-AC60-0490373E69D0}"/>
          </ac:spMkLst>
        </pc:spChg>
        <pc:spChg chg="add del">
          <ac:chgData name="Nelson Arabeyre" userId="ff250996250fffe5" providerId="LiveId" clId="{82B580F8-1702-4CA7-9355-F86E687C6264}" dt="2023-07-27T23:17:46.710" v="9230" actId="26606"/>
          <ac:spMkLst>
            <pc:docMk/>
            <pc:sldMk cId="1820344337" sldId="278"/>
            <ac:spMk id="32" creationId="{80B62878-12EF-4E97-A284-47BAFC30DA2E}"/>
          </ac:spMkLst>
        </pc:spChg>
        <pc:spChg chg="add del">
          <ac:chgData name="Nelson Arabeyre" userId="ff250996250fffe5" providerId="LiveId" clId="{82B580F8-1702-4CA7-9355-F86E687C6264}" dt="2023-07-27T23:17:46.710" v="9230" actId="26606"/>
          <ac:spMkLst>
            <pc:docMk/>
            <pc:sldMk cId="1820344337" sldId="278"/>
            <ac:spMk id="33" creationId="{6D79188D-1ED5-4705-B8C7-5D6FB7670AB3}"/>
          </ac:spMkLst>
        </pc:spChg>
        <pc:spChg chg="add del">
          <ac:chgData name="Nelson Arabeyre" userId="ff250996250fffe5" providerId="LiveId" clId="{82B580F8-1702-4CA7-9355-F86E687C6264}" dt="2023-07-27T23:17:46.710" v="9230" actId="26606"/>
          <ac:spMkLst>
            <pc:docMk/>
            <pc:sldMk cId="1820344337" sldId="278"/>
            <ac:spMk id="34" creationId="{E9252DD5-168D-034F-67F2-59ADA0A08BC1}"/>
          </ac:spMkLst>
        </pc:spChg>
        <pc:spChg chg="add del">
          <ac:chgData name="Nelson Arabeyre" userId="ff250996250fffe5" providerId="LiveId" clId="{82B580F8-1702-4CA7-9355-F86E687C6264}" dt="2023-07-27T23:17:56.685" v="9232" actId="26606"/>
          <ac:spMkLst>
            <pc:docMk/>
            <pc:sldMk cId="1820344337" sldId="278"/>
            <ac:spMk id="36" creationId="{7DA1F35B-C8F7-4A5A-9339-7DA4D785B300}"/>
          </ac:spMkLst>
        </pc:spChg>
        <pc:spChg chg="add del">
          <ac:chgData name="Nelson Arabeyre" userId="ff250996250fffe5" providerId="LiveId" clId="{82B580F8-1702-4CA7-9355-F86E687C6264}" dt="2023-07-27T23:17:56.685" v="9232" actId="26606"/>
          <ac:spMkLst>
            <pc:docMk/>
            <pc:sldMk cId="1820344337" sldId="278"/>
            <ac:spMk id="37" creationId="{B2D4AD41-40DA-4A81-92F5-B6E3BA1ED82A}"/>
          </ac:spMkLst>
        </pc:spChg>
        <pc:spChg chg="add del">
          <ac:chgData name="Nelson Arabeyre" userId="ff250996250fffe5" providerId="LiveId" clId="{82B580F8-1702-4CA7-9355-F86E687C6264}" dt="2023-07-27T23:19:01.978" v="9248" actId="26606"/>
          <ac:spMkLst>
            <pc:docMk/>
            <pc:sldMk cId="1820344337" sldId="278"/>
            <ac:spMk id="44" creationId="{B50AB553-2A96-4A92-96F2-93548E096954}"/>
          </ac:spMkLst>
        </pc:spChg>
        <pc:spChg chg="add del">
          <ac:chgData name="Nelson Arabeyre" userId="ff250996250fffe5" providerId="LiveId" clId="{82B580F8-1702-4CA7-9355-F86E687C6264}" dt="2023-07-27T23:22:14.682" v="9264" actId="26606"/>
          <ac:spMkLst>
            <pc:docMk/>
            <pc:sldMk cId="1820344337" sldId="278"/>
            <ac:spMk id="49" creationId="{B50AB553-2A96-4A92-96F2-93548E096954}"/>
          </ac:spMkLst>
        </pc:spChg>
        <pc:spChg chg="add">
          <ac:chgData name="Nelson Arabeyre" userId="ff250996250fffe5" providerId="LiveId" clId="{82B580F8-1702-4CA7-9355-F86E687C6264}" dt="2023-07-27T23:22:14.682" v="9264" actId="26606"/>
          <ac:spMkLst>
            <pc:docMk/>
            <pc:sldMk cId="1820344337" sldId="278"/>
            <ac:spMk id="54" creationId="{45D37F4E-DDB4-456B-97E0-9937730A039F}"/>
          </ac:spMkLst>
        </pc:spChg>
        <pc:spChg chg="add">
          <ac:chgData name="Nelson Arabeyre" userId="ff250996250fffe5" providerId="LiveId" clId="{82B580F8-1702-4CA7-9355-F86E687C6264}" dt="2023-07-27T23:22:14.682" v="9264" actId="26606"/>
          <ac:spMkLst>
            <pc:docMk/>
            <pc:sldMk cId="1820344337" sldId="278"/>
            <ac:spMk id="56" creationId="{B2DD41CD-8F47-4F56-AD12-4E2FF7696987}"/>
          </ac:spMkLst>
        </pc:spChg>
        <pc:graphicFrameChg chg="add del">
          <ac:chgData name="Nelson Arabeyre" userId="ff250996250fffe5" providerId="LiveId" clId="{82B580F8-1702-4CA7-9355-F86E687C6264}" dt="2023-07-27T23:17:24.173" v="9222" actId="26606"/>
          <ac:graphicFrameMkLst>
            <pc:docMk/>
            <pc:sldMk cId="1820344337" sldId="278"/>
            <ac:graphicFrameMk id="13" creationId="{2B684AE6-E930-298D-91DC-73EA676597FA}"/>
          </ac:graphicFrameMkLst>
        </pc:graphicFrameChg>
        <pc:graphicFrameChg chg="add del">
          <ac:chgData name="Nelson Arabeyre" userId="ff250996250fffe5" providerId="LiveId" clId="{82B580F8-1702-4CA7-9355-F86E687C6264}" dt="2023-07-27T23:17:34.958" v="9226" actId="26606"/>
          <ac:graphicFrameMkLst>
            <pc:docMk/>
            <pc:sldMk cId="1820344337" sldId="278"/>
            <ac:graphicFrameMk id="24" creationId="{753F7175-5CBD-91C4-C766-14EF9DC2866F}"/>
          </ac:graphicFrameMkLst>
        </pc:graphicFrameChg>
        <pc:graphicFrameChg chg="add del">
          <ac:chgData name="Nelson Arabeyre" userId="ff250996250fffe5" providerId="LiveId" clId="{82B580F8-1702-4CA7-9355-F86E687C6264}" dt="2023-07-27T23:17:44.550" v="9228" actId="26606"/>
          <ac:graphicFrameMkLst>
            <pc:docMk/>
            <pc:sldMk cId="1820344337" sldId="278"/>
            <ac:graphicFrameMk id="29" creationId="{9AAC0076-EA3F-E2EE-55F0-DDEB5F415A26}"/>
          </ac:graphicFrameMkLst>
        </pc:graphicFrameChg>
        <pc:graphicFrameChg chg="add mod modGraphic">
          <ac:chgData name="Nelson Arabeyre" userId="ff250996250fffe5" providerId="LiveId" clId="{82B580F8-1702-4CA7-9355-F86E687C6264}" dt="2023-07-27T23:22:14.682" v="9264" actId="26606"/>
          <ac:graphicFrameMkLst>
            <pc:docMk/>
            <pc:sldMk cId="1820344337" sldId="278"/>
            <ac:graphicFrameMk id="38" creationId="{2B684AE6-E930-298D-91DC-73EA676597FA}"/>
          </ac:graphicFrameMkLst>
        </pc:graphicFrameChg>
        <pc:picChg chg="add mod ord">
          <ac:chgData name="Nelson Arabeyre" userId="ff250996250fffe5" providerId="LiveId" clId="{82B580F8-1702-4CA7-9355-F86E687C6264}" dt="2023-07-27T23:22:14.682" v="9264" actId="26606"/>
          <ac:picMkLst>
            <pc:docMk/>
            <pc:sldMk cId="1820344337" sldId="278"/>
            <ac:picMk id="40" creationId="{14D3AD73-19FA-D915-CEB4-18CA868716F0}"/>
          </ac:picMkLst>
        </pc:picChg>
        <pc:cxnChg chg="add del">
          <ac:chgData name="Nelson Arabeyre" userId="ff250996250fffe5" providerId="LiveId" clId="{82B580F8-1702-4CA7-9355-F86E687C6264}" dt="2023-07-27T23:17:33.313" v="9224" actId="26606"/>
          <ac:cxnSpMkLst>
            <pc:docMk/>
            <pc:sldMk cId="1820344337" sldId="278"/>
            <ac:cxnSpMk id="16" creationId="{23AAC9B5-8015-485C-ACF9-A750390E9A56}"/>
          </ac:cxnSpMkLst>
        </pc:cxnChg>
      </pc:sldChg>
      <pc:sldChg chg="addSp delSp modSp add mod ord modClrScheme chgLayout">
        <pc:chgData name="Nelson Arabeyre" userId="ff250996250fffe5" providerId="LiveId" clId="{82B580F8-1702-4CA7-9355-F86E687C6264}" dt="2023-07-28T02:56:32.351" v="10759" actId="255"/>
        <pc:sldMkLst>
          <pc:docMk/>
          <pc:sldMk cId="1048082800" sldId="279"/>
        </pc:sldMkLst>
        <pc:spChg chg="add del mod">
          <ac:chgData name="Nelson Arabeyre" userId="ff250996250fffe5" providerId="LiveId" clId="{82B580F8-1702-4CA7-9355-F86E687C6264}" dt="2023-07-27T23:22:45.951" v="9267" actId="700"/>
          <ac:spMkLst>
            <pc:docMk/>
            <pc:sldMk cId="1048082800" sldId="279"/>
            <ac:spMk id="5" creationId="{8CE3CEF5-017B-10E9-4D84-5D83996CEFFC}"/>
          </ac:spMkLst>
        </pc:spChg>
        <pc:spChg chg="mod ord">
          <ac:chgData name="Nelson Arabeyre" userId="ff250996250fffe5" providerId="LiveId" clId="{82B580F8-1702-4CA7-9355-F86E687C6264}" dt="2023-07-28T02:06:19.383" v="10287" actId="255"/>
          <ac:spMkLst>
            <pc:docMk/>
            <pc:sldMk cId="1048082800" sldId="279"/>
            <ac:spMk id="5122" creationId="{28A8C6E9-9BC2-1A05-49E5-50DBC16F0665}"/>
          </ac:spMkLst>
        </pc:spChg>
        <pc:graphicFrameChg chg="mod ord">
          <ac:chgData name="Nelson Arabeyre" userId="ff250996250fffe5" providerId="LiveId" clId="{82B580F8-1702-4CA7-9355-F86E687C6264}" dt="2023-07-28T02:56:32.351" v="10759" actId="255"/>
          <ac:graphicFrameMkLst>
            <pc:docMk/>
            <pc:sldMk cId="1048082800" sldId="279"/>
            <ac:graphicFrameMk id="2" creationId="{1FC98E8D-B963-FDD6-886D-0AE6484BEEE1}"/>
          </ac:graphicFrameMkLst>
        </pc:graphicFrameChg>
        <pc:picChg chg="del">
          <ac:chgData name="Nelson Arabeyre" userId="ff250996250fffe5" providerId="LiveId" clId="{82B580F8-1702-4CA7-9355-F86E687C6264}" dt="2023-07-27T23:22:40.676" v="9266" actId="478"/>
          <ac:picMkLst>
            <pc:docMk/>
            <pc:sldMk cId="1048082800" sldId="279"/>
            <ac:picMk id="14340" creationId="{92D449BF-053C-0706-2CC0-FA0B27CB32CE}"/>
          </ac:picMkLst>
        </pc:picChg>
      </pc:sldChg>
      <pc:sldChg chg="addSp delSp modSp new del mod setBg setClrOvrMap delDesignElem">
        <pc:chgData name="Nelson Arabeyre" userId="ff250996250fffe5" providerId="LiveId" clId="{82B580F8-1702-4CA7-9355-F86E687C6264}" dt="2023-07-27T23:21:10.668" v="9261" actId="2696"/>
        <pc:sldMkLst>
          <pc:docMk/>
          <pc:sldMk cId="3579555073" sldId="279"/>
        </pc:sldMkLst>
        <pc:spChg chg="mod">
          <ac:chgData name="Nelson Arabeyre" userId="ff250996250fffe5" providerId="LiveId" clId="{82B580F8-1702-4CA7-9355-F86E687C6264}" dt="2023-07-27T23:09:28.402" v="9163" actId="26606"/>
          <ac:spMkLst>
            <pc:docMk/>
            <pc:sldMk cId="3579555073" sldId="279"/>
            <ac:spMk id="2" creationId="{C4900164-3861-8E61-9D06-BB41D24AC509}"/>
          </ac:spMkLst>
        </pc:spChg>
        <pc:spChg chg="add del mod">
          <ac:chgData name="Nelson Arabeyre" userId="ff250996250fffe5" providerId="LiveId" clId="{82B580F8-1702-4CA7-9355-F86E687C6264}" dt="2023-07-27T23:09:28.402" v="9163" actId="26606"/>
          <ac:spMkLst>
            <pc:docMk/>
            <pc:sldMk cId="3579555073" sldId="279"/>
            <ac:spMk id="3" creationId="{8550AFE2-4C94-2344-20CC-C46A3CD313C9}"/>
          </ac:spMkLst>
        </pc:spChg>
        <pc:spChg chg="add del">
          <ac:chgData name="Nelson Arabeyre" userId="ff250996250fffe5" providerId="LiveId" clId="{82B580F8-1702-4CA7-9355-F86E687C6264}" dt="2023-07-27T23:09:28.402" v="9163" actId="26606"/>
          <ac:spMkLst>
            <pc:docMk/>
            <pc:sldMk cId="3579555073" sldId="279"/>
            <ac:spMk id="8" creationId="{3558DB37-9FEE-48A2-8578-ED0401573943}"/>
          </ac:spMkLst>
        </pc:spChg>
        <pc:spChg chg="add del">
          <ac:chgData name="Nelson Arabeyre" userId="ff250996250fffe5" providerId="LiveId" clId="{82B580F8-1702-4CA7-9355-F86E687C6264}" dt="2023-07-27T23:09:28.402" v="9163" actId="26606"/>
          <ac:spMkLst>
            <pc:docMk/>
            <pc:sldMk cId="3579555073" sldId="279"/>
            <ac:spMk id="10" creationId="{5F7FCCA6-00E2-4F74-A105-0D769872F243}"/>
          </ac:spMkLst>
        </pc:spChg>
        <pc:spChg chg="add del">
          <ac:chgData name="Nelson Arabeyre" userId="ff250996250fffe5" providerId="LiveId" clId="{82B580F8-1702-4CA7-9355-F86E687C6264}" dt="2023-07-27T23:09:28.402" v="9163" actId="26606"/>
          <ac:spMkLst>
            <pc:docMk/>
            <pc:sldMk cId="3579555073" sldId="279"/>
            <ac:spMk id="12" creationId="{5E1ED12F-9F06-4B37-87B7-F98F52937F86}"/>
          </ac:spMkLst>
        </pc:spChg>
        <pc:spChg chg="add del">
          <ac:chgData name="Nelson Arabeyre" userId="ff250996250fffe5" providerId="LiveId" clId="{82B580F8-1702-4CA7-9355-F86E687C6264}" dt="2023-07-27T23:09:08.262" v="9146" actId="26606"/>
          <ac:spMkLst>
            <pc:docMk/>
            <pc:sldMk cId="3579555073" sldId="279"/>
            <ac:spMk id="17" creationId="{C843AFC8-D8D0-4784-B08C-6324FA88E6DD}"/>
          </ac:spMkLst>
        </pc:spChg>
        <pc:spChg chg="add del">
          <ac:chgData name="Nelson Arabeyre" userId="ff250996250fffe5" providerId="LiveId" clId="{82B580F8-1702-4CA7-9355-F86E687C6264}" dt="2023-07-27T23:09:08.262" v="9146" actId="26606"/>
          <ac:spMkLst>
            <pc:docMk/>
            <pc:sldMk cId="3579555073" sldId="279"/>
            <ac:spMk id="19" creationId="{854B1A56-8AFB-4D4F-8D98-1E832D6FFE67}"/>
          </ac:spMkLst>
        </pc:spChg>
        <pc:spChg chg="add del">
          <ac:chgData name="Nelson Arabeyre" userId="ff250996250fffe5" providerId="LiveId" clId="{82B580F8-1702-4CA7-9355-F86E687C6264}" dt="2023-07-27T23:09:08.262" v="9146" actId="26606"/>
          <ac:spMkLst>
            <pc:docMk/>
            <pc:sldMk cId="3579555073" sldId="279"/>
            <ac:spMk id="21" creationId="{F8E828FC-05B4-4BA4-92D3-3DF79D42D88E}"/>
          </ac:spMkLst>
        </pc:spChg>
        <pc:spChg chg="add del">
          <ac:chgData name="Nelson Arabeyre" userId="ff250996250fffe5" providerId="LiveId" clId="{82B580F8-1702-4CA7-9355-F86E687C6264}" dt="2023-07-27T23:09:08.758" v="9148" actId="26606"/>
          <ac:spMkLst>
            <pc:docMk/>
            <pc:sldMk cId="3579555073" sldId="279"/>
            <ac:spMk id="23" creationId="{C8DD82D3-D002-45B0-B16A-82B3DA4EFDDB}"/>
          </ac:spMkLst>
        </pc:spChg>
        <pc:spChg chg="add del">
          <ac:chgData name="Nelson Arabeyre" userId="ff250996250fffe5" providerId="LiveId" clId="{82B580F8-1702-4CA7-9355-F86E687C6264}" dt="2023-07-27T23:09:08.758" v="9148" actId="26606"/>
          <ac:spMkLst>
            <pc:docMk/>
            <pc:sldMk cId="3579555073" sldId="279"/>
            <ac:spMk id="25" creationId="{4C15B19B-E7BB-4060-B12F-3CDA8EF16A52}"/>
          </ac:spMkLst>
        </pc:spChg>
        <pc:spChg chg="add del">
          <ac:chgData name="Nelson Arabeyre" userId="ff250996250fffe5" providerId="LiveId" clId="{82B580F8-1702-4CA7-9355-F86E687C6264}" dt="2023-07-27T23:09:10.674" v="9150" actId="26606"/>
          <ac:spMkLst>
            <pc:docMk/>
            <pc:sldMk cId="3579555073" sldId="279"/>
            <ac:spMk id="27" creationId="{1F3985C0-E548-44D2-B30E-F3E42DADE133}"/>
          </ac:spMkLst>
        </pc:spChg>
        <pc:spChg chg="add del">
          <ac:chgData name="Nelson Arabeyre" userId="ff250996250fffe5" providerId="LiveId" clId="{82B580F8-1702-4CA7-9355-F86E687C6264}" dt="2023-07-27T23:09:10.674" v="9150" actId="26606"/>
          <ac:spMkLst>
            <pc:docMk/>
            <pc:sldMk cId="3579555073" sldId="279"/>
            <ac:spMk id="28" creationId="{52C0B2E1-0268-42EC-ABD3-94F81A05BCBD}"/>
          </ac:spMkLst>
        </pc:spChg>
        <pc:spChg chg="add del">
          <ac:chgData name="Nelson Arabeyre" userId="ff250996250fffe5" providerId="LiveId" clId="{82B580F8-1702-4CA7-9355-F86E687C6264}" dt="2023-07-27T23:09:10.674" v="9150" actId="26606"/>
          <ac:spMkLst>
            <pc:docMk/>
            <pc:sldMk cId="3579555073" sldId="279"/>
            <ac:spMk id="29" creationId="{7D2256B4-48EA-40FC-BBC0-AA1EE6E0080C}"/>
          </ac:spMkLst>
        </pc:spChg>
        <pc:spChg chg="add del">
          <ac:chgData name="Nelson Arabeyre" userId="ff250996250fffe5" providerId="LiveId" clId="{82B580F8-1702-4CA7-9355-F86E687C6264}" dt="2023-07-27T23:09:10.674" v="9150" actId="26606"/>
          <ac:spMkLst>
            <pc:docMk/>
            <pc:sldMk cId="3579555073" sldId="279"/>
            <ac:spMk id="31" creationId="{FBDCECDC-EEE3-4128-AA5E-82A8C08796E8}"/>
          </ac:spMkLst>
        </pc:spChg>
        <pc:spChg chg="add del">
          <ac:chgData name="Nelson Arabeyre" userId="ff250996250fffe5" providerId="LiveId" clId="{82B580F8-1702-4CA7-9355-F86E687C6264}" dt="2023-07-27T23:09:10.674" v="9150" actId="26606"/>
          <ac:spMkLst>
            <pc:docMk/>
            <pc:sldMk cId="3579555073" sldId="279"/>
            <ac:spMk id="32" creationId="{4260EDE0-989C-4E16-AF94-F652294D828E}"/>
          </ac:spMkLst>
        </pc:spChg>
        <pc:spChg chg="add del">
          <ac:chgData name="Nelson Arabeyre" userId="ff250996250fffe5" providerId="LiveId" clId="{82B580F8-1702-4CA7-9355-F86E687C6264}" dt="2023-07-27T23:09:12.003" v="9152" actId="26606"/>
          <ac:spMkLst>
            <pc:docMk/>
            <pc:sldMk cId="3579555073" sldId="279"/>
            <ac:spMk id="34" creationId="{1DFE635C-C432-47DA-AEAB-A593345CBA70}"/>
          </ac:spMkLst>
        </pc:spChg>
        <pc:spChg chg="add del">
          <ac:chgData name="Nelson Arabeyre" userId="ff250996250fffe5" providerId="LiveId" clId="{82B580F8-1702-4CA7-9355-F86E687C6264}" dt="2023-07-27T23:09:12.003" v="9152" actId="26606"/>
          <ac:spMkLst>
            <pc:docMk/>
            <pc:sldMk cId="3579555073" sldId="279"/>
            <ac:spMk id="35" creationId="{79FBF3D3-2448-4FF3-B57B-852CB3B8517E}"/>
          </ac:spMkLst>
        </pc:spChg>
        <pc:spChg chg="add del">
          <ac:chgData name="Nelson Arabeyre" userId="ff250996250fffe5" providerId="LiveId" clId="{82B580F8-1702-4CA7-9355-F86E687C6264}" dt="2023-07-27T23:09:12.003" v="9152" actId="26606"/>
          <ac:spMkLst>
            <pc:docMk/>
            <pc:sldMk cId="3579555073" sldId="279"/>
            <ac:spMk id="37" creationId="{8C6E698C-8155-4B8B-BDC9-B7299772B509}"/>
          </ac:spMkLst>
        </pc:spChg>
        <pc:spChg chg="add del">
          <ac:chgData name="Nelson Arabeyre" userId="ff250996250fffe5" providerId="LiveId" clId="{82B580F8-1702-4CA7-9355-F86E687C6264}" dt="2023-07-27T23:09:12.003" v="9152" actId="26606"/>
          <ac:spMkLst>
            <pc:docMk/>
            <pc:sldMk cId="3579555073" sldId="279"/>
            <ac:spMk id="39" creationId="{C22D9B36-9BE7-472B-8808-7E0D6810738F}"/>
          </ac:spMkLst>
        </pc:spChg>
        <pc:spChg chg="add del">
          <ac:chgData name="Nelson Arabeyre" userId="ff250996250fffe5" providerId="LiveId" clId="{82B580F8-1702-4CA7-9355-F86E687C6264}" dt="2023-07-27T23:09:12.003" v="9152" actId="26606"/>
          <ac:spMkLst>
            <pc:docMk/>
            <pc:sldMk cId="3579555073" sldId="279"/>
            <ac:spMk id="40" creationId="{8A549DE7-671D-4575-AF43-858FD99981CF}"/>
          </ac:spMkLst>
        </pc:spChg>
        <pc:spChg chg="add del">
          <ac:chgData name="Nelson Arabeyre" userId="ff250996250fffe5" providerId="LiveId" clId="{82B580F8-1702-4CA7-9355-F86E687C6264}" dt="2023-07-27T23:09:13.107" v="9154" actId="26606"/>
          <ac:spMkLst>
            <pc:docMk/>
            <pc:sldMk cId="3579555073" sldId="279"/>
            <ac:spMk id="42" creationId="{CECF0FC6-D57B-48B6-9036-F4FFD91A4B34}"/>
          </ac:spMkLst>
        </pc:spChg>
        <pc:spChg chg="add del">
          <ac:chgData name="Nelson Arabeyre" userId="ff250996250fffe5" providerId="LiveId" clId="{82B580F8-1702-4CA7-9355-F86E687C6264}" dt="2023-07-27T23:09:13.107" v="9154" actId="26606"/>
          <ac:spMkLst>
            <pc:docMk/>
            <pc:sldMk cId="3579555073" sldId="279"/>
            <ac:spMk id="43" creationId="{8550AFE2-4C94-2344-20CC-C46A3CD313C9}"/>
          </ac:spMkLst>
        </pc:spChg>
        <pc:spChg chg="add del">
          <ac:chgData name="Nelson Arabeyre" userId="ff250996250fffe5" providerId="LiveId" clId="{82B580F8-1702-4CA7-9355-F86E687C6264}" dt="2023-07-27T23:09:13.107" v="9154" actId="26606"/>
          <ac:spMkLst>
            <pc:docMk/>
            <pc:sldMk cId="3579555073" sldId="279"/>
            <ac:spMk id="44" creationId="{717A211C-5863-4303-AC3D-AEBFDF6D6A4C}"/>
          </ac:spMkLst>
        </pc:spChg>
        <pc:spChg chg="add del">
          <ac:chgData name="Nelson Arabeyre" userId="ff250996250fffe5" providerId="LiveId" clId="{82B580F8-1702-4CA7-9355-F86E687C6264}" dt="2023-07-27T23:09:13.107" v="9154" actId="26606"/>
          <ac:spMkLst>
            <pc:docMk/>
            <pc:sldMk cId="3579555073" sldId="279"/>
            <ac:spMk id="45" creationId="{087519CD-2FFF-42E3-BB0C-FEAA828BA5DB}"/>
          </ac:spMkLst>
        </pc:spChg>
        <pc:spChg chg="add del">
          <ac:chgData name="Nelson Arabeyre" userId="ff250996250fffe5" providerId="LiveId" clId="{82B580F8-1702-4CA7-9355-F86E687C6264}" dt="2023-07-27T23:09:24.583" v="9156" actId="26606"/>
          <ac:spMkLst>
            <pc:docMk/>
            <pc:sldMk cId="3579555073" sldId="279"/>
            <ac:spMk id="47" creationId="{3558DB37-9FEE-48A2-8578-ED0401573943}"/>
          </ac:spMkLst>
        </pc:spChg>
        <pc:spChg chg="add del">
          <ac:chgData name="Nelson Arabeyre" userId="ff250996250fffe5" providerId="LiveId" clId="{82B580F8-1702-4CA7-9355-F86E687C6264}" dt="2023-07-27T23:09:24.583" v="9156" actId="26606"/>
          <ac:spMkLst>
            <pc:docMk/>
            <pc:sldMk cId="3579555073" sldId="279"/>
            <ac:spMk id="48" creationId="{5F7FCCA6-00E2-4F74-A105-0D769872F243}"/>
          </ac:spMkLst>
        </pc:spChg>
        <pc:spChg chg="add del">
          <ac:chgData name="Nelson Arabeyre" userId="ff250996250fffe5" providerId="LiveId" clId="{82B580F8-1702-4CA7-9355-F86E687C6264}" dt="2023-07-27T23:09:24.583" v="9156" actId="26606"/>
          <ac:spMkLst>
            <pc:docMk/>
            <pc:sldMk cId="3579555073" sldId="279"/>
            <ac:spMk id="49" creationId="{8550AFE2-4C94-2344-20CC-C46A3CD313C9}"/>
          </ac:spMkLst>
        </pc:spChg>
        <pc:spChg chg="add del">
          <ac:chgData name="Nelson Arabeyre" userId="ff250996250fffe5" providerId="LiveId" clId="{82B580F8-1702-4CA7-9355-F86E687C6264}" dt="2023-07-27T23:09:24.583" v="9156" actId="26606"/>
          <ac:spMkLst>
            <pc:docMk/>
            <pc:sldMk cId="3579555073" sldId="279"/>
            <ac:spMk id="50" creationId="{5E1ED12F-9F06-4B37-87B7-F98F52937F86}"/>
          </ac:spMkLst>
        </pc:spChg>
        <pc:spChg chg="add del">
          <ac:chgData name="Nelson Arabeyre" userId="ff250996250fffe5" providerId="LiveId" clId="{82B580F8-1702-4CA7-9355-F86E687C6264}" dt="2023-07-27T23:09:25.801" v="9158" actId="26606"/>
          <ac:spMkLst>
            <pc:docMk/>
            <pc:sldMk cId="3579555073" sldId="279"/>
            <ac:spMk id="52" creationId="{1BB4EE85-A405-479E-9C83-3E48159BD2D7}"/>
          </ac:spMkLst>
        </pc:spChg>
        <pc:spChg chg="add del">
          <ac:chgData name="Nelson Arabeyre" userId="ff250996250fffe5" providerId="LiveId" clId="{82B580F8-1702-4CA7-9355-F86E687C6264}" dt="2023-07-27T23:09:25.801" v="9158" actId="26606"/>
          <ac:spMkLst>
            <pc:docMk/>
            <pc:sldMk cId="3579555073" sldId="279"/>
            <ac:spMk id="53" creationId="{35C1B87F-6563-4FF7-8C9D-5CB1DBDFF442}"/>
          </ac:spMkLst>
        </pc:spChg>
        <pc:spChg chg="add del">
          <ac:chgData name="Nelson Arabeyre" userId="ff250996250fffe5" providerId="LiveId" clId="{82B580F8-1702-4CA7-9355-F86E687C6264}" dt="2023-07-27T23:09:25.801" v="9158" actId="26606"/>
          <ac:spMkLst>
            <pc:docMk/>
            <pc:sldMk cId="3579555073" sldId="279"/>
            <ac:spMk id="55" creationId="{8C6E698C-8155-4B8B-BDC9-B7299772B509}"/>
          </ac:spMkLst>
        </pc:spChg>
        <pc:spChg chg="add del">
          <ac:chgData name="Nelson Arabeyre" userId="ff250996250fffe5" providerId="LiveId" clId="{82B580F8-1702-4CA7-9355-F86E687C6264}" dt="2023-07-27T23:09:25.801" v="9158" actId="26606"/>
          <ac:spMkLst>
            <pc:docMk/>
            <pc:sldMk cId="3579555073" sldId="279"/>
            <ac:spMk id="57" creationId="{A05250E5-90D0-4E41-B9BD-FF661DE54040}"/>
          </ac:spMkLst>
        </pc:spChg>
        <pc:spChg chg="add del">
          <ac:chgData name="Nelson Arabeyre" userId="ff250996250fffe5" providerId="LiveId" clId="{82B580F8-1702-4CA7-9355-F86E687C6264}" dt="2023-07-27T23:09:26.275" v="9160" actId="26606"/>
          <ac:spMkLst>
            <pc:docMk/>
            <pc:sldMk cId="3579555073" sldId="279"/>
            <ac:spMk id="59" creationId="{52C0B2E1-0268-42EC-ABD3-94F81A05BCBD}"/>
          </ac:spMkLst>
        </pc:spChg>
        <pc:spChg chg="add del">
          <ac:chgData name="Nelson Arabeyre" userId="ff250996250fffe5" providerId="LiveId" clId="{82B580F8-1702-4CA7-9355-F86E687C6264}" dt="2023-07-27T23:09:26.275" v="9160" actId="26606"/>
          <ac:spMkLst>
            <pc:docMk/>
            <pc:sldMk cId="3579555073" sldId="279"/>
            <ac:spMk id="60" creationId="{7D2256B4-48EA-40FC-BBC0-AA1EE6E0080C}"/>
          </ac:spMkLst>
        </pc:spChg>
        <pc:spChg chg="add del">
          <ac:chgData name="Nelson Arabeyre" userId="ff250996250fffe5" providerId="LiveId" clId="{82B580F8-1702-4CA7-9355-F86E687C6264}" dt="2023-07-27T23:09:26.275" v="9160" actId="26606"/>
          <ac:spMkLst>
            <pc:docMk/>
            <pc:sldMk cId="3579555073" sldId="279"/>
            <ac:spMk id="62" creationId="{FBDCECDC-EEE3-4128-AA5E-82A8C08796E8}"/>
          </ac:spMkLst>
        </pc:spChg>
        <pc:spChg chg="add del">
          <ac:chgData name="Nelson Arabeyre" userId="ff250996250fffe5" providerId="LiveId" clId="{82B580F8-1702-4CA7-9355-F86E687C6264}" dt="2023-07-27T23:09:26.275" v="9160" actId="26606"/>
          <ac:spMkLst>
            <pc:docMk/>
            <pc:sldMk cId="3579555073" sldId="279"/>
            <ac:spMk id="63" creationId="{4260EDE0-989C-4E16-AF94-F652294D828E}"/>
          </ac:spMkLst>
        </pc:spChg>
        <pc:spChg chg="add del">
          <ac:chgData name="Nelson Arabeyre" userId="ff250996250fffe5" providerId="LiveId" clId="{82B580F8-1702-4CA7-9355-F86E687C6264}" dt="2023-07-27T23:09:26.275" v="9160" actId="26606"/>
          <ac:spMkLst>
            <pc:docMk/>
            <pc:sldMk cId="3579555073" sldId="279"/>
            <ac:spMk id="64" creationId="{1F3985C0-E548-44D2-B30E-F3E42DADE133}"/>
          </ac:spMkLst>
        </pc:spChg>
        <pc:spChg chg="add del">
          <ac:chgData name="Nelson Arabeyre" userId="ff250996250fffe5" providerId="LiveId" clId="{82B580F8-1702-4CA7-9355-F86E687C6264}" dt="2023-07-27T23:09:28.396" v="9162" actId="26606"/>
          <ac:spMkLst>
            <pc:docMk/>
            <pc:sldMk cId="3579555073" sldId="279"/>
            <ac:spMk id="66" creationId="{52C0B2E1-0268-42EC-ABD3-94F81A05BCBD}"/>
          </ac:spMkLst>
        </pc:spChg>
        <pc:spChg chg="add del">
          <ac:chgData name="Nelson Arabeyre" userId="ff250996250fffe5" providerId="LiveId" clId="{82B580F8-1702-4CA7-9355-F86E687C6264}" dt="2023-07-27T23:09:28.396" v="9162" actId="26606"/>
          <ac:spMkLst>
            <pc:docMk/>
            <pc:sldMk cId="3579555073" sldId="279"/>
            <ac:spMk id="67" creationId="{7D2256B4-48EA-40FC-BBC0-AA1EE6E0080C}"/>
          </ac:spMkLst>
        </pc:spChg>
        <pc:spChg chg="add del">
          <ac:chgData name="Nelson Arabeyre" userId="ff250996250fffe5" providerId="LiveId" clId="{82B580F8-1702-4CA7-9355-F86E687C6264}" dt="2023-07-27T23:09:28.396" v="9162" actId="26606"/>
          <ac:spMkLst>
            <pc:docMk/>
            <pc:sldMk cId="3579555073" sldId="279"/>
            <ac:spMk id="69" creationId="{8C6E698C-8155-4B8B-BDC9-B7299772B509}"/>
          </ac:spMkLst>
        </pc:spChg>
        <pc:spChg chg="add del">
          <ac:chgData name="Nelson Arabeyre" userId="ff250996250fffe5" providerId="LiveId" clId="{82B580F8-1702-4CA7-9355-F86E687C6264}" dt="2023-07-27T23:09:28.396" v="9162" actId="26606"/>
          <ac:spMkLst>
            <pc:docMk/>
            <pc:sldMk cId="3579555073" sldId="279"/>
            <ac:spMk id="70" creationId="{0EEF5601-A8BC-411D-AA64-3E79320BA122}"/>
          </ac:spMkLst>
        </pc:spChg>
        <pc:spChg chg="add del">
          <ac:chgData name="Nelson Arabeyre" userId="ff250996250fffe5" providerId="LiveId" clId="{82B580F8-1702-4CA7-9355-F86E687C6264}" dt="2023-07-27T23:09:28.396" v="9162" actId="26606"/>
          <ac:spMkLst>
            <pc:docMk/>
            <pc:sldMk cId="3579555073" sldId="279"/>
            <ac:spMk id="71" creationId="{33209156-242F-4B26-8D07-CEB2B68A9F9A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3579555073" sldId="279"/>
            <ac:spMk id="73" creationId="{52C0B2E1-0268-42EC-ABD3-94F81A05BCBD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3579555073" sldId="279"/>
            <ac:spMk id="74" creationId="{7D2256B4-48EA-40FC-BBC0-AA1EE6E0080C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3579555073" sldId="279"/>
            <ac:spMk id="76" creationId="{FBDCECDC-EEE3-4128-AA5E-82A8C08796E8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3579555073" sldId="279"/>
            <ac:spMk id="77" creationId="{4260EDE0-989C-4E16-AF94-F652294D828E}"/>
          </ac:spMkLst>
        </pc:spChg>
        <pc:spChg chg="add del">
          <ac:chgData name="Nelson Arabeyre" userId="ff250996250fffe5" providerId="LiveId" clId="{82B580F8-1702-4CA7-9355-F86E687C6264}" dt="2023-07-27T23:09:56.087" v="9184"/>
          <ac:spMkLst>
            <pc:docMk/>
            <pc:sldMk cId="3579555073" sldId="279"/>
            <ac:spMk id="78" creationId="{1F3985C0-E548-44D2-B30E-F3E42DADE133}"/>
          </ac:spMkLst>
        </pc:spChg>
        <pc:cxnChg chg="add del">
          <ac:chgData name="Nelson Arabeyre" userId="ff250996250fffe5" providerId="LiveId" clId="{82B580F8-1702-4CA7-9355-F86E687C6264}" dt="2023-07-27T23:09:08.758" v="9148" actId="26606"/>
          <ac:cxnSpMkLst>
            <pc:docMk/>
            <pc:sldMk cId="3579555073" sldId="279"/>
            <ac:cxnSpMk id="24" creationId="{9F09C252-16FE-4557-AD6D-BB5CA773496C}"/>
          </ac:cxnSpMkLst>
        </pc:cxnChg>
        <pc:cxnChg chg="add del">
          <ac:chgData name="Nelson Arabeyre" userId="ff250996250fffe5" providerId="LiveId" clId="{82B580F8-1702-4CA7-9355-F86E687C6264}" dt="2023-07-27T23:09:10.674" v="9150" actId="26606"/>
          <ac:cxnSpMkLst>
            <pc:docMk/>
            <pc:sldMk cId="3579555073" sldId="279"/>
            <ac:cxnSpMk id="30" creationId="{3D44BCCA-102D-4A9D-B1E4-2450CAF0B05E}"/>
          </ac:cxnSpMkLst>
        </pc:cxnChg>
        <pc:cxnChg chg="add del">
          <ac:chgData name="Nelson Arabeyre" userId="ff250996250fffe5" providerId="LiveId" clId="{82B580F8-1702-4CA7-9355-F86E687C6264}" dt="2023-07-27T23:09:12.003" v="9152" actId="26606"/>
          <ac:cxnSpMkLst>
            <pc:docMk/>
            <pc:sldMk cId="3579555073" sldId="279"/>
            <ac:cxnSpMk id="36" creationId="{E040C66D-4F1C-4AC9-9214-C9E6DA54AAA7}"/>
          </ac:cxnSpMkLst>
        </pc:cxnChg>
        <pc:cxnChg chg="add del">
          <ac:chgData name="Nelson Arabeyre" userId="ff250996250fffe5" providerId="LiveId" clId="{82B580F8-1702-4CA7-9355-F86E687C6264}" dt="2023-07-27T23:09:12.003" v="9152" actId="26606"/>
          <ac:cxnSpMkLst>
            <pc:docMk/>
            <pc:sldMk cId="3579555073" sldId="279"/>
            <ac:cxnSpMk id="38" creationId="{09525C9A-1972-4836-BA7A-706C946EF4DA}"/>
          </ac:cxnSpMkLst>
        </pc:cxnChg>
        <pc:cxnChg chg="add del">
          <ac:chgData name="Nelson Arabeyre" userId="ff250996250fffe5" providerId="LiveId" clId="{82B580F8-1702-4CA7-9355-F86E687C6264}" dt="2023-07-27T23:09:25.801" v="9158" actId="26606"/>
          <ac:cxnSpMkLst>
            <pc:docMk/>
            <pc:sldMk cId="3579555073" sldId="279"/>
            <ac:cxnSpMk id="54" creationId="{304EC99D-1813-48E6-8154-EA70159A8D0F}"/>
          </ac:cxnSpMkLst>
        </pc:cxnChg>
        <pc:cxnChg chg="add del">
          <ac:chgData name="Nelson Arabeyre" userId="ff250996250fffe5" providerId="LiveId" clId="{82B580F8-1702-4CA7-9355-F86E687C6264}" dt="2023-07-27T23:09:25.801" v="9158" actId="26606"/>
          <ac:cxnSpMkLst>
            <pc:docMk/>
            <pc:sldMk cId="3579555073" sldId="279"/>
            <ac:cxnSpMk id="56" creationId="{09525C9A-1972-4836-BA7A-706C946EF4DA}"/>
          </ac:cxnSpMkLst>
        </pc:cxnChg>
        <pc:cxnChg chg="add del">
          <ac:chgData name="Nelson Arabeyre" userId="ff250996250fffe5" providerId="LiveId" clId="{82B580F8-1702-4CA7-9355-F86E687C6264}" dt="2023-07-27T23:09:26.275" v="9160" actId="26606"/>
          <ac:cxnSpMkLst>
            <pc:docMk/>
            <pc:sldMk cId="3579555073" sldId="279"/>
            <ac:cxnSpMk id="61" creationId="{3D44BCCA-102D-4A9D-B1E4-2450CAF0B05E}"/>
          </ac:cxnSpMkLst>
        </pc:cxnChg>
        <pc:cxnChg chg="add del">
          <ac:chgData name="Nelson Arabeyre" userId="ff250996250fffe5" providerId="LiveId" clId="{82B580F8-1702-4CA7-9355-F86E687C6264}" dt="2023-07-27T23:09:28.396" v="9162" actId="26606"/>
          <ac:cxnSpMkLst>
            <pc:docMk/>
            <pc:sldMk cId="3579555073" sldId="279"/>
            <ac:cxnSpMk id="68" creationId="{3D44BCCA-102D-4A9D-B1E4-2450CAF0B05E}"/>
          </ac:cxnSpMkLst>
        </pc:cxnChg>
        <pc:cxnChg chg="add del">
          <ac:chgData name="Nelson Arabeyre" userId="ff250996250fffe5" providerId="LiveId" clId="{82B580F8-1702-4CA7-9355-F86E687C6264}" dt="2023-07-27T23:09:56.087" v="9184"/>
          <ac:cxnSpMkLst>
            <pc:docMk/>
            <pc:sldMk cId="3579555073" sldId="279"/>
            <ac:cxnSpMk id="75" creationId="{3D44BCCA-102D-4A9D-B1E4-2450CAF0B05E}"/>
          </ac:cxnSpMkLst>
        </pc:cxnChg>
      </pc:sldChg>
      <pc:sldChg chg="addSp delSp modSp new del mod chgLayout">
        <pc:chgData name="Nelson Arabeyre" userId="ff250996250fffe5" providerId="LiveId" clId="{82B580F8-1702-4CA7-9355-F86E687C6264}" dt="2023-07-27T23:21:07.686" v="9260" actId="2696"/>
        <pc:sldMkLst>
          <pc:docMk/>
          <pc:sldMk cId="2653391491" sldId="280"/>
        </pc:sldMkLst>
        <pc:spChg chg="del mod">
          <ac:chgData name="Nelson Arabeyre" userId="ff250996250fffe5" providerId="LiveId" clId="{82B580F8-1702-4CA7-9355-F86E687C6264}" dt="2023-07-27T23:07:47.153" v="9136" actId="6264"/>
          <ac:spMkLst>
            <pc:docMk/>
            <pc:sldMk cId="2653391491" sldId="280"/>
            <ac:spMk id="2" creationId="{153C1EB9-2611-6770-3EBB-132B2E98D1FE}"/>
          </ac:spMkLst>
        </pc:spChg>
        <pc:spChg chg="del">
          <ac:chgData name="Nelson Arabeyre" userId="ff250996250fffe5" providerId="LiveId" clId="{82B580F8-1702-4CA7-9355-F86E687C6264}" dt="2023-07-27T23:07:47.153" v="9136" actId="6264"/>
          <ac:spMkLst>
            <pc:docMk/>
            <pc:sldMk cId="2653391491" sldId="280"/>
            <ac:spMk id="3" creationId="{B9937592-2232-3EF8-1ED2-024FC394D207}"/>
          </ac:spMkLst>
        </pc:spChg>
        <pc:spChg chg="add mod ord">
          <ac:chgData name="Nelson Arabeyre" userId="ff250996250fffe5" providerId="LiveId" clId="{82B580F8-1702-4CA7-9355-F86E687C6264}" dt="2023-07-27T23:19:34.622" v="9259"/>
          <ac:spMkLst>
            <pc:docMk/>
            <pc:sldMk cId="2653391491" sldId="280"/>
            <ac:spMk id="4" creationId="{A8F06AAF-2422-8BE6-FFC6-C40DBE917380}"/>
          </ac:spMkLst>
        </pc:spChg>
        <pc:spChg chg="add mod ord">
          <ac:chgData name="Nelson Arabeyre" userId="ff250996250fffe5" providerId="LiveId" clId="{82B580F8-1702-4CA7-9355-F86E687C6264}" dt="2023-07-27T23:19:34.622" v="9259"/>
          <ac:spMkLst>
            <pc:docMk/>
            <pc:sldMk cId="2653391491" sldId="280"/>
            <ac:spMk id="5" creationId="{FD05756A-3C81-C908-1C31-E02987F7D57B}"/>
          </ac:spMkLst>
        </pc:spChg>
      </pc:sldChg>
      <pc:sldChg chg="modSp add del">
        <pc:chgData name="Nelson Arabeyre" userId="ff250996250fffe5" providerId="LiveId" clId="{82B580F8-1702-4CA7-9355-F86E687C6264}" dt="2023-07-27T23:25:50.513" v="9321" actId="2696"/>
        <pc:sldMkLst>
          <pc:docMk/>
          <pc:sldMk cId="2711826880" sldId="280"/>
        </pc:sldMkLst>
        <pc:spChg chg="mod">
          <ac:chgData name="Nelson Arabeyre" userId="ff250996250fffe5" providerId="LiveId" clId="{82B580F8-1702-4CA7-9355-F86E687C6264}" dt="2023-07-27T23:25:08.927" v="9293"/>
          <ac:spMkLst>
            <pc:docMk/>
            <pc:sldMk cId="2711826880" sldId="280"/>
            <ac:spMk id="5122" creationId="{28A8C6E9-9BC2-1A05-49E5-50DBC16F0665}"/>
          </ac:spMkLst>
        </pc:spChg>
      </pc:sldChg>
      <pc:sldChg chg="addSp delSp modSp add mod">
        <pc:chgData name="Nelson Arabeyre" userId="ff250996250fffe5" providerId="LiveId" clId="{82B580F8-1702-4CA7-9355-F86E687C6264}" dt="2023-07-30T12:22:07.247" v="11828"/>
        <pc:sldMkLst>
          <pc:docMk/>
          <pc:sldMk cId="2797623235" sldId="280"/>
        </pc:sldMkLst>
        <pc:spChg chg="add del mod">
          <ac:chgData name="Nelson Arabeyre" userId="ff250996250fffe5" providerId="LiveId" clId="{82B580F8-1702-4CA7-9355-F86E687C6264}" dt="2023-07-27T23:50:34.222" v="9580" actId="931"/>
          <ac:spMkLst>
            <pc:docMk/>
            <pc:sldMk cId="2797623235" sldId="280"/>
            <ac:spMk id="6" creationId="{BD765984-73CE-2F09-DEFD-85E112AD3C8F}"/>
          </ac:spMkLst>
        </pc:spChg>
        <pc:spChg chg="mod">
          <ac:chgData name="Nelson Arabeyre" userId="ff250996250fffe5" providerId="LiveId" clId="{82B580F8-1702-4CA7-9355-F86E687C6264}" dt="2023-07-28T02:06:26.653" v="10288" actId="255"/>
          <ac:spMkLst>
            <pc:docMk/>
            <pc:sldMk cId="2797623235" sldId="280"/>
            <ac:spMk id="6146" creationId="{63225C87-CBC2-103F-A957-1F624617E7A4}"/>
          </ac:spMkLst>
        </pc:spChg>
        <pc:graphicFrameChg chg="mod">
          <ac:chgData name="Nelson Arabeyre" userId="ff250996250fffe5" providerId="LiveId" clId="{82B580F8-1702-4CA7-9355-F86E687C6264}" dt="2023-07-30T12:22:07.247" v="11828"/>
          <ac:graphicFrameMkLst>
            <pc:docMk/>
            <pc:sldMk cId="2797623235" sldId="280"/>
            <ac:graphicFrameMk id="4" creationId="{B66F3A9E-9C38-3C9C-5F9A-B1E9A190D465}"/>
          </ac:graphicFrameMkLst>
        </pc:graphicFrameChg>
        <pc:picChg chg="add del mod">
          <ac:chgData name="Nelson Arabeyre" userId="ff250996250fffe5" providerId="LiveId" clId="{82B580F8-1702-4CA7-9355-F86E687C6264}" dt="2023-07-27T23:50:26.461" v="9579" actId="478"/>
          <ac:picMkLst>
            <pc:docMk/>
            <pc:sldMk cId="2797623235" sldId="280"/>
            <ac:picMk id="3" creationId="{383DFFAC-629A-4969-A05C-796675F002BF}"/>
          </ac:picMkLst>
        </pc:picChg>
        <pc:picChg chg="add mod">
          <ac:chgData name="Nelson Arabeyre" userId="ff250996250fffe5" providerId="LiveId" clId="{82B580F8-1702-4CA7-9355-F86E687C6264}" dt="2023-07-28T00:21:07.505" v="10016" actId="14100"/>
          <ac:picMkLst>
            <pc:docMk/>
            <pc:sldMk cId="2797623235" sldId="280"/>
            <ac:picMk id="8" creationId="{61633CC7-621A-8717-ECB3-7E83F552F6FD}"/>
          </ac:picMkLst>
        </pc:picChg>
        <pc:picChg chg="del mod">
          <ac:chgData name="Nelson Arabeyre" userId="ff250996250fffe5" providerId="LiveId" clId="{82B580F8-1702-4CA7-9355-F86E687C6264}" dt="2023-07-27T23:50:23.807" v="9577" actId="478"/>
          <ac:picMkLst>
            <pc:docMk/>
            <pc:sldMk cId="2797623235" sldId="280"/>
            <ac:picMk id="15364" creationId="{47BB80A7-BE36-111F-03B5-683E52F1D268}"/>
          </ac:picMkLst>
        </pc:picChg>
      </pc:sldChg>
      <pc:sldChg chg="new del">
        <pc:chgData name="Nelson Arabeyre" userId="ff250996250fffe5" providerId="LiveId" clId="{82B580F8-1702-4CA7-9355-F86E687C6264}" dt="2023-07-27T23:25:33.362" v="9320" actId="2696"/>
        <pc:sldMkLst>
          <pc:docMk/>
          <pc:sldMk cId="316937268" sldId="281"/>
        </pc:sldMkLst>
      </pc:sldChg>
      <pc:sldChg chg="addSp delSp modSp add del mod ord">
        <pc:chgData name="Nelson Arabeyre" userId="ff250996250fffe5" providerId="LiveId" clId="{82B580F8-1702-4CA7-9355-F86E687C6264}" dt="2023-07-28T00:15:37.136" v="9969" actId="2696"/>
        <pc:sldMkLst>
          <pc:docMk/>
          <pc:sldMk cId="3567887210" sldId="281"/>
        </pc:sldMkLst>
        <pc:spChg chg="add mod">
          <ac:chgData name="Nelson Arabeyre" userId="ff250996250fffe5" providerId="LiveId" clId="{82B580F8-1702-4CA7-9355-F86E687C6264}" dt="2023-07-27T23:51:32.291" v="9605" actId="478"/>
          <ac:spMkLst>
            <pc:docMk/>
            <pc:sldMk cId="3567887210" sldId="281"/>
            <ac:spMk id="5" creationId="{7E9E59E2-2A7C-A8AD-D54D-7A6B565AC2E7}"/>
          </ac:spMkLst>
        </pc:spChg>
        <pc:spChg chg="mod">
          <ac:chgData name="Nelson Arabeyre" userId="ff250996250fffe5" providerId="LiveId" clId="{82B580F8-1702-4CA7-9355-F86E687C6264}" dt="2023-07-27T23:51:30.888" v="9604"/>
          <ac:spMkLst>
            <pc:docMk/>
            <pc:sldMk cId="3567887210" sldId="281"/>
            <ac:spMk id="6146" creationId="{63225C87-CBC2-103F-A957-1F624617E7A4}"/>
          </ac:spMkLst>
        </pc:spChg>
        <pc:picChg chg="del">
          <ac:chgData name="Nelson Arabeyre" userId="ff250996250fffe5" providerId="LiveId" clId="{82B580F8-1702-4CA7-9355-F86E687C6264}" dt="2023-07-27T23:51:32.291" v="9605" actId="478"/>
          <ac:picMkLst>
            <pc:docMk/>
            <pc:sldMk cId="3567887210" sldId="281"/>
            <ac:picMk id="15364" creationId="{47BB80A7-BE36-111F-03B5-683E52F1D268}"/>
          </ac:picMkLst>
        </pc:picChg>
      </pc:sldChg>
      <pc:sldChg chg="addSp delSp modSp add mod">
        <pc:chgData name="Nelson Arabeyre" userId="ff250996250fffe5" providerId="LiveId" clId="{82B580F8-1702-4CA7-9355-F86E687C6264}" dt="2023-07-29T21:06:28.260" v="11817"/>
        <pc:sldMkLst>
          <pc:docMk/>
          <pc:sldMk cId="1065159115" sldId="282"/>
        </pc:sldMkLst>
        <pc:spChg chg="add del mod">
          <ac:chgData name="Nelson Arabeyre" userId="ff250996250fffe5" providerId="LiveId" clId="{82B580F8-1702-4CA7-9355-F86E687C6264}" dt="2023-07-28T00:05:56.118" v="9810" actId="931"/>
          <ac:spMkLst>
            <pc:docMk/>
            <pc:sldMk cId="1065159115" sldId="282"/>
            <ac:spMk id="5" creationId="{410CFEE7-344D-2B8C-6BE8-CFCBD633694B}"/>
          </ac:spMkLst>
        </pc:spChg>
        <pc:spChg chg="mod">
          <ac:chgData name="Nelson Arabeyre" userId="ff250996250fffe5" providerId="LiveId" clId="{82B580F8-1702-4CA7-9355-F86E687C6264}" dt="2023-07-28T02:06:36.694" v="10290" actId="255"/>
          <ac:spMkLst>
            <pc:docMk/>
            <pc:sldMk cId="1065159115" sldId="282"/>
            <ac:spMk id="6146" creationId="{63225C87-CBC2-103F-A957-1F624617E7A4}"/>
          </ac:spMkLst>
        </pc:spChg>
        <pc:graphicFrameChg chg="mod modGraphic">
          <ac:chgData name="Nelson Arabeyre" userId="ff250996250fffe5" providerId="LiveId" clId="{82B580F8-1702-4CA7-9355-F86E687C6264}" dt="2023-07-29T21:06:28.260" v="11817"/>
          <ac:graphicFrameMkLst>
            <pc:docMk/>
            <pc:sldMk cId="1065159115" sldId="282"/>
            <ac:graphicFrameMk id="4" creationId="{B66F3A9E-9C38-3C9C-5F9A-B1E9A190D465}"/>
          </ac:graphicFrameMkLst>
        </pc:graphicFrameChg>
        <pc:picChg chg="add mod">
          <ac:chgData name="Nelson Arabeyre" userId="ff250996250fffe5" providerId="LiveId" clId="{82B580F8-1702-4CA7-9355-F86E687C6264}" dt="2023-07-28T00:08:56.421" v="9850" actId="14100"/>
          <ac:picMkLst>
            <pc:docMk/>
            <pc:sldMk cId="1065159115" sldId="282"/>
            <ac:picMk id="7" creationId="{81E24C3A-4FE8-C637-D607-05DD8C8D0CFB}"/>
          </ac:picMkLst>
        </pc:picChg>
        <pc:picChg chg="del">
          <ac:chgData name="Nelson Arabeyre" userId="ff250996250fffe5" providerId="LiveId" clId="{82B580F8-1702-4CA7-9355-F86E687C6264}" dt="2023-07-27T23:51:33.912" v="9606" actId="478"/>
          <ac:picMkLst>
            <pc:docMk/>
            <pc:sldMk cId="1065159115" sldId="282"/>
            <ac:picMk id="15364" creationId="{47BB80A7-BE36-111F-03B5-683E52F1D268}"/>
          </ac:picMkLst>
        </pc:picChg>
      </pc:sldChg>
      <pc:sldChg chg="modSp add mod">
        <pc:chgData name="Nelson Arabeyre" userId="ff250996250fffe5" providerId="LiveId" clId="{82B580F8-1702-4CA7-9355-F86E687C6264}" dt="2023-07-30T12:22:13.483" v="11829"/>
        <pc:sldMkLst>
          <pc:docMk/>
          <pc:sldMk cId="2771925985" sldId="283"/>
        </pc:sldMkLst>
        <pc:spChg chg="mod">
          <ac:chgData name="Nelson Arabeyre" userId="ff250996250fffe5" providerId="LiveId" clId="{82B580F8-1702-4CA7-9355-F86E687C6264}" dt="2023-07-28T02:06:32.576" v="10289" actId="255"/>
          <ac:spMkLst>
            <pc:docMk/>
            <pc:sldMk cId="2771925985" sldId="283"/>
            <ac:spMk id="6146" creationId="{63225C87-CBC2-103F-A957-1F624617E7A4}"/>
          </ac:spMkLst>
        </pc:spChg>
        <pc:graphicFrameChg chg="mod">
          <ac:chgData name="Nelson Arabeyre" userId="ff250996250fffe5" providerId="LiveId" clId="{82B580F8-1702-4CA7-9355-F86E687C6264}" dt="2023-07-30T12:22:13.483" v="11829"/>
          <ac:graphicFrameMkLst>
            <pc:docMk/>
            <pc:sldMk cId="2771925985" sldId="283"/>
            <ac:graphicFrameMk id="4" creationId="{B66F3A9E-9C38-3C9C-5F9A-B1E9A190D465}"/>
          </ac:graphicFrameMkLst>
        </pc:graphicFrameChg>
        <pc:picChg chg="mod">
          <ac:chgData name="Nelson Arabeyre" userId="ff250996250fffe5" providerId="LiveId" clId="{82B580F8-1702-4CA7-9355-F86E687C6264}" dt="2023-07-28T00:20:50.882" v="10012" actId="14100"/>
          <ac:picMkLst>
            <pc:docMk/>
            <pc:sldMk cId="2771925985" sldId="283"/>
            <ac:picMk id="15364" creationId="{47BB80A7-BE36-111F-03B5-683E52F1D268}"/>
          </ac:picMkLst>
        </pc:picChg>
      </pc:sldChg>
      <pc:sldChg chg="addSp delSp modSp add del mod">
        <pc:chgData name="Nelson Arabeyre" userId="ff250996250fffe5" providerId="LiveId" clId="{82B580F8-1702-4CA7-9355-F86E687C6264}" dt="2023-07-28T00:09:10.934" v="9852" actId="2696"/>
        <pc:sldMkLst>
          <pc:docMk/>
          <pc:sldMk cId="2936200706" sldId="284"/>
        </pc:sldMkLst>
        <pc:spChg chg="del">
          <ac:chgData name="Nelson Arabeyre" userId="ff250996250fffe5" providerId="LiveId" clId="{82B580F8-1702-4CA7-9355-F86E687C6264}" dt="2023-07-28T00:02:06.907" v="9712" actId="931"/>
          <ac:spMkLst>
            <pc:docMk/>
            <pc:sldMk cId="2936200706" sldId="284"/>
            <ac:spMk id="5" creationId="{410CFEE7-344D-2B8C-6BE8-CFCBD633694B}"/>
          </ac:spMkLst>
        </pc:spChg>
        <pc:graphicFrameChg chg="mod">
          <ac:chgData name="Nelson Arabeyre" userId="ff250996250fffe5" providerId="LiveId" clId="{82B580F8-1702-4CA7-9355-F86E687C6264}" dt="2023-07-28T00:02:58.384" v="9721"/>
          <ac:graphicFrameMkLst>
            <pc:docMk/>
            <pc:sldMk cId="2936200706" sldId="284"/>
            <ac:graphicFrameMk id="4" creationId="{B66F3A9E-9C38-3C9C-5F9A-B1E9A190D465}"/>
          </ac:graphicFrameMkLst>
        </pc:graphicFrameChg>
        <pc:picChg chg="add mod">
          <ac:chgData name="Nelson Arabeyre" userId="ff250996250fffe5" providerId="LiveId" clId="{82B580F8-1702-4CA7-9355-F86E687C6264}" dt="2023-07-28T00:02:09.095" v="9715" actId="1076"/>
          <ac:picMkLst>
            <pc:docMk/>
            <pc:sldMk cId="2936200706" sldId="284"/>
            <ac:picMk id="6" creationId="{858A451E-2623-7A4E-27D2-BE238B92B4A0}"/>
          </ac:picMkLst>
        </pc:picChg>
      </pc:sldChg>
      <pc:sldChg chg="addSp delSp modSp add mod ord">
        <pc:chgData name="Nelson Arabeyre" userId="ff250996250fffe5" providerId="LiveId" clId="{82B580F8-1702-4CA7-9355-F86E687C6264}" dt="2023-07-29T21:11:16.741" v="11820" actId="20577"/>
        <pc:sldMkLst>
          <pc:docMk/>
          <pc:sldMk cId="124361383" sldId="285"/>
        </pc:sldMkLst>
        <pc:spChg chg="add del mod">
          <ac:chgData name="Nelson Arabeyre" userId="ff250996250fffe5" providerId="LiveId" clId="{82B580F8-1702-4CA7-9355-F86E687C6264}" dt="2023-07-28T00:14:47.745" v="9957" actId="931"/>
          <ac:spMkLst>
            <pc:docMk/>
            <pc:sldMk cId="124361383" sldId="285"/>
            <ac:spMk id="5" creationId="{A50230E3-2479-3EC8-B2A8-04FB0CDB1AB4}"/>
          </ac:spMkLst>
        </pc:spChg>
        <pc:spChg chg="mod">
          <ac:chgData name="Nelson Arabeyre" userId="ff250996250fffe5" providerId="LiveId" clId="{82B580F8-1702-4CA7-9355-F86E687C6264}" dt="2023-07-28T02:06:41.931" v="10291" actId="255"/>
          <ac:spMkLst>
            <pc:docMk/>
            <pc:sldMk cId="124361383" sldId="285"/>
            <ac:spMk id="6146" creationId="{63225C87-CBC2-103F-A957-1F624617E7A4}"/>
          </ac:spMkLst>
        </pc:spChg>
        <pc:graphicFrameChg chg="mod">
          <ac:chgData name="Nelson Arabeyre" userId="ff250996250fffe5" providerId="LiveId" clId="{82B580F8-1702-4CA7-9355-F86E687C6264}" dt="2023-07-29T21:11:16.741" v="11820" actId="20577"/>
          <ac:graphicFrameMkLst>
            <pc:docMk/>
            <pc:sldMk cId="124361383" sldId="285"/>
            <ac:graphicFrameMk id="4" creationId="{B66F3A9E-9C38-3C9C-5F9A-B1E9A190D465}"/>
          </ac:graphicFrameMkLst>
        </pc:graphicFrameChg>
        <pc:picChg chg="del">
          <ac:chgData name="Nelson Arabeyre" userId="ff250996250fffe5" providerId="LiveId" clId="{82B580F8-1702-4CA7-9355-F86E687C6264}" dt="2023-07-28T00:09:37.540" v="9859" actId="478"/>
          <ac:picMkLst>
            <pc:docMk/>
            <pc:sldMk cId="124361383" sldId="285"/>
            <ac:picMk id="7" creationId="{81E24C3A-4FE8-C637-D607-05DD8C8D0CFB}"/>
          </ac:picMkLst>
        </pc:picChg>
        <pc:picChg chg="add mod">
          <ac:chgData name="Nelson Arabeyre" userId="ff250996250fffe5" providerId="LiveId" clId="{82B580F8-1702-4CA7-9355-F86E687C6264}" dt="2023-07-28T00:19:30.945" v="9999" actId="1076"/>
          <ac:picMkLst>
            <pc:docMk/>
            <pc:sldMk cId="124361383" sldId="285"/>
            <ac:picMk id="8" creationId="{564EEBEC-D55D-B7E2-E938-F61B61A69304}"/>
          </ac:picMkLst>
        </pc:picChg>
      </pc:sldChg>
      <pc:sldChg chg="addSp delSp modSp add mod">
        <pc:chgData name="Nelson Arabeyre" userId="ff250996250fffe5" providerId="LiveId" clId="{82B580F8-1702-4CA7-9355-F86E687C6264}" dt="2023-07-28T14:13:19.554" v="11417"/>
        <pc:sldMkLst>
          <pc:docMk/>
          <pc:sldMk cId="3338135766" sldId="286"/>
        </pc:sldMkLst>
        <pc:spChg chg="del mod">
          <ac:chgData name="Nelson Arabeyre" userId="ff250996250fffe5" providerId="LiveId" clId="{82B580F8-1702-4CA7-9355-F86E687C6264}" dt="2023-07-28T14:13:19.554" v="11417"/>
          <ac:spMkLst>
            <pc:docMk/>
            <pc:sldMk cId="3338135766" sldId="286"/>
            <ac:spMk id="2" creationId="{E4FBA9F2-75F7-F03E-AC2B-6D8EB3839C97}"/>
          </ac:spMkLst>
        </pc:spChg>
        <pc:spChg chg="del">
          <ac:chgData name="Nelson Arabeyre" userId="ff250996250fffe5" providerId="LiveId" clId="{82B580F8-1702-4CA7-9355-F86E687C6264}" dt="2023-07-28T02:09:40.287" v="10315" actId="12084"/>
          <ac:spMkLst>
            <pc:docMk/>
            <pc:sldMk cId="3338135766" sldId="286"/>
            <ac:spMk id="3" creationId="{029AF95A-D82F-7D07-9AE2-D5C94397971F}"/>
          </ac:spMkLst>
        </pc:spChg>
        <pc:spChg chg="mod">
          <ac:chgData name="Nelson Arabeyre" userId="ff250996250fffe5" providerId="LiveId" clId="{82B580F8-1702-4CA7-9355-F86E687C6264}" dt="2023-07-28T02:24:41.523" v="10471" actId="1076"/>
          <ac:spMkLst>
            <pc:docMk/>
            <pc:sldMk cId="3338135766" sldId="286"/>
            <ac:spMk id="9218" creationId="{8AA7A5EB-C30E-DCD5-8C82-4A23ED4B61A9}"/>
          </ac:spMkLst>
        </pc:spChg>
        <pc:graphicFrameChg chg="add mod modGraphic">
          <ac:chgData name="Nelson Arabeyre" userId="ff250996250fffe5" providerId="LiveId" clId="{82B580F8-1702-4CA7-9355-F86E687C6264}" dt="2023-07-28T02:49:41.420" v="10679" actId="255"/>
          <ac:graphicFrameMkLst>
            <pc:docMk/>
            <pc:sldMk cId="3338135766" sldId="286"/>
            <ac:graphicFrameMk id="4" creationId="{B173B9E3-0B85-C2B3-AAC3-0FF3682DEC67}"/>
          </ac:graphicFrameMkLst>
        </pc:graphicFrameChg>
        <pc:picChg chg="mod">
          <ac:chgData name="Nelson Arabeyre" userId="ff250996250fffe5" providerId="LiveId" clId="{82B580F8-1702-4CA7-9355-F86E687C6264}" dt="2023-07-28T02:24:36.846" v="10470" actId="14100"/>
          <ac:picMkLst>
            <pc:docMk/>
            <pc:sldMk cId="3338135766" sldId="286"/>
            <ac:picMk id="18435" creationId="{DF860824-6A44-FCDC-E189-03EEB15C56CA}"/>
          </ac:picMkLst>
        </pc:picChg>
      </pc:sldChg>
      <pc:sldChg chg="addSp delSp modSp add mod ord">
        <pc:chgData name="Nelson Arabeyre" userId="ff250996250fffe5" providerId="LiveId" clId="{82B580F8-1702-4CA7-9355-F86E687C6264}" dt="2023-07-28T14:13:29.282" v="11429"/>
        <pc:sldMkLst>
          <pc:docMk/>
          <pc:sldMk cId="2275737491" sldId="287"/>
        </pc:sldMkLst>
        <pc:spChg chg="del mod">
          <ac:chgData name="Nelson Arabeyre" userId="ff250996250fffe5" providerId="LiveId" clId="{82B580F8-1702-4CA7-9355-F86E687C6264}" dt="2023-07-28T14:13:29.282" v="11429"/>
          <ac:spMkLst>
            <pc:docMk/>
            <pc:sldMk cId="2275737491" sldId="287"/>
            <ac:spMk id="2" creationId="{6B738848-C50B-3542-93AE-C061A737C73A}"/>
          </ac:spMkLst>
        </pc:spChg>
        <pc:spChg chg="add mod">
          <ac:chgData name="Nelson Arabeyre" userId="ff250996250fffe5" providerId="LiveId" clId="{82B580F8-1702-4CA7-9355-F86E687C6264}" dt="2023-07-28T13:49:48.925" v="11236"/>
          <ac:spMkLst>
            <pc:docMk/>
            <pc:sldMk cId="2275737491" sldId="287"/>
            <ac:spMk id="7" creationId="{E68E8358-2A9D-5107-FBE3-1FC0C73A4F60}"/>
          </ac:spMkLst>
        </pc:spChg>
        <pc:spChg chg="add mod">
          <ac:chgData name="Nelson Arabeyre" userId="ff250996250fffe5" providerId="LiveId" clId="{82B580F8-1702-4CA7-9355-F86E687C6264}" dt="2023-07-28T13:49:48.925" v="11236"/>
          <ac:spMkLst>
            <pc:docMk/>
            <pc:sldMk cId="2275737491" sldId="287"/>
            <ac:spMk id="9" creationId="{C9DA66BA-78A3-7463-237C-284A10E7AA2B}"/>
          </ac:spMkLst>
        </pc:spChg>
        <pc:spChg chg="add mod">
          <ac:chgData name="Nelson Arabeyre" userId="ff250996250fffe5" providerId="LiveId" clId="{82B580F8-1702-4CA7-9355-F86E687C6264}" dt="2023-07-28T13:50:13.218" v="11242"/>
          <ac:spMkLst>
            <pc:docMk/>
            <pc:sldMk cId="2275737491" sldId="287"/>
            <ac:spMk id="11" creationId="{9B578C4D-A58A-0B86-8D32-DF2C9CDC1175}"/>
          </ac:spMkLst>
        </pc:spChg>
        <pc:spChg chg="add mod">
          <ac:chgData name="Nelson Arabeyre" userId="ff250996250fffe5" providerId="LiveId" clId="{82B580F8-1702-4CA7-9355-F86E687C6264}" dt="2023-07-28T13:52:04.310" v="11261" actId="5793"/>
          <ac:spMkLst>
            <pc:docMk/>
            <pc:sldMk cId="2275737491" sldId="287"/>
            <ac:spMk id="12" creationId="{2886ABE3-66E7-0B6B-D7DD-5B4C5013C9DC}"/>
          </ac:spMkLst>
        </pc:spChg>
        <pc:spChg chg="mod">
          <ac:chgData name="Nelson Arabeyre" userId="ff250996250fffe5" providerId="LiveId" clId="{82B580F8-1702-4CA7-9355-F86E687C6264}" dt="2023-07-28T14:00:40.053" v="11340" actId="1076"/>
          <ac:spMkLst>
            <pc:docMk/>
            <pc:sldMk cId="2275737491" sldId="287"/>
            <ac:spMk id="15362" creationId="{5A1392FA-2D37-ADBF-E20E-7CB6C48F8222}"/>
          </ac:spMkLst>
        </pc:spChg>
        <pc:grpChg chg="add del mod ord">
          <ac:chgData name="Nelson Arabeyre" userId="ff250996250fffe5" providerId="LiveId" clId="{82B580F8-1702-4CA7-9355-F86E687C6264}" dt="2023-07-28T13:59:37.301" v="11327" actId="478"/>
          <ac:grpSpMkLst>
            <pc:docMk/>
            <pc:sldMk cId="2275737491" sldId="287"/>
            <ac:grpSpMk id="3" creationId="{A464211F-8215-DA57-003E-FCF4BB4CA2D2}"/>
          </ac:grpSpMkLst>
        </pc:grpChg>
        <pc:grpChg chg="add del mod">
          <ac:chgData name="Nelson Arabeyre" userId="ff250996250fffe5" providerId="LiveId" clId="{82B580F8-1702-4CA7-9355-F86E687C6264}" dt="2023-07-28T13:59:38.360" v="11328" actId="478"/>
          <ac:grpSpMkLst>
            <pc:docMk/>
            <pc:sldMk cId="2275737491" sldId="287"/>
            <ac:grpSpMk id="10" creationId="{6AFBFC07-1195-F61C-69D1-1212C38BA2DE}"/>
          </ac:grpSpMkLst>
        </pc:grpChg>
        <pc:graphicFrameChg chg="mod">
          <ac:chgData name="Nelson Arabeyre" userId="ff250996250fffe5" providerId="LiveId" clId="{82B580F8-1702-4CA7-9355-F86E687C6264}" dt="2023-07-28T14:09:58.777" v="11400" actId="20577"/>
          <ac:graphicFrameMkLst>
            <pc:docMk/>
            <pc:sldMk cId="2275737491" sldId="287"/>
            <ac:graphicFrameMk id="6" creationId="{ABEBA3E2-C86A-66E5-0418-98AD711062F6}"/>
          </ac:graphicFrameMkLst>
        </pc:graphicFrameChg>
        <pc:graphicFrameChg chg="mod">
          <ac:chgData name="Nelson Arabeyre" userId="ff250996250fffe5" providerId="LiveId" clId="{82B580F8-1702-4CA7-9355-F86E687C6264}" dt="2023-07-28T14:08:24.062" v="11391" actId="1076"/>
          <ac:graphicFrameMkLst>
            <pc:docMk/>
            <pc:sldMk cId="2275737491" sldId="287"/>
            <ac:graphicFrameMk id="8" creationId="{B456CC82-6AB4-9873-9D98-360DF89C3A16}"/>
          </ac:graphicFrameMkLst>
        </pc:graphicFrameChg>
        <pc:graphicFrameChg chg="mod">
          <ac:chgData name="Nelson Arabeyre" userId="ff250996250fffe5" providerId="LiveId" clId="{82B580F8-1702-4CA7-9355-F86E687C6264}" dt="2023-07-28T14:07:07.878" v="11385" actId="1076"/>
          <ac:graphicFrameMkLst>
            <pc:docMk/>
            <pc:sldMk cId="2275737491" sldId="287"/>
            <ac:graphicFrameMk id="13" creationId="{47D00848-E079-1D70-FB6E-1179FFEF79C0}"/>
          </ac:graphicFrameMkLst>
        </pc:graphicFrameChg>
        <pc:graphicFrameChg chg="del mod">
          <ac:chgData name="Nelson Arabeyre" userId="ff250996250fffe5" providerId="LiveId" clId="{82B580F8-1702-4CA7-9355-F86E687C6264}" dt="2023-07-28T13:43:29.948" v="11159" actId="478"/>
          <ac:graphicFrameMkLst>
            <pc:docMk/>
            <pc:sldMk cId="2275737491" sldId="287"/>
            <ac:graphicFrameMk id="14" creationId="{78707D92-B222-2EE5-8BA9-602D178508DA}"/>
          </ac:graphicFrameMkLst>
        </pc:graphicFrameChg>
        <pc:graphicFrameChg chg="mod">
          <ac:chgData name="Nelson Arabeyre" userId="ff250996250fffe5" providerId="LiveId" clId="{82B580F8-1702-4CA7-9355-F86E687C6264}" dt="2023-07-28T14:07:52.345" v="11387" actId="1076"/>
          <ac:graphicFrameMkLst>
            <pc:docMk/>
            <pc:sldMk cId="2275737491" sldId="287"/>
            <ac:graphicFrameMk id="15" creationId="{D2B193EB-A064-07AF-F4DE-B16C24B2A219}"/>
          </ac:graphicFrameMkLst>
        </pc:graphicFrameChg>
        <pc:picChg chg="mod">
          <ac:chgData name="Nelson Arabeyre" userId="ff250996250fffe5" providerId="LiveId" clId="{82B580F8-1702-4CA7-9355-F86E687C6264}" dt="2023-07-28T14:09:47.097" v="11398" actId="1076"/>
          <ac:picMkLst>
            <pc:docMk/>
            <pc:sldMk cId="2275737491" sldId="287"/>
            <ac:picMk id="4" creationId="{6C5C0C15-DE68-8659-1AC7-6BA3A579D12B}"/>
          </ac:picMkLst>
        </pc:picChg>
        <pc:picChg chg="mod ord">
          <ac:chgData name="Nelson Arabeyre" userId="ff250996250fffe5" providerId="LiveId" clId="{82B580F8-1702-4CA7-9355-F86E687C6264}" dt="2023-07-28T14:09:39.490" v="11397" actId="170"/>
          <ac:picMkLst>
            <pc:docMk/>
            <pc:sldMk cId="2275737491" sldId="287"/>
            <ac:picMk id="5" creationId="{579E21B5-716D-099A-F6EE-92972C9CBE28}"/>
          </ac:picMkLst>
        </pc:picChg>
        <pc:picChg chg="mod">
          <ac:chgData name="Nelson Arabeyre" userId="ff250996250fffe5" providerId="LiveId" clId="{82B580F8-1702-4CA7-9355-F86E687C6264}" dt="2023-07-28T14:08:05.228" v="11389" actId="14100"/>
          <ac:picMkLst>
            <pc:docMk/>
            <pc:sldMk cId="2275737491" sldId="287"/>
            <ac:picMk id="24579" creationId="{87A0C21A-2659-D1E5-E418-30D212BFED9A}"/>
          </ac:picMkLst>
        </pc:picChg>
      </pc:sldChg>
      <pc:sldChg chg="addSp delSp modSp add mod">
        <pc:chgData name="Nelson Arabeyre" userId="ff250996250fffe5" providerId="LiveId" clId="{82B580F8-1702-4CA7-9355-F86E687C6264}" dt="2023-07-28T22:33:54.754" v="11803" actId="20577"/>
        <pc:sldMkLst>
          <pc:docMk/>
          <pc:sldMk cId="1392173992" sldId="288"/>
        </pc:sldMkLst>
        <pc:spChg chg="mod">
          <ac:chgData name="Nelson Arabeyre" userId="ff250996250fffe5" providerId="LiveId" clId="{82B580F8-1702-4CA7-9355-F86E687C6264}" dt="2023-07-28T22:33:54.754" v="11803" actId="20577"/>
          <ac:spMkLst>
            <pc:docMk/>
            <pc:sldMk cId="1392173992" sldId="288"/>
            <ac:spMk id="2" creationId="{06ACA2C7-BAC6-F1E5-6C4A-756B13AC020A}"/>
          </ac:spMkLst>
        </pc:spChg>
        <pc:spChg chg="add del mod">
          <ac:chgData name="Nelson Arabeyre" userId="ff250996250fffe5" providerId="LiveId" clId="{82B580F8-1702-4CA7-9355-F86E687C6264}" dt="2023-07-28T14:48:29.648" v="11644" actId="12084"/>
          <ac:spMkLst>
            <pc:docMk/>
            <pc:sldMk cId="1392173992" sldId="288"/>
            <ac:spMk id="5" creationId="{E9B4443B-5BAA-DE93-56A0-0D5D30A72DAC}"/>
          </ac:spMkLst>
        </pc:spChg>
        <pc:spChg chg="add del mod">
          <ac:chgData name="Nelson Arabeyre" userId="ff250996250fffe5" providerId="LiveId" clId="{82B580F8-1702-4CA7-9355-F86E687C6264}" dt="2023-07-28T14:48:40.337" v="11646" actId="12084"/>
          <ac:spMkLst>
            <pc:docMk/>
            <pc:sldMk cId="1392173992" sldId="288"/>
            <ac:spMk id="6" creationId="{0A12EDDD-9FE2-67D0-C723-88E29E956BB2}"/>
          </ac:spMkLst>
        </pc:spChg>
        <pc:graphicFrameChg chg="mod">
          <ac:chgData name="Nelson Arabeyre" userId="ff250996250fffe5" providerId="LiveId" clId="{82B580F8-1702-4CA7-9355-F86E687C6264}" dt="2023-07-28T14:55:29.602" v="11743" actId="255"/>
          <ac:graphicFrameMkLst>
            <pc:docMk/>
            <pc:sldMk cId="1392173992" sldId="288"/>
            <ac:graphicFrameMk id="4" creationId="{C4618931-58D8-5025-277C-1EF2E684EEA3}"/>
          </ac:graphicFrameMkLst>
        </pc:graphicFrameChg>
        <pc:graphicFrameChg chg="add mod">
          <ac:chgData name="Nelson Arabeyre" userId="ff250996250fffe5" providerId="LiveId" clId="{82B580F8-1702-4CA7-9355-F86E687C6264}" dt="2023-07-28T14:55:38.584" v="11744" actId="255"/>
          <ac:graphicFrameMkLst>
            <pc:docMk/>
            <pc:sldMk cId="1392173992" sldId="288"/>
            <ac:graphicFrameMk id="7" creationId="{4134863E-0DD8-88BD-FF92-78AAF9DC310E}"/>
          </ac:graphicFrameMkLst>
        </pc:graphicFrameChg>
        <pc:graphicFrameChg chg="add mod">
          <ac:chgData name="Nelson Arabeyre" userId="ff250996250fffe5" providerId="LiveId" clId="{82B580F8-1702-4CA7-9355-F86E687C6264}" dt="2023-07-28T14:55:47.592" v="11745" actId="255"/>
          <ac:graphicFrameMkLst>
            <pc:docMk/>
            <pc:sldMk cId="1392173992" sldId="288"/>
            <ac:graphicFrameMk id="8" creationId="{AFA844D7-20E2-1A84-684F-1221CF721CDF}"/>
          </ac:graphicFrameMkLst>
        </pc:graphicFrameChg>
      </pc:sldChg>
      <pc:sldChg chg="new del">
        <pc:chgData name="Nelson Arabeyre" userId="ff250996250fffe5" providerId="LiveId" clId="{82B580F8-1702-4CA7-9355-F86E687C6264}" dt="2023-07-28T22:33:59.026" v="11804" actId="2696"/>
        <pc:sldMkLst>
          <pc:docMk/>
          <pc:sldMk cId="3680645724" sldId="289"/>
        </pc:sldMkLst>
      </pc:sldChg>
      <pc:sldMasterChg chg="setBg modSldLayout">
        <pc:chgData name="Nelson Arabeyre" userId="ff250996250fffe5" providerId="LiveId" clId="{82B580F8-1702-4CA7-9355-F86E687C6264}" dt="2023-07-27T23:22:05.452" v="9263"/>
        <pc:sldMasterMkLst>
          <pc:docMk/>
          <pc:sldMasterMk cId="2855027357" sldId="2147483833"/>
        </pc:sldMasterMkLst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2401287622" sldId="2147483834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4235060802" sldId="2147483835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789327893" sldId="2147483836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1880540114" sldId="2147483837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2374050623" sldId="2147483838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1962210446" sldId="2147483839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1848359225" sldId="2147483840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3865807562" sldId="2147483841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3467317099" sldId="2147483842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1387655677" sldId="2147483843"/>
          </pc:sldLayoutMkLst>
        </pc:sldLayoutChg>
        <pc:sldLayoutChg chg="setBg">
          <pc:chgData name="Nelson Arabeyre" userId="ff250996250fffe5" providerId="LiveId" clId="{82B580F8-1702-4CA7-9355-F86E687C6264}" dt="2023-07-27T23:22:05.452" v="9263"/>
          <pc:sldLayoutMkLst>
            <pc:docMk/>
            <pc:sldMasterMk cId="2855027357" sldId="2147483833"/>
            <pc:sldLayoutMk cId="709378963" sldId="214748384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F6943-2EB2-4588-ADBB-31221C64616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5B43159-6A1A-47C8-BA1C-7608ECCEC0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Partie 1</a:t>
          </a:r>
          <a:endParaRPr lang="en-US"/>
        </a:p>
      </dgm:t>
    </dgm:pt>
    <dgm:pt modelId="{CBEEF6CB-CF07-466D-BAE0-863A2DB27883}" type="parTrans" cxnId="{4CA4E1FF-DFE9-4A2B-B098-01741C144B81}">
      <dgm:prSet/>
      <dgm:spPr/>
      <dgm:t>
        <a:bodyPr/>
        <a:lstStyle/>
        <a:p>
          <a:endParaRPr lang="en-US"/>
        </a:p>
      </dgm:t>
    </dgm:pt>
    <dgm:pt modelId="{FB98A140-0C1E-4FF6-80A6-D1EA471C59DC}" type="sibTrans" cxnId="{4CA4E1FF-DFE9-4A2B-B098-01741C144B81}">
      <dgm:prSet/>
      <dgm:spPr/>
      <dgm:t>
        <a:bodyPr/>
        <a:lstStyle/>
        <a:p>
          <a:endParaRPr lang="en-US"/>
        </a:p>
      </dgm:t>
    </dgm:pt>
    <dgm:pt modelId="{70130073-3A67-42A3-8D38-A0816D7DED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/>
            <a:t>Élaboration du dataframe</a:t>
          </a:r>
          <a:endParaRPr lang="en-US" sz="2400"/>
        </a:p>
      </dgm:t>
    </dgm:pt>
    <dgm:pt modelId="{0170DC42-692E-4A7C-A631-EFC80D41219F}" type="parTrans" cxnId="{1666BFF1-B1B8-45AD-8F4B-7DB156845739}">
      <dgm:prSet/>
      <dgm:spPr/>
      <dgm:t>
        <a:bodyPr/>
        <a:lstStyle/>
        <a:p>
          <a:endParaRPr lang="en-US"/>
        </a:p>
      </dgm:t>
    </dgm:pt>
    <dgm:pt modelId="{225E4A50-8C8D-42A1-AC24-3152E58113A4}" type="sibTrans" cxnId="{1666BFF1-B1B8-45AD-8F4B-7DB156845739}">
      <dgm:prSet/>
      <dgm:spPr/>
      <dgm:t>
        <a:bodyPr/>
        <a:lstStyle/>
        <a:p>
          <a:endParaRPr lang="en-US"/>
        </a:p>
      </dgm:t>
    </dgm:pt>
    <dgm:pt modelId="{B315AF4A-4AA1-4B27-8499-D9008C2A27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Partie 2</a:t>
          </a:r>
          <a:endParaRPr lang="en-US"/>
        </a:p>
      </dgm:t>
    </dgm:pt>
    <dgm:pt modelId="{689BB352-8F67-4982-819D-D596A1432A6F}" type="parTrans" cxnId="{138DDE96-C99F-41E0-9D1C-5AD7E3AC24BC}">
      <dgm:prSet/>
      <dgm:spPr/>
      <dgm:t>
        <a:bodyPr/>
        <a:lstStyle/>
        <a:p>
          <a:endParaRPr lang="en-US"/>
        </a:p>
      </dgm:t>
    </dgm:pt>
    <dgm:pt modelId="{04F259F9-A6CB-41A5-A36B-2456DF82CD2E}" type="sibTrans" cxnId="{138DDE96-C99F-41E0-9D1C-5AD7E3AC24BC}">
      <dgm:prSet/>
      <dgm:spPr/>
      <dgm:t>
        <a:bodyPr/>
        <a:lstStyle/>
        <a:p>
          <a:endParaRPr lang="en-US"/>
        </a:p>
      </dgm:t>
    </dgm:pt>
    <dgm:pt modelId="{392EBE7A-DFF3-4AB8-AC1B-E7B05C7602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/>
            <a:t>Classifications des pays</a:t>
          </a:r>
          <a:endParaRPr lang="en-US" sz="2400"/>
        </a:p>
      </dgm:t>
    </dgm:pt>
    <dgm:pt modelId="{2FA098D9-9C7C-48F7-835D-D943EDA2A826}" type="parTrans" cxnId="{5F5A75B8-B3FE-4DFC-9A28-30A9B0A8426F}">
      <dgm:prSet/>
      <dgm:spPr/>
      <dgm:t>
        <a:bodyPr/>
        <a:lstStyle/>
        <a:p>
          <a:endParaRPr lang="en-US"/>
        </a:p>
      </dgm:t>
    </dgm:pt>
    <dgm:pt modelId="{9EA2BBEB-0BEC-4E5A-B3EB-4A5F2412085B}" type="sibTrans" cxnId="{5F5A75B8-B3FE-4DFC-9A28-30A9B0A8426F}">
      <dgm:prSet/>
      <dgm:spPr/>
      <dgm:t>
        <a:bodyPr/>
        <a:lstStyle/>
        <a:p>
          <a:endParaRPr lang="en-US"/>
        </a:p>
      </dgm:t>
    </dgm:pt>
    <dgm:pt modelId="{C08CB26F-0B89-4DEC-83B0-40BED40782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Partie 3</a:t>
          </a:r>
          <a:endParaRPr lang="en-US"/>
        </a:p>
      </dgm:t>
    </dgm:pt>
    <dgm:pt modelId="{4378669D-3354-4620-93F5-B66D7DC74659}" type="parTrans" cxnId="{A01349A0-63B5-4D85-9CC0-2E33A6B1D716}">
      <dgm:prSet/>
      <dgm:spPr/>
      <dgm:t>
        <a:bodyPr/>
        <a:lstStyle/>
        <a:p>
          <a:endParaRPr lang="en-US"/>
        </a:p>
      </dgm:t>
    </dgm:pt>
    <dgm:pt modelId="{AB6B4873-D01A-4B6B-82AB-B84692AC0907}" type="sibTrans" cxnId="{A01349A0-63B5-4D85-9CC0-2E33A6B1D716}">
      <dgm:prSet/>
      <dgm:spPr/>
      <dgm:t>
        <a:bodyPr/>
        <a:lstStyle/>
        <a:p>
          <a:endParaRPr lang="en-US"/>
        </a:p>
      </dgm:t>
    </dgm:pt>
    <dgm:pt modelId="{A4B9F9D2-A682-48DB-B96B-71433B77D3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/>
            <a:t>Recommandations finales</a:t>
          </a:r>
          <a:endParaRPr lang="en-US" sz="2400"/>
        </a:p>
      </dgm:t>
    </dgm:pt>
    <dgm:pt modelId="{85DC53ED-6731-4171-BC5C-61E1F96283EB}" type="parTrans" cxnId="{8B73E3A4-F88F-429F-AB74-8500821DA2E5}">
      <dgm:prSet/>
      <dgm:spPr/>
      <dgm:t>
        <a:bodyPr/>
        <a:lstStyle/>
        <a:p>
          <a:endParaRPr lang="fr-FR"/>
        </a:p>
      </dgm:t>
    </dgm:pt>
    <dgm:pt modelId="{1B2C91FB-ECFC-47FD-95F9-7FBD84B4B541}" type="sibTrans" cxnId="{8B73E3A4-F88F-429F-AB74-8500821DA2E5}">
      <dgm:prSet/>
      <dgm:spPr/>
      <dgm:t>
        <a:bodyPr/>
        <a:lstStyle/>
        <a:p>
          <a:endParaRPr lang="fr-FR"/>
        </a:p>
      </dgm:t>
    </dgm:pt>
    <dgm:pt modelId="{3E39D78D-66B8-47C9-9A76-985619076F54}" type="pres">
      <dgm:prSet presAssocID="{739F6943-2EB2-4588-ADBB-31221C646162}" presName="root" presStyleCnt="0">
        <dgm:presLayoutVars>
          <dgm:dir/>
          <dgm:resizeHandles val="exact"/>
        </dgm:presLayoutVars>
      </dgm:prSet>
      <dgm:spPr/>
    </dgm:pt>
    <dgm:pt modelId="{7E3D2449-8497-4C0B-BF8B-F69D49B2A904}" type="pres">
      <dgm:prSet presAssocID="{55B43159-6A1A-47C8-BA1C-7608ECCEC0BA}" presName="compNode" presStyleCnt="0"/>
      <dgm:spPr/>
    </dgm:pt>
    <dgm:pt modelId="{511033A6-2828-4C73-B44A-26D6A55C5D27}" type="pres">
      <dgm:prSet presAssocID="{55B43159-6A1A-47C8-BA1C-7608ECCEC0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ED2C76A-3496-4BBE-A483-7514527E406B}" type="pres">
      <dgm:prSet presAssocID="{55B43159-6A1A-47C8-BA1C-7608ECCEC0BA}" presName="iconSpace" presStyleCnt="0"/>
      <dgm:spPr/>
    </dgm:pt>
    <dgm:pt modelId="{0E23DFB1-6E72-411E-B82F-5E932F489044}" type="pres">
      <dgm:prSet presAssocID="{55B43159-6A1A-47C8-BA1C-7608ECCEC0BA}" presName="parTx" presStyleLbl="revTx" presStyleIdx="0" presStyleCnt="6">
        <dgm:presLayoutVars>
          <dgm:chMax val="0"/>
          <dgm:chPref val="0"/>
        </dgm:presLayoutVars>
      </dgm:prSet>
      <dgm:spPr/>
    </dgm:pt>
    <dgm:pt modelId="{06123D85-BA8C-4324-BA86-104E7E07B724}" type="pres">
      <dgm:prSet presAssocID="{55B43159-6A1A-47C8-BA1C-7608ECCEC0BA}" presName="txSpace" presStyleCnt="0"/>
      <dgm:spPr/>
    </dgm:pt>
    <dgm:pt modelId="{2A7C944F-DBCA-497A-8F3B-463C57823978}" type="pres">
      <dgm:prSet presAssocID="{55B43159-6A1A-47C8-BA1C-7608ECCEC0BA}" presName="desTx" presStyleLbl="revTx" presStyleIdx="1" presStyleCnt="6" custScaleX="114120">
        <dgm:presLayoutVars/>
      </dgm:prSet>
      <dgm:spPr/>
    </dgm:pt>
    <dgm:pt modelId="{8C356AA3-0FE9-409F-8559-6CADF9C622A4}" type="pres">
      <dgm:prSet presAssocID="{FB98A140-0C1E-4FF6-80A6-D1EA471C59DC}" presName="sibTrans" presStyleCnt="0"/>
      <dgm:spPr/>
    </dgm:pt>
    <dgm:pt modelId="{823023D1-11E7-421C-891C-1AB34AFE6089}" type="pres">
      <dgm:prSet presAssocID="{B315AF4A-4AA1-4B27-8499-D9008C2A2738}" presName="compNode" presStyleCnt="0"/>
      <dgm:spPr/>
    </dgm:pt>
    <dgm:pt modelId="{C4E27339-A0CB-4097-95F1-DB1D604E8EC4}" type="pres">
      <dgm:prSet presAssocID="{B315AF4A-4AA1-4B27-8499-D9008C2A27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7F0CBB23-84AD-4FBE-A4EE-BB3A89B52078}" type="pres">
      <dgm:prSet presAssocID="{B315AF4A-4AA1-4B27-8499-D9008C2A2738}" presName="iconSpace" presStyleCnt="0"/>
      <dgm:spPr/>
    </dgm:pt>
    <dgm:pt modelId="{B301AFB8-DCA9-46B0-921B-587BE22237AD}" type="pres">
      <dgm:prSet presAssocID="{B315AF4A-4AA1-4B27-8499-D9008C2A2738}" presName="parTx" presStyleLbl="revTx" presStyleIdx="2" presStyleCnt="6">
        <dgm:presLayoutVars>
          <dgm:chMax val="0"/>
          <dgm:chPref val="0"/>
        </dgm:presLayoutVars>
      </dgm:prSet>
      <dgm:spPr/>
    </dgm:pt>
    <dgm:pt modelId="{7BC33EA1-35D5-4A0C-9D34-511393ADC990}" type="pres">
      <dgm:prSet presAssocID="{B315AF4A-4AA1-4B27-8499-D9008C2A2738}" presName="txSpace" presStyleCnt="0"/>
      <dgm:spPr/>
    </dgm:pt>
    <dgm:pt modelId="{F2A0B3B4-19C0-4B10-A7ED-B83D8DDA6E0D}" type="pres">
      <dgm:prSet presAssocID="{B315AF4A-4AA1-4B27-8499-D9008C2A2738}" presName="desTx" presStyleLbl="revTx" presStyleIdx="3" presStyleCnt="6">
        <dgm:presLayoutVars/>
      </dgm:prSet>
      <dgm:spPr/>
    </dgm:pt>
    <dgm:pt modelId="{A338ED0E-9227-4A0C-8885-7069EB3D0A6C}" type="pres">
      <dgm:prSet presAssocID="{04F259F9-A6CB-41A5-A36B-2456DF82CD2E}" presName="sibTrans" presStyleCnt="0"/>
      <dgm:spPr/>
    </dgm:pt>
    <dgm:pt modelId="{10255EAB-EE35-43DF-902E-4C5C643CF003}" type="pres">
      <dgm:prSet presAssocID="{C08CB26F-0B89-4DEC-83B0-40BED40782F8}" presName="compNode" presStyleCnt="0"/>
      <dgm:spPr/>
    </dgm:pt>
    <dgm:pt modelId="{4A4C838B-F33E-4A71-BA66-123E4A8ACC21}" type="pres">
      <dgm:prSet presAssocID="{C08CB26F-0B89-4DEC-83B0-40BED40782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ECF576CE-302B-413A-BE96-7A4B5FB28E0B}" type="pres">
      <dgm:prSet presAssocID="{C08CB26F-0B89-4DEC-83B0-40BED40782F8}" presName="iconSpace" presStyleCnt="0"/>
      <dgm:spPr/>
    </dgm:pt>
    <dgm:pt modelId="{3FD09836-E5EC-4FE8-9EED-3C03A8D9D54D}" type="pres">
      <dgm:prSet presAssocID="{C08CB26F-0B89-4DEC-83B0-40BED40782F8}" presName="parTx" presStyleLbl="revTx" presStyleIdx="4" presStyleCnt="6">
        <dgm:presLayoutVars>
          <dgm:chMax val="0"/>
          <dgm:chPref val="0"/>
        </dgm:presLayoutVars>
      </dgm:prSet>
      <dgm:spPr/>
    </dgm:pt>
    <dgm:pt modelId="{03B6D736-90B2-409A-BDF9-C6F6DB6C9580}" type="pres">
      <dgm:prSet presAssocID="{C08CB26F-0B89-4DEC-83B0-40BED40782F8}" presName="txSpace" presStyleCnt="0"/>
      <dgm:spPr/>
    </dgm:pt>
    <dgm:pt modelId="{795D4AF6-1C38-4B19-BD54-2DEBC3BA278A}" type="pres">
      <dgm:prSet presAssocID="{C08CB26F-0B89-4DEC-83B0-40BED40782F8}" presName="desTx" presStyleLbl="revTx" presStyleIdx="5" presStyleCnt="6">
        <dgm:presLayoutVars/>
      </dgm:prSet>
      <dgm:spPr/>
    </dgm:pt>
  </dgm:ptLst>
  <dgm:cxnLst>
    <dgm:cxn modelId="{764C8504-A2CD-41BD-ADB3-B8064F276547}" type="presOf" srcId="{C08CB26F-0B89-4DEC-83B0-40BED40782F8}" destId="{3FD09836-E5EC-4FE8-9EED-3C03A8D9D54D}" srcOrd="0" destOrd="0" presId="urn:microsoft.com/office/officeart/2018/5/layout/CenteredIconLabelDescriptionList"/>
    <dgm:cxn modelId="{597E3F0A-8EE9-48ED-9209-EF00388E03C9}" type="presOf" srcId="{739F6943-2EB2-4588-ADBB-31221C646162}" destId="{3E39D78D-66B8-47C9-9A76-985619076F54}" srcOrd="0" destOrd="0" presId="urn:microsoft.com/office/officeart/2018/5/layout/CenteredIconLabelDescriptionList"/>
    <dgm:cxn modelId="{F74CEF27-2D68-41EB-9230-28164424306E}" type="presOf" srcId="{B315AF4A-4AA1-4B27-8499-D9008C2A2738}" destId="{B301AFB8-DCA9-46B0-921B-587BE22237AD}" srcOrd="0" destOrd="0" presId="urn:microsoft.com/office/officeart/2018/5/layout/CenteredIconLabelDescriptionList"/>
    <dgm:cxn modelId="{501E7164-DD52-4708-8E51-3512024209F9}" type="presOf" srcId="{392EBE7A-DFF3-4AB8-AC1B-E7B05C760222}" destId="{F2A0B3B4-19C0-4B10-A7ED-B83D8DDA6E0D}" srcOrd="0" destOrd="0" presId="urn:microsoft.com/office/officeart/2018/5/layout/CenteredIconLabelDescriptionList"/>
    <dgm:cxn modelId="{F0838D73-7D2E-4160-BEA3-F263026089FC}" type="presOf" srcId="{55B43159-6A1A-47C8-BA1C-7608ECCEC0BA}" destId="{0E23DFB1-6E72-411E-B82F-5E932F489044}" srcOrd="0" destOrd="0" presId="urn:microsoft.com/office/officeart/2018/5/layout/CenteredIconLabelDescriptionList"/>
    <dgm:cxn modelId="{138DDE96-C99F-41E0-9D1C-5AD7E3AC24BC}" srcId="{739F6943-2EB2-4588-ADBB-31221C646162}" destId="{B315AF4A-4AA1-4B27-8499-D9008C2A2738}" srcOrd="1" destOrd="0" parTransId="{689BB352-8F67-4982-819D-D596A1432A6F}" sibTransId="{04F259F9-A6CB-41A5-A36B-2456DF82CD2E}"/>
    <dgm:cxn modelId="{A5793DA0-2F5C-4834-A81F-00E110D8394A}" type="presOf" srcId="{70130073-3A67-42A3-8D38-A0816D7DED55}" destId="{2A7C944F-DBCA-497A-8F3B-463C57823978}" srcOrd="0" destOrd="0" presId="urn:microsoft.com/office/officeart/2018/5/layout/CenteredIconLabelDescriptionList"/>
    <dgm:cxn modelId="{A01349A0-63B5-4D85-9CC0-2E33A6B1D716}" srcId="{739F6943-2EB2-4588-ADBB-31221C646162}" destId="{C08CB26F-0B89-4DEC-83B0-40BED40782F8}" srcOrd="2" destOrd="0" parTransId="{4378669D-3354-4620-93F5-B66D7DC74659}" sibTransId="{AB6B4873-D01A-4B6B-82AB-B84692AC0907}"/>
    <dgm:cxn modelId="{8B73E3A4-F88F-429F-AB74-8500821DA2E5}" srcId="{C08CB26F-0B89-4DEC-83B0-40BED40782F8}" destId="{A4B9F9D2-A682-48DB-B96B-71433B77D3CE}" srcOrd="0" destOrd="0" parTransId="{85DC53ED-6731-4171-BC5C-61E1F96283EB}" sibTransId="{1B2C91FB-ECFC-47FD-95F9-7FBD84B4B541}"/>
    <dgm:cxn modelId="{5F5A75B8-B3FE-4DFC-9A28-30A9B0A8426F}" srcId="{B315AF4A-4AA1-4B27-8499-D9008C2A2738}" destId="{392EBE7A-DFF3-4AB8-AC1B-E7B05C760222}" srcOrd="0" destOrd="0" parTransId="{2FA098D9-9C7C-48F7-835D-D943EDA2A826}" sibTransId="{9EA2BBEB-0BEC-4E5A-B3EB-4A5F2412085B}"/>
    <dgm:cxn modelId="{C1456FEB-63C6-44CA-B4D6-3E8E2697FB7C}" type="presOf" srcId="{A4B9F9D2-A682-48DB-B96B-71433B77D3CE}" destId="{795D4AF6-1C38-4B19-BD54-2DEBC3BA278A}" srcOrd="0" destOrd="0" presId="urn:microsoft.com/office/officeart/2018/5/layout/CenteredIconLabelDescriptionList"/>
    <dgm:cxn modelId="{1666BFF1-B1B8-45AD-8F4B-7DB156845739}" srcId="{55B43159-6A1A-47C8-BA1C-7608ECCEC0BA}" destId="{70130073-3A67-42A3-8D38-A0816D7DED55}" srcOrd="0" destOrd="0" parTransId="{0170DC42-692E-4A7C-A631-EFC80D41219F}" sibTransId="{225E4A50-8C8D-42A1-AC24-3152E58113A4}"/>
    <dgm:cxn modelId="{4CA4E1FF-DFE9-4A2B-B098-01741C144B81}" srcId="{739F6943-2EB2-4588-ADBB-31221C646162}" destId="{55B43159-6A1A-47C8-BA1C-7608ECCEC0BA}" srcOrd="0" destOrd="0" parTransId="{CBEEF6CB-CF07-466D-BAE0-863A2DB27883}" sibTransId="{FB98A140-0C1E-4FF6-80A6-D1EA471C59DC}"/>
    <dgm:cxn modelId="{312B72CA-05FA-437F-8CA5-7BD8D8B19120}" type="presParOf" srcId="{3E39D78D-66B8-47C9-9A76-985619076F54}" destId="{7E3D2449-8497-4C0B-BF8B-F69D49B2A904}" srcOrd="0" destOrd="0" presId="urn:microsoft.com/office/officeart/2018/5/layout/CenteredIconLabelDescriptionList"/>
    <dgm:cxn modelId="{16A0E6A6-F52C-4CF0-A247-11E53F3C1C0B}" type="presParOf" srcId="{7E3D2449-8497-4C0B-BF8B-F69D49B2A904}" destId="{511033A6-2828-4C73-B44A-26D6A55C5D27}" srcOrd="0" destOrd="0" presId="urn:microsoft.com/office/officeart/2018/5/layout/CenteredIconLabelDescriptionList"/>
    <dgm:cxn modelId="{460170DC-2D99-434E-9124-AC00B971146A}" type="presParOf" srcId="{7E3D2449-8497-4C0B-BF8B-F69D49B2A904}" destId="{CED2C76A-3496-4BBE-A483-7514527E406B}" srcOrd="1" destOrd="0" presId="urn:microsoft.com/office/officeart/2018/5/layout/CenteredIconLabelDescriptionList"/>
    <dgm:cxn modelId="{4FCBA66D-D72E-4E16-A9C6-82B696C119DD}" type="presParOf" srcId="{7E3D2449-8497-4C0B-BF8B-F69D49B2A904}" destId="{0E23DFB1-6E72-411E-B82F-5E932F489044}" srcOrd="2" destOrd="0" presId="urn:microsoft.com/office/officeart/2018/5/layout/CenteredIconLabelDescriptionList"/>
    <dgm:cxn modelId="{B19424A9-FC9F-4CDC-AD0D-4AAA427B39D0}" type="presParOf" srcId="{7E3D2449-8497-4C0B-BF8B-F69D49B2A904}" destId="{06123D85-BA8C-4324-BA86-104E7E07B724}" srcOrd="3" destOrd="0" presId="urn:microsoft.com/office/officeart/2018/5/layout/CenteredIconLabelDescriptionList"/>
    <dgm:cxn modelId="{BC353795-DB0E-4239-9052-5C74490725E3}" type="presParOf" srcId="{7E3D2449-8497-4C0B-BF8B-F69D49B2A904}" destId="{2A7C944F-DBCA-497A-8F3B-463C57823978}" srcOrd="4" destOrd="0" presId="urn:microsoft.com/office/officeart/2018/5/layout/CenteredIconLabelDescriptionList"/>
    <dgm:cxn modelId="{8D1B9860-A834-4DBE-B337-3DEF2298FA0C}" type="presParOf" srcId="{3E39D78D-66B8-47C9-9A76-985619076F54}" destId="{8C356AA3-0FE9-409F-8559-6CADF9C622A4}" srcOrd="1" destOrd="0" presId="urn:microsoft.com/office/officeart/2018/5/layout/CenteredIconLabelDescriptionList"/>
    <dgm:cxn modelId="{E94667DB-11DF-4E99-B6C4-65C9616F950D}" type="presParOf" srcId="{3E39D78D-66B8-47C9-9A76-985619076F54}" destId="{823023D1-11E7-421C-891C-1AB34AFE6089}" srcOrd="2" destOrd="0" presId="urn:microsoft.com/office/officeart/2018/5/layout/CenteredIconLabelDescriptionList"/>
    <dgm:cxn modelId="{3D84C36B-4342-42A7-A58A-3FB604F5A282}" type="presParOf" srcId="{823023D1-11E7-421C-891C-1AB34AFE6089}" destId="{C4E27339-A0CB-4097-95F1-DB1D604E8EC4}" srcOrd="0" destOrd="0" presId="urn:microsoft.com/office/officeart/2018/5/layout/CenteredIconLabelDescriptionList"/>
    <dgm:cxn modelId="{DE8640D4-BFFA-4B61-A5C0-B0DB981109A0}" type="presParOf" srcId="{823023D1-11E7-421C-891C-1AB34AFE6089}" destId="{7F0CBB23-84AD-4FBE-A4EE-BB3A89B52078}" srcOrd="1" destOrd="0" presId="urn:microsoft.com/office/officeart/2018/5/layout/CenteredIconLabelDescriptionList"/>
    <dgm:cxn modelId="{6474BF13-DDB9-48C4-89F5-76D78890FFCF}" type="presParOf" srcId="{823023D1-11E7-421C-891C-1AB34AFE6089}" destId="{B301AFB8-DCA9-46B0-921B-587BE22237AD}" srcOrd="2" destOrd="0" presId="urn:microsoft.com/office/officeart/2018/5/layout/CenteredIconLabelDescriptionList"/>
    <dgm:cxn modelId="{D2C659E5-0171-4CEE-916D-07F6669AC400}" type="presParOf" srcId="{823023D1-11E7-421C-891C-1AB34AFE6089}" destId="{7BC33EA1-35D5-4A0C-9D34-511393ADC990}" srcOrd="3" destOrd="0" presId="urn:microsoft.com/office/officeart/2018/5/layout/CenteredIconLabelDescriptionList"/>
    <dgm:cxn modelId="{2610D270-AA60-4F4C-A989-962D48D5F544}" type="presParOf" srcId="{823023D1-11E7-421C-891C-1AB34AFE6089}" destId="{F2A0B3B4-19C0-4B10-A7ED-B83D8DDA6E0D}" srcOrd="4" destOrd="0" presId="urn:microsoft.com/office/officeart/2018/5/layout/CenteredIconLabelDescriptionList"/>
    <dgm:cxn modelId="{1FB32863-3006-48A8-BE6F-11187547592F}" type="presParOf" srcId="{3E39D78D-66B8-47C9-9A76-985619076F54}" destId="{A338ED0E-9227-4A0C-8885-7069EB3D0A6C}" srcOrd="3" destOrd="0" presId="urn:microsoft.com/office/officeart/2018/5/layout/CenteredIconLabelDescriptionList"/>
    <dgm:cxn modelId="{487E997D-33AC-4A7F-BCF6-E2883441415E}" type="presParOf" srcId="{3E39D78D-66B8-47C9-9A76-985619076F54}" destId="{10255EAB-EE35-43DF-902E-4C5C643CF003}" srcOrd="4" destOrd="0" presId="urn:microsoft.com/office/officeart/2018/5/layout/CenteredIconLabelDescriptionList"/>
    <dgm:cxn modelId="{06949FC8-8C1F-48DA-9BB6-49034D433CAE}" type="presParOf" srcId="{10255EAB-EE35-43DF-902E-4C5C643CF003}" destId="{4A4C838B-F33E-4A71-BA66-123E4A8ACC21}" srcOrd="0" destOrd="0" presId="urn:microsoft.com/office/officeart/2018/5/layout/CenteredIconLabelDescriptionList"/>
    <dgm:cxn modelId="{DDCF5584-0F03-4C41-9FB3-0BCCDDFFFA2A}" type="presParOf" srcId="{10255EAB-EE35-43DF-902E-4C5C643CF003}" destId="{ECF576CE-302B-413A-BE96-7A4B5FB28E0B}" srcOrd="1" destOrd="0" presId="urn:microsoft.com/office/officeart/2018/5/layout/CenteredIconLabelDescriptionList"/>
    <dgm:cxn modelId="{7ADDADAB-285D-43D3-9C46-C2B177E179F0}" type="presParOf" srcId="{10255EAB-EE35-43DF-902E-4C5C643CF003}" destId="{3FD09836-E5EC-4FE8-9EED-3C03A8D9D54D}" srcOrd="2" destOrd="0" presId="urn:microsoft.com/office/officeart/2018/5/layout/CenteredIconLabelDescriptionList"/>
    <dgm:cxn modelId="{2CDE1EC3-D744-44A8-AF85-6A4CD08327D7}" type="presParOf" srcId="{10255EAB-EE35-43DF-902E-4C5C643CF003}" destId="{03B6D736-90B2-409A-BDF9-C6F6DB6C9580}" srcOrd="3" destOrd="0" presId="urn:microsoft.com/office/officeart/2018/5/layout/CenteredIconLabelDescriptionList"/>
    <dgm:cxn modelId="{D5FC62C0-B7DB-4CC3-BE51-92F3516C02BB}" type="presParOf" srcId="{10255EAB-EE35-43DF-902E-4C5C643CF003}" destId="{795D4AF6-1C38-4B19-BD54-2DEBC3BA278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991035-3DAB-4270-96A7-8F6C1285053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16200000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04B8B590-EB6F-46EE-A82A-1C819F6B02D6}">
      <dgm:prSet custT="1"/>
      <dgm:spPr>
        <a:solidFill>
          <a:srgbClr val="FFC000"/>
        </a:solidFill>
      </dgm:spPr>
      <dgm:t>
        <a:bodyPr/>
        <a:lstStyle/>
        <a:p>
          <a:r>
            <a:rPr lang="fr-FR" sz="1800" b="1">
              <a:solidFill>
                <a:schemeClr val="bg1"/>
              </a:solidFill>
            </a:rPr>
            <a:t>Cluster 1  3 pays    (-1)</a:t>
          </a:r>
        </a:p>
      </dgm:t>
    </dgm:pt>
    <dgm:pt modelId="{0BF2D5BC-6862-4485-B3F2-3D8205929882}" type="parTrans" cxnId="{CA355475-766D-461C-9941-E2DCB7824692}">
      <dgm:prSet/>
      <dgm:spPr/>
      <dgm:t>
        <a:bodyPr/>
        <a:lstStyle/>
        <a:p>
          <a:endParaRPr lang="fr-FR"/>
        </a:p>
      </dgm:t>
    </dgm:pt>
    <dgm:pt modelId="{8E43F91B-CACA-407F-9959-F22A088BEFC6}" type="sibTrans" cxnId="{CA355475-766D-461C-9941-E2DCB7824692}">
      <dgm:prSet/>
      <dgm:spPr/>
      <dgm:t>
        <a:bodyPr/>
        <a:lstStyle/>
        <a:p>
          <a:endParaRPr lang="fr-FR"/>
        </a:p>
      </dgm:t>
    </dgm:pt>
    <dgm:pt modelId="{A10A20AB-F057-4A03-B1B4-BEB6AD97394B}">
      <dgm:prSet custT="1"/>
      <dgm:spPr>
        <a:solidFill>
          <a:srgbClr val="00CC00"/>
        </a:solidFill>
      </dgm:spPr>
      <dgm:t>
        <a:bodyPr/>
        <a:lstStyle/>
        <a:p>
          <a:r>
            <a:rPr lang="fr-FR" sz="1800" b="1">
              <a:solidFill>
                <a:schemeClr val="bg1"/>
              </a:solidFill>
            </a:rPr>
            <a:t>Cluster 2  108 pays (-4)</a:t>
          </a:r>
        </a:p>
      </dgm:t>
    </dgm:pt>
    <dgm:pt modelId="{FBFD4B09-628D-4FAB-8F37-FD9BCC0D1EEE}" type="parTrans" cxnId="{4003DF17-F8FA-4CF9-A4D0-B50166328D51}">
      <dgm:prSet/>
      <dgm:spPr/>
      <dgm:t>
        <a:bodyPr/>
        <a:lstStyle/>
        <a:p>
          <a:endParaRPr lang="fr-FR"/>
        </a:p>
      </dgm:t>
    </dgm:pt>
    <dgm:pt modelId="{EE5BA438-9AA1-445B-9F2D-D22045C86441}" type="sibTrans" cxnId="{4003DF17-F8FA-4CF9-A4D0-B50166328D51}">
      <dgm:prSet/>
      <dgm:spPr/>
      <dgm:t>
        <a:bodyPr/>
        <a:lstStyle/>
        <a:p>
          <a:endParaRPr lang="fr-FR"/>
        </a:p>
      </dgm:t>
    </dgm:pt>
    <dgm:pt modelId="{489DF130-C044-4706-B07F-4A8795BB8BB8}">
      <dgm:prSet custT="1"/>
      <dgm:spPr/>
      <dgm:t>
        <a:bodyPr/>
        <a:lstStyle/>
        <a:p>
          <a:r>
            <a:rPr lang="fr-FR" sz="1800" b="1">
              <a:solidFill>
                <a:schemeClr val="bg1"/>
              </a:solidFill>
            </a:rPr>
            <a:t>Cluster 3 25 pays (+8)</a:t>
          </a:r>
        </a:p>
      </dgm:t>
    </dgm:pt>
    <dgm:pt modelId="{3DE424C1-3CA2-44AC-8B82-1009118896BB}" type="parTrans" cxnId="{33585599-C800-4A74-B620-841D0BF31F59}">
      <dgm:prSet/>
      <dgm:spPr/>
      <dgm:t>
        <a:bodyPr/>
        <a:lstStyle/>
        <a:p>
          <a:endParaRPr lang="fr-FR"/>
        </a:p>
      </dgm:t>
    </dgm:pt>
    <dgm:pt modelId="{FBFD2D90-D0FE-4D64-B212-007B8E11C7FD}" type="sibTrans" cxnId="{33585599-C800-4A74-B620-841D0BF31F59}">
      <dgm:prSet/>
      <dgm:spPr/>
      <dgm:t>
        <a:bodyPr/>
        <a:lstStyle/>
        <a:p>
          <a:endParaRPr lang="fr-FR"/>
        </a:p>
      </dgm:t>
    </dgm:pt>
    <dgm:pt modelId="{9FE2A021-6D8A-4D63-834D-6C8B043B8B07}">
      <dgm:prSet custT="1"/>
      <dgm:spPr>
        <a:solidFill>
          <a:srgbClr val="7030A0"/>
        </a:solidFill>
      </dgm:spPr>
      <dgm:t>
        <a:bodyPr/>
        <a:lstStyle/>
        <a:p>
          <a:r>
            <a:rPr lang="fr-FR" sz="1800" b="1">
              <a:solidFill>
                <a:schemeClr val="bg1"/>
              </a:solidFill>
            </a:rPr>
            <a:t>Cluster 4 38 pays (-3)</a:t>
          </a:r>
        </a:p>
      </dgm:t>
    </dgm:pt>
    <dgm:pt modelId="{0E9A91ED-4BC7-45D1-B7BB-722A0A1257B1}" type="parTrans" cxnId="{58760753-DDA5-42F0-BD15-12CF15DEF002}">
      <dgm:prSet/>
      <dgm:spPr/>
      <dgm:t>
        <a:bodyPr/>
        <a:lstStyle/>
        <a:p>
          <a:endParaRPr lang="fr-FR"/>
        </a:p>
      </dgm:t>
    </dgm:pt>
    <dgm:pt modelId="{89C12BDD-6234-460C-8602-EF283360D06A}" type="sibTrans" cxnId="{58760753-DDA5-42F0-BD15-12CF15DEF002}">
      <dgm:prSet/>
      <dgm:spPr/>
      <dgm:t>
        <a:bodyPr/>
        <a:lstStyle/>
        <a:p>
          <a:endParaRPr lang="fr-FR"/>
        </a:p>
      </dgm:t>
    </dgm:pt>
    <dgm:pt modelId="{9AED6A8D-B66A-4423-B34A-10920AD869C7}" type="pres">
      <dgm:prSet presAssocID="{2F991035-3DAB-4270-96A7-8F6C12850537}" presName="Name0" presStyleCnt="0">
        <dgm:presLayoutVars>
          <dgm:dir/>
          <dgm:resizeHandles val="exact"/>
        </dgm:presLayoutVars>
      </dgm:prSet>
      <dgm:spPr/>
    </dgm:pt>
    <dgm:pt modelId="{8C88900E-0AA4-4844-BDF1-85F294D30B95}" type="pres">
      <dgm:prSet presAssocID="{04B8B590-EB6F-46EE-A82A-1C819F6B02D6}" presName="Name5" presStyleLbl="vennNode1" presStyleIdx="0" presStyleCnt="4" custAng="16200000">
        <dgm:presLayoutVars>
          <dgm:bulletEnabled val="1"/>
        </dgm:presLayoutVars>
      </dgm:prSet>
      <dgm:spPr/>
    </dgm:pt>
    <dgm:pt modelId="{3421123B-1390-4521-9526-74680628D879}" type="pres">
      <dgm:prSet presAssocID="{8E43F91B-CACA-407F-9959-F22A088BEFC6}" presName="space" presStyleCnt="0"/>
      <dgm:spPr/>
    </dgm:pt>
    <dgm:pt modelId="{05C0D22D-E8A7-490A-A97D-6947199A1E03}" type="pres">
      <dgm:prSet presAssocID="{A10A20AB-F057-4A03-B1B4-BEB6AD97394B}" presName="Name5" presStyleLbl="vennNode1" presStyleIdx="1" presStyleCnt="4" custAng="16200000">
        <dgm:presLayoutVars>
          <dgm:bulletEnabled val="1"/>
        </dgm:presLayoutVars>
      </dgm:prSet>
      <dgm:spPr/>
    </dgm:pt>
    <dgm:pt modelId="{8F51C6AE-04B8-4BF5-9692-222A1A333983}" type="pres">
      <dgm:prSet presAssocID="{EE5BA438-9AA1-445B-9F2D-D22045C86441}" presName="space" presStyleCnt="0"/>
      <dgm:spPr/>
    </dgm:pt>
    <dgm:pt modelId="{EFB781F4-4C56-4C8E-849B-19AB95615497}" type="pres">
      <dgm:prSet presAssocID="{489DF130-C044-4706-B07F-4A8795BB8BB8}" presName="Name5" presStyleLbl="vennNode1" presStyleIdx="2" presStyleCnt="4" custAng="16200000">
        <dgm:presLayoutVars>
          <dgm:bulletEnabled val="1"/>
        </dgm:presLayoutVars>
      </dgm:prSet>
      <dgm:spPr/>
    </dgm:pt>
    <dgm:pt modelId="{BDB58FDB-6EA2-4D58-A9E7-619167942030}" type="pres">
      <dgm:prSet presAssocID="{FBFD2D90-D0FE-4D64-B212-007B8E11C7FD}" presName="space" presStyleCnt="0"/>
      <dgm:spPr/>
    </dgm:pt>
    <dgm:pt modelId="{D8E81C5D-852E-4800-8665-C47AA2D3D15D}" type="pres">
      <dgm:prSet presAssocID="{9FE2A021-6D8A-4D63-834D-6C8B043B8B07}" presName="Name5" presStyleLbl="vennNode1" presStyleIdx="3" presStyleCnt="4" custAng="16200000">
        <dgm:presLayoutVars>
          <dgm:bulletEnabled val="1"/>
        </dgm:presLayoutVars>
      </dgm:prSet>
      <dgm:spPr/>
    </dgm:pt>
  </dgm:ptLst>
  <dgm:cxnLst>
    <dgm:cxn modelId="{4003DF17-F8FA-4CF9-A4D0-B50166328D51}" srcId="{2F991035-3DAB-4270-96A7-8F6C12850537}" destId="{A10A20AB-F057-4A03-B1B4-BEB6AD97394B}" srcOrd="1" destOrd="0" parTransId="{FBFD4B09-628D-4FAB-8F37-FD9BCC0D1EEE}" sibTransId="{EE5BA438-9AA1-445B-9F2D-D22045C86441}"/>
    <dgm:cxn modelId="{149A2C2D-6C3F-478F-AF2F-18ED492AF62E}" type="presOf" srcId="{9FE2A021-6D8A-4D63-834D-6C8B043B8B07}" destId="{D8E81C5D-852E-4800-8665-C47AA2D3D15D}" srcOrd="0" destOrd="0" presId="urn:microsoft.com/office/officeart/2005/8/layout/venn3"/>
    <dgm:cxn modelId="{9FF31639-F8FA-4F39-8BEE-D0022090F9D7}" type="presOf" srcId="{A10A20AB-F057-4A03-B1B4-BEB6AD97394B}" destId="{05C0D22D-E8A7-490A-A97D-6947199A1E03}" srcOrd="0" destOrd="0" presId="urn:microsoft.com/office/officeart/2005/8/layout/venn3"/>
    <dgm:cxn modelId="{77B9473C-0491-42E3-BDAC-948BC1170268}" type="presOf" srcId="{04B8B590-EB6F-46EE-A82A-1C819F6B02D6}" destId="{8C88900E-0AA4-4844-BDF1-85F294D30B95}" srcOrd="0" destOrd="0" presId="urn:microsoft.com/office/officeart/2005/8/layout/venn3"/>
    <dgm:cxn modelId="{3BD8A93F-7108-4852-90E1-9FA98BE7B1C0}" type="presOf" srcId="{489DF130-C044-4706-B07F-4A8795BB8BB8}" destId="{EFB781F4-4C56-4C8E-849B-19AB95615497}" srcOrd="0" destOrd="0" presId="urn:microsoft.com/office/officeart/2005/8/layout/venn3"/>
    <dgm:cxn modelId="{101E946A-1614-44DF-9B8A-5DB506F14735}" type="presOf" srcId="{2F991035-3DAB-4270-96A7-8F6C12850537}" destId="{9AED6A8D-B66A-4423-B34A-10920AD869C7}" srcOrd="0" destOrd="0" presId="urn:microsoft.com/office/officeart/2005/8/layout/venn3"/>
    <dgm:cxn modelId="{58760753-DDA5-42F0-BD15-12CF15DEF002}" srcId="{2F991035-3DAB-4270-96A7-8F6C12850537}" destId="{9FE2A021-6D8A-4D63-834D-6C8B043B8B07}" srcOrd="3" destOrd="0" parTransId="{0E9A91ED-4BC7-45D1-B7BB-722A0A1257B1}" sibTransId="{89C12BDD-6234-460C-8602-EF283360D06A}"/>
    <dgm:cxn modelId="{CA355475-766D-461C-9941-E2DCB7824692}" srcId="{2F991035-3DAB-4270-96A7-8F6C12850537}" destId="{04B8B590-EB6F-46EE-A82A-1C819F6B02D6}" srcOrd="0" destOrd="0" parTransId="{0BF2D5BC-6862-4485-B3F2-3D8205929882}" sibTransId="{8E43F91B-CACA-407F-9959-F22A088BEFC6}"/>
    <dgm:cxn modelId="{33585599-C800-4A74-B620-841D0BF31F59}" srcId="{2F991035-3DAB-4270-96A7-8F6C12850537}" destId="{489DF130-C044-4706-B07F-4A8795BB8BB8}" srcOrd="2" destOrd="0" parTransId="{3DE424C1-3CA2-44AC-8B82-1009118896BB}" sibTransId="{FBFD2D90-D0FE-4D64-B212-007B8E11C7FD}"/>
    <dgm:cxn modelId="{4CE42633-F021-4D5D-BF8A-FF0EA186B7F0}" type="presParOf" srcId="{9AED6A8D-B66A-4423-B34A-10920AD869C7}" destId="{8C88900E-0AA4-4844-BDF1-85F294D30B95}" srcOrd="0" destOrd="0" presId="urn:microsoft.com/office/officeart/2005/8/layout/venn3"/>
    <dgm:cxn modelId="{95CFE80D-086F-4EF6-9EAD-545E7322E866}" type="presParOf" srcId="{9AED6A8D-B66A-4423-B34A-10920AD869C7}" destId="{3421123B-1390-4521-9526-74680628D879}" srcOrd="1" destOrd="0" presId="urn:microsoft.com/office/officeart/2005/8/layout/venn3"/>
    <dgm:cxn modelId="{B2EA9746-059E-4EE0-B485-FB0C5E303498}" type="presParOf" srcId="{9AED6A8D-B66A-4423-B34A-10920AD869C7}" destId="{05C0D22D-E8A7-490A-A97D-6947199A1E03}" srcOrd="2" destOrd="0" presId="urn:microsoft.com/office/officeart/2005/8/layout/venn3"/>
    <dgm:cxn modelId="{C94BC637-ACA4-4B00-8ACD-BBDB4749C5EC}" type="presParOf" srcId="{9AED6A8D-B66A-4423-B34A-10920AD869C7}" destId="{8F51C6AE-04B8-4BF5-9692-222A1A333983}" srcOrd="3" destOrd="0" presId="urn:microsoft.com/office/officeart/2005/8/layout/venn3"/>
    <dgm:cxn modelId="{7410F41C-0FE9-4956-AA59-82BD755EE9CF}" type="presParOf" srcId="{9AED6A8D-B66A-4423-B34A-10920AD869C7}" destId="{EFB781F4-4C56-4C8E-849B-19AB95615497}" srcOrd="4" destOrd="0" presId="urn:microsoft.com/office/officeart/2005/8/layout/venn3"/>
    <dgm:cxn modelId="{C2BA6A3D-90F0-4CD3-A7CC-DFCB384CE58B}" type="presParOf" srcId="{9AED6A8D-B66A-4423-B34A-10920AD869C7}" destId="{BDB58FDB-6EA2-4D58-A9E7-619167942030}" srcOrd="5" destOrd="0" presId="urn:microsoft.com/office/officeart/2005/8/layout/venn3"/>
    <dgm:cxn modelId="{C156A7B0-A118-48B7-A0E2-22099740A902}" type="presParOf" srcId="{9AED6A8D-B66A-4423-B34A-10920AD869C7}" destId="{D8E81C5D-852E-4800-8665-C47AA2D3D15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DCD56D-05CD-40DC-8206-E2180152D28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1374F49-7FFA-4705-A491-1311AFA1EC96}">
      <dgm:prSet custT="1"/>
      <dgm:spPr/>
      <dgm:t>
        <a:bodyPr/>
        <a:lstStyle/>
        <a:p>
          <a:r>
            <a:rPr lang="fr-FR" sz="1800"/>
            <a:t>PC 3</a:t>
          </a:r>
        </a:p>
      </dgm:t>
    </dgm:pt>
    <dgm:pt modelId="{C3EAD47E-18D7-4C1F-B4F1-7F94A5C24019}" type="parTrans" cxnId="{E69C3698-7BFF-4F03-9297-99F1596E7D95}">
      <dgm:prSet/>
      <dgm:spPr/>
      <dgm:t>
        <a:bodyPr/>
        <a:lstStyle/>
        <a:p>
          <a:endParaRPr lang="fr-FR"/>
        </a:p>
      </dgm:t>
    </dgm:pt>
    <dgm:pt modelId="{86ACDEF9-B6C0-44E9-B2D9-FFDAA92ECD87}" type="sibTrans" cxnId="{E69C3698-7BFF-4F03-9297-99F1596E7D95}">
      <dgm:prSet/>
      <dgm:spPr/>
      <dgm:t>
        <a:bodyPr/>
        <a:lstStyle/>
        <a:p>
          <a:endParaRPr lang="fr-FR"/>
        </a:p>
      </dgm:t>
    </dgm:pt>
    <dgm:pt modelId="{F7188065-9BD8-44EB-A9F7-97F18687B127}">
      <dgm:prSet custT="1"/>
      <dgm:spPr/>
      <dgm:t>
        <a:bodyPr/>
        <a:lstStyle/>
        <a:p>
          <a:r>
            <a:rPr lang="fr-FR" sz="1300"/>
            <a:t>% Nour (+)</a:t>
          </a:r>
        </a:p>
      </dgm:t>
    </dgm:pt>
    <dgm:pt modelId="{50DCDF2D-5DE3-46C7-8FDC-E8C178537556}" type="parTrans" cxnId="{89BF51CE-65CE-43B3-B3E7-AD791939B41D}">
      <dgm:prSet/>
      <dgm:spPr/>
      <dgm:t>
        <a:bodyPr/>
        <a:lstStyle/>
        <a:p>
          <a:endParaRPr lang="fr-FR"/>
        </a:p>
      </dgm:t>
    </dgm:pt>
    <dgm:pt modelId="{D86AF614-1C7C-40A0-A0B7-01E0921B62DF}" type="sibTrans" cxnId="{89BF51CE-65CE-43B3-B3E7-AD791939B41D}">
      <dgm:prSet/>
      <dgm:spPr/>
      <dgm:t>
        <a:bodyPr/>
        <a:lstStyle/>
        <a:p>
          <a:endParaRPr lang="fr-FR"/>
        </a:p>
      </dgm:t>
    </dgm:pt>
    <dgm:pt modelId="{5FF473F8-3A0B-4CAB-975B-41B8B0E5EB3E}">
      <dgm:prSet custT="1"/>
      <dgm:spPr/>
      <dgm:t>
        <a:bodyPr/>
        <a:lstStyle/>
        <a:p>
          <a:r>
            <a:rPr lang="fr-FR" sz="1300"/>
            <a:t>% Import (+)</a:t>
          </a:r>
        </a:p>
      </dgm:t>
    </dgm:pt>
    <dgm:pt modelId="{20161441-2768-4139-9374-9E8CFB5CE43E}" type="parTrans" cxnId="{9E9DAD85-D3CF-4561-90A8-88AEA3A036A3}">
      <dgm:prSet/>
      <dgm:spPr/>
      <dgm:t>
        <a:bodyPr/>
        <a:lstStyle/>
        <a:p>
          <a:endParaRPr lang="fr-FR"/>
        </a:p>
      </dgm:t>
    </dgm:pt>
    <dgm:pt modelId="{1FFD8F1E-9D48-415A-A92D-A0D7E8FBA14F}" type="sibTrans" cxnId="{9E9DAD85-D3CF-4561-90A8-88AEA3A036A3}">
      <dgm:prSet/>
      <dgm:spPr/>
      <dgm:t>
        <a:bodyPr/>
        <a:lstStyle/>
        <a:p>
          <a:endParaRPr lang="fr-FR"/>
        </a:p>
      </dgm:t>
    </dgm:pt>
    <dgm:pt modelId="{24883124-C97C-452B-AC48-7FA234BAFD45}">
      <dgm:prSet custT="1"/>
      <dgm:spPr/>
      <dgm:t>
        <a:bodyPr/>
        <a:lstStyle/>
        <a:p>
          <a:r>
            <a:rPr lang="fr-FR" sz="1300"/>
            <a:t>Distance (++)</a:t>
          </a:r>
        </a:p>
      </dgm:t>
    </dgm:pt>
    <dgm:pt modelId="{A86A0588-889B-4452-9CEB-011F21AE0ECA}" type="parTrans" cxnId="{2A2EC78B-52F3-4A1B-8F9D-33196B2C292D}">
      <dgm:prSet/>
      <dgm:spPr/>
      <dgm:t>
        <a:bodyPr/>
        <a:lstStyle/>
        <a:p>
          <a:endParaRPr lang="fr-FR"/>
        </a:p>
      </dgm:t>
    </dgm:pt>
    <dgm:pt modelId="{896ACFAC-0E05-4A5E-94CB-0033740448C8}" type="sibTrans" cxnId="{2A2EC78B-52F3-4A1B-8F9D-33196B2C292D}">
      <dgm:prSet/>
      <dgm:spPr/>
      <dgm:t>
        <a:bodyPr/>
        <a:lstStyle/>
        <a:p>
          <a:endParaRPr lang="fr-FR"/>
        </a:p>
      </dgm:t>
    </dgm:pt>
    <dgm:pt modelId="{3C60F7A7-D7B6-4AC0-82B3-4236F64DD9C9}">
      <dgm:prSet custT="1"/>
      <dgm:spPr/>
      <dgm:t>
        <a:bodyPr/>
        <a:lstStyle/>
        <a:p>
          <a:r>
            <a:rPr lang="fr-FR" sz="1300"/>
            <a:t>PIB hab (-)</a:t>
          </a:r>
        </a:p>
      </dgm:t>
    </dgm:pt>
    <dgm:pt modelId="{B8E0BC4A-4568-4B2B-9BCC-82B8F6685EC6}" type="parTrans" cxnId="{583E36E2-AF34-415D-8879-F898F4386336}">
      <dgm:prSet/>
      <dgm:spPr/>
      <dgm:t>
        <a:bodyPr/>
        <a:lstStyle/>
        <a:p>
          <a:endParaRPr lang="fr-FR"/>
        </a:p>
      </dgm:t>
    </dgm:pt>
    <dgm:pt modelId="{1245AA4A-10A5-4A74-B94A-CE2438D4FCF6}" type="sibTrans" cxnId="{583E36E2-AF34-415D-8879-F898F4386336}">
      <dgm:prSet/>
      <dgm:spPr/>
      <dgm:t>
        <a:bodyPr/>
        <a:lstStyle/>
        <a:p>
          <a:endParaRPr lang="fr-FR"/>
        </a:p>
      </dgm:t>
    </dgm:pt>
    <dgm:pt modelId="{CDF734BA-4B02-4553-9D97-11CBC67CF7C1}">
      <dgm:prSet custT="1"/>
      <dgm:spPr/>
      <dgm:t>
        <a:bodyPr/>
        <a:lstStyle/>
        <a:p>
          <a:r>
            <a:rPr lang="fr-FR" sz="1300"/>
            <a:t>Perf logist (--)</a:t>
          </a:r>
        </a:p>
      </dgm:t>
    </dgm:pt>
    <dgm:pt modelId="{1FA8168A-C6E1-4383-AB93-0B5465A77D23}" type="parTrans" cxnId="{0760A29F-299A-4A61-94C4-BFEAF5CC2ECB}">
      <dgm:prSet/>
      <dgm:spPr/>
      <dgm:t>
        <a:bodyPr/>
        <a:lstStyle/>
        <a:p>
          <a:endParaRPr lang="fr-FR"/>
        </a:p>
      </dgm:t>
    </dgm:pt>
    <dgm:pt modelId="{0696AE9F-362B-4C37-8EDF-8BF5CF8239EB}" type="sibTrans" cxnId="{0760A29F-299A-4A61-94C4-BFEAF5CC2ECB}">
      <dgm:prSet/>
      <dgm:spPr/>
      <dgm:t>
        <a:bodyPr/>
        <a:lstStyle/>
        <a:p>
          <a:endParaRPr lang="fr-FR"/>
        </a:p>
      </dgm:t>
    </dgm:pt>
    <dgm:pt modelId="{DAA6E1BA-BA3A-4AFD-9FED-2FDA3FA5FF6A}">
      <dgm:prSet custT="1"/>
      <dgm:spPr/>
      <dgm:t>
        <a:bodyPr/>
        <a:lstStyle/>
        <a:p>
          <a:r>
            <a:rPr lang="fr-FR" sz="1300"/>
            <a:t>% DI  (+)</a:t>
          </a:r>
        </a:p>
      </dgm:t>
    </dgm:pt>
    <dgm:pt modelId="{195FFC8D-5776-4566-81EC-3FF34A34AE27}" type="parTrans" cxnId="{46448D3A-68D1-4B51-9304-49F7FA6ABF4F}">
      <dgm:prSet/>
      <dgm:spPr/>
      <dgm:t>
        <a:bodyPr/>
        <a:lstStyle/>
        <a:p>
          <a:endParaRPr lang="fr-FR"/>
        </a:p>
      </dgm:t>
    </dgm:pt>
    <dgm:pt modelId="{2636178E-4E50-4C56-8D66-BA5FEB26E3BB}" type="sibTrans" cxnId="{46448D3A-68D1-4B51-9304-49F7FA6ABF4F}">
      <dgm:prSet/>
      <dgm:spPr/>
      <dgm:t>
        <a:bodyPr/>
        <a:lstStyle/>
        <a:p>
          <a:endParaRPr lang="fr-FR"/>
        </a:p>
      </dgm:t>
    </dgm:pt>
    <dgm:pt modelId="{0F8B8631-EA0D-4104-985B-50D2A27EACC7}" type="pres">
      <dgm:prSet presAssocID="{8EDCD56D-05CD-40DC-8206-E2180152D283}" presName="linear" presStyleCnt="0">
        <dgm:presLayoutVars>
          <dgm:dir/>
          <dgm:animLvl val="lvl"/>
          <dgm:resizeHandles val="exact"/>
        </dgm:presLayoutVars>
      </dgm:prSet>
      <dgm:spPr/>
    </dgm:pt>
    <dgm:pt modelId="{C67C636F-6825-40F4-9D9F-CF90273DEE2C}" type="pres">
      <dgm:prSet presAssocID="{41374F49-7FFA-4705-A491-1311AFA1EC96}" presName="parentLin" presStyleCnt="0"/>
      <dgm:spPr/>
    </dgm:pt>
    <dgm:pt modelId="{D12E1FC4-347D-4006-92A3-FACDAC083746}" type="pres">
      <dgm:prSet presAssocID="{41374F49-7FFA-4705-A491-1311AFA1EC96}" presName="parentLeftMargin" presStyleLbl="node1" presStyleIdx="0" presStyleCnt="1"/>
      <dgm:spPr/>
    </dgm:pt>
    <dgm:pt modelId="{B153EABE-3F3D-4D53-A91C-A2FB4DA52CE9}" type="pres">
      <dgm:prSet presAssocID="{41374F49-7FFA-4705-A491-1311AFA1EC96}" presName="parentText" presStyleLbl="node1" presStyleIdx="0" presStyleCnt="1" custScaleX="118663" custScaleY="248509" custLinFactNeighborX="25568" custLinFactNeighborY="66981">
        <dgm:presLayoutVars>
          <dgm:chMax val="0"/>
          <dgm:bulletEnabled val="1"/>
        </dgm:presLayoutVars>
      </dgm:prSet>
      <dgm:spPr/>
    </dgm:pt>
    <dgm:pt modelId="{BC266F84-2838-437D-BD34-8A49A93AB037}" type="pres">
      <dgm:prSet presAssocID="{41374F49-7FFA-4705-A491-1311AFA1EC96}" presName="negativeSpace" presStyleCnt="0"/>
      <dgm:spPr/>
    </dgm:pt>
    <dgm:pt modelId="{D6533EF2-A8EF-44F3-9BD9-8494218BFCBE}" type="pres">
      <dgm:prSet presAssocID="{41374F49-7FFA-4705-A491-1311AFA1EC96}" presName="childText" presStyleLbl="conFgAcc1" presStyleIdx="0" presStyleCnt="1" custScaleY="196013" custLinFactY="5805" custLinFactNeighborX="24807" custLinFactNeighborY="100000">
        <dgm:presLayoutVars>
          <dgm:bulletEnabled val="1"/>
        </dgm:presLayoutVars>
      </dgm:prSet>
      <dgm:spPr/>
    </dgm:pt>
  </dgm:ptLst>
  <dgm:cxnLst>
    <dgm:cxn modelId="{2930670A-5943-4DA9-97F4-E14C44204004}" type="presOf" srcId="{DAA6E1BA-BA3A-4AFD-9FED-2FDA3FA5FF6A}" destId="{D6533EF2-A8EF-44F3-9BD9-8494218BFCBE}" srcOrd="0" destOrd="0" presId="urn:microsoft.com/office/officeart/2005/8/layout/list1"/>
    <dgm:cxn modelId="{95338216-7AC7-48DD-85A4-37FD0499664A}" type="presOf" srcId="{5FF473F8-3A0B-4CAB-975B-41B8B0E5EB3E}" destId="{D6533EF2-A8EF-44F3-9BD9-8494218BFCBE}" srcOrd="0" destOrd="2" presId="urn:microsoft.com/office/officeart/2005/8/layout/list1"/>
    <dgm:cxn modelId="{63890A1A-1382-4CC7-B1FC-55A2DA4E623F}" type="presOf" srcId="{41374F49-7FFA-4705-A491-1311AFA1EC96}" destId="{B153EABE-3F3D-4D53-A91C-A2FB4DA52CE9}" srcOrd="1" destOrd="0" presId="urn:microsoft.com/office/officeart/2005/8/layout/list1"/>
    <dgm:cxn modelId="{46448D3A-68D1-4B51-9304-49F7FA6ABF4F}" srcId="{41374F49-7FFA-4705-A491-1311AFA1EC96}" destId="{DAA6E1BA-BA3A-4AFD-9FED-2FDA3FA5FF6A}" srcOrd="0" destOrd="0" parTransId="{195FFC8D-5776-4566-81EC-3FF34A34AE27}" sibTransId="{2636178E-4E50-4C56-8D66-BA5FEB26E3BB}"/>
    <dgm:cxn modelId="{D8D5275D-BB3F-4359-85CC-96911C0CAE1E}" type="presOf" srcId="{41374F49-7FFA-4705-A491-1311AFA1EC96}" destId="{D12E1FC4-347D-4006-92A3-FACDAC083746}" srcOrd="0" destOrd="0" presId="urn:microsoft.com/office/officeart/2005/8/layout/list1"/>
    <dgm:cxn modelId="{9BF26254-AE4D-4DCD-9455-153E613442A8}" type="presOf" srcId="{24883124-C97C-452B-AC48-7FA234BAFD45}" destId="{D6533EF2-A8EF-44F3-9BD9-8494218BFCBE}" srcOrd="0" destOrd="3" presId="urn:microsoft.com/office/officeart/2005/8/layout/list1"/>
    <dgm:cxn modelId="{9E9DAD85-D3CF-4561-90A8-88AEA3A036A3}" srcId="{41374F49-7FFA-4705-A491-1311AFA1EC96}" destId="{5FF473F8-3A0B-4CAB-975B-41B8B0E5EB3E}" srcOrd="2" destOrd="0" parTransId="{20161441-2768-4139-9374-9E8CFB5CE43E}" sibTransId="{1FFD8F1E-9D48-415A-A92D-A0D7E8FBA14F}"/>
    <dgm:cxn modelId="{2A2EC78B-52F3-4A1B-8F9D-33196B2C292D}" srcId="{41374F49-7FFA-4705-A491-1311AFA1EC96}" destId="{24883124-C97C-452B-AC48-7FA234BAFD45}" srcOrd="3" destOrd="0" parTransId="{A86A0588-889B-4452-9CEB-011F21AE0ECA}" sibTransId="{896ACFAC-0E05-4A5E-94CB-0033740448C8}"/>
    <dgm:cxn modelId="{E69C3698-7BFF-4F03-9297-99F1596E7D95}" srcId="{8EDCD56D-05CD-40DC-8206-E2180152D283}" destId="{41374F49-7FFA-4705-A491-1311AFA1EC96}" srcOrd="0" destOrd="0" parTransId="{C3EAD47E-18D7-4C1F-B4F1-7F94A5C24019}" sibTransId="{86ACDEF9-B6C0-44E9-B2D9-FFDAA92ECD87}"/>
    <dgm:cxn modelId="{0760A29F-299A-4A61-94C4-BFEAF5CC2ECB}" srcId="{41374F49-7FFA-4705-A491-1311AFA1EC96}" destId="{CDF734BA-4B02-4553-9D97-11CBC67CF7C1}" srcOrd="5" destOrd="0" parTransId="{1FA8168A-C6E1-4383-AB93-0B5465A77D23}" sibTransId="{0696AE9F-362B-4C37-8EDF-8BF5CF8239EB}"/>
    <dgm:cxn modelId="{AFE2DCA7-9A39-446B-9640-60E038BFCF9D}" type="presOf" srcId="{8EDCD56D-05CD-40DC-8206-E2180152D283}" destId="{0F8B8631-EA0D-4104-985B-50D2A27EACC7}" srcOrd="0" destOrd="0" presId="urn:microsoft.com/office/officeart/2005/8/layout/list1"/>
    <dgm:cxn modelId="{89BF51CE-65CE-43B3-B3E7-AD791939B41D}" srcId="{41374F49-7FFA-4705-A491-1311AFA1EC96}" destId="{F7188065-9BD8-44EB-A9F7-97F18687B127}" srcOrd="1" destOrd="0" parTransId="{50DCDF2D-5DE3-46C7-8FDC-E8C178537556}" sibTransId="{D86AF614-1C7C-40A0-A0B7-01E0921B62DF}"/>
    <dgm:cxn modelId="{E96AEFDE-5422-42DA-9751-EE19A21D1648}" type="presOf" srcId="{CDF734BA-4B02-4553-9D97-11CBC67CF7C1}" destId="{D6533EF2-A8EF-44F3-9BD9-8494218BFCBE}" srcOrd="0" destOrd="5" presId="urn:microsoft.com/office/officeart/2005/8/layout/list1"/>
    <dgm:cxn modelId="{3A655BE1-F970-4005-87D2-FCBF13AAF0B3}" type="presOf" srcId="{F7188065-9BD8-44EB-A9F7-97F18687B127}" destId="{D6533EF2-A8EF-44F3-9BD9-8494218BFCBE}" srcOrd="0" destOrd="1" presId="urn:microsoft.com/office/officeart/2005/8/layout/list1"/>
    <dgm:cxn modelId="{583E36E2-AF34-415D-8879-F898F4386336}" srcId="{41374F49-7FFA-4705-A491-1311AFA1EC96}" destId="{3C60F7A7-D7B6-4AC0-82B3-4236F64DD9C9}" srcOrd="4" destOrd="0" parTransId="{B8E0BC4A-4568-4B2B-9BCC-82B8F6685EC6}" sibTransId="{1245AA4A-10A5-4A74-B94A-CE2438D4FCF6}"/>
    <dgm:cxn modelId="{9FF9D5FE-3E8C-4252-B88A-D55C04A4240C}" type="presOf" srcId="{3C60F7A7-D7B6-4AC0-82B3-4236F64DD9C9}" destId="{D6533EF2-A8EF-44F3-9BD9-8494218BFCBE}" srcOrd="0" destOrd="4" presId="urn:microsoft.com/office/officeart/2005/8/layout/list1"/>
    <dgm:cxn modelId="{00A0F4A1-0B05-4C03-A64B-637B62E1327D}" type="presParOf" srcId="{0F8B8631-EA0D-4104-985B-50D2A27EACC7}" destId="{C67C636F-6825-40F4-9D9F-CF90273DEE2C}" srcOrd="0" destOrd="0" presId="urn:microsoft.com/office/officeart/2005/8/layout/list1"/>
    <dgm:cxn modelId="{2E5C9A9F-1F23-4CA0-B8F7-E77986981B9F}" type="presParOf" srcId="{C67C636F-6825-40F4-9D9F-CF90273DEE2C}" destId="{D12E1FC4-347D-4006-92A3-FACDAC083746}" srcOrd="0" destOrd="0" presId="urn:microsoft.com/office/officeart/2005/8/layout/list1"/>
    <dgm:cxn modelId="{5A7B3FC9-CB83-4DA1-AE64-51E5058A1F3C}" type="presParOf" srcId="{C67C636F-6825-40F4-9D9F-CF90273DEE2C}" destId="{B153EABE-3F3D-4D53-A91C-A2FB4DA52CE9}" srcOrd="1" destOrd="0" presId="urn:microsoft.com/office/officeart/2005/8/layout/list1"/>
    <dgm:cxn modelId="{81734857-0158-4AD9-A604-93C3F783E94E}" type="presParOf" srcId="{0F8B8631-EA0D-4104-985B-50D2A27EACC7}" destId="{BC266F84-2838-437D-BD34-8A49A93AB037}" srcOrd="1" destOrd="0" presId="urn:microsoft.com/office/officeart/2005/8/layout/list1"/>
    <dgm:cxn modelId="{DCEFE01C-488E-461E-A6A3-81E7EC79CD78}" type="presParOf" srcId="{0F8B8631-EA0D-4104-985B-50D2A27EACC7}" destId="{D6533EF2-A8EF-44F3-9BD9-8494218BFCB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6AB27A7-7FBC-4D9C-88B3-C1D0CFBFF6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195416-D9DE-4449-9971-666D9FFC9A79}">
      <dgm:prSet custT="1"/>
      <dgm:spPr/>
      <dgm:t>
        <a:bodyPr/>
        <a:lstStyle/>
        <a:p>
          <a:r>
            <a:rPr lang="fr-FR" sz="1800"/>
            <a:t>PC 1</a:t>
          </a:r>
        </a:p>
      </dgm:t>
    </dgm:pt>
    <dgm:pt modelId="{F3D6BCF8-C243-40C6-B2FF-76064E6AC04E}" type="parTrans" cxnId="{02D078F2-527B-4DCD-A2A8-AB2D0168BF9F}">
      <dgm:prSet/>
      <dgm:spPr/>
      <dgm:t>
        <a:bodyPr/>
        <a:lstStyle/>
        <a:p>
          <a:endParaRPr lang="fr-FR"/>
        </a:p>
      </dgm:t>
    </dgm:pt>
    <dgm:pt modelId="{7FE29FCE-B64D-4590-A749-73DDAF926EA5}" type="sibTrans" cxnId="{02D078F2-527B-4DCD-A2A8-AB2D0168BF9F}">
      <dgm:prSet/>
      <dgm:spPr/>
      <dgm:t>
        <a:bodyPr/>
        <a:lstStyle/>
        <a:p>
          <a:endParaRPr lang="fr-FR"/>
        </a:p>
      </dgm:t>
    </dgm:pt>
    <dgm:pt modelId="{540E579C-4732-4B34-92D4-BC275AEFA545}">
      <dgm:prSet custT="1"/>
      <dgm:spPr/>
      <dgm:t>
        <a:bodyPr/>
        <a:lstStyle/>
        <a:p>
          <a:r>
            <a:rPr lang="fr-FR" sz="1300"/>
            <a:t>DI (++)</a:t>
          </a:r>
        </a:p>
      </dgm:t>
    </dgm:pt>
    <dgm:pt modelId="{B644C687-9782-4B31-9E79-509A89062C62}" type="parTrans" cxnId="{CECEBD26-AE0D-4F05-88C6-6F360994F83C}">
      <dgm:prSet/>
      <dgm:spPr/>
      <dgm:t>
        <a:bodyPr/>
        <a:lstStyle/>
        <a:p>
          <a:endParaRPr lang="fr-FR"/>
        </a:p>
      </dgm:t>
    </dgm:pt>
    <dgm:pt modelId="{312DDA0B-221E-4038-A0A9-D9AE5EE84F63}" type="sibTrans" cxnId="{CECEBD26-AE0D-4F05-88C6-6F360994F83C}">
      <dgm:prSet/>
      <dgm:spPr/>
      <dgm:t>
        <a:bodyPr/>
        <a:lstStyle/>
        <a:p>
          <a:endParaRPr lang="fr-FR"/>
        </a:p>
      </dgm:t>
    </dgm:pt>
    <dgm:pt modelId="{C3698096-2666-43AA-82BF-05D6F827B3E9}">
      <dgm:prSet custT="1"/>
      <dgm:spPr/>
      <dgm:t>
        <a:bodyPr/>
        <a:lstStyle/>
        <a:p>
          <a:r>
            <a:rPr lang="fr-FR" sz="1300"/>
            <a:t>Prod (++)</a:t>
          </a:r>
        </a:p>
      </dgm:t>
    </dgm:pt>
    <dgm:pt modelId="{EF0C1B26-6E68-4B58-B5DC-FF67BCA71F00}" type="parTrans" cxnId="{6D5CAD23-5A2C-44E8-B676-47312E36CF9D}">
      <dgm:prSet/>
      <dgm:spPr/>
      <dgm:t>
        <a:bodyPr/>
        <a:lstStyle/>
        <a:p>
          <a:endParaRPr lang="fr-FR"/>
        </a:p>
      </dgm:t>
    </dgm:pt>
    <dgm:pt modelId="{A2FA57D5-4403-462E-81A5-54740BC2CC5F}" type="sibTrans" cxnId="{6D5CAD23-5A2C-44E8-B676-47312E36CF9D}">
      <dgm:prSet/>
      <dgm:spPr/>
      <dgm:t>
        <a:bodyPr/>
        <a:lstStyle/>
        <a:p>
          <a:endParaRPr lang="fr-FR"/>
        </a:p>
      </dgm:t>
    </dgm:pt>
    <dgm:pt modelId="{1E01ADEC-147C-4EF7-BF35-41AA7A138CEB}">
      <dgm:prSet custT="1"/>
      <dgm:spPr/>
      <dgm:t>
        <a:bodyPr/>
        <a:lstStyle/>
        <a:p>
          <a:r>
            <a:rPr lang="fr-FR" sz="1300"/>
            <a:t>Nour (++)</a:t>
          </a:r>
        </a:p>
      </dgm:t>
    </dgm:pt>
    <dgm:pt modelId="{13101AE8-92A3-4DAD-A918-6DCDB44EEF27}" type="parTrans" cxnId="{79B56200-D27B-49A7-AD22-043CEE312AB5}">
      <dgm:prSet/>
      <dgm:spPr/>
      <dgm:t>
        <a:bodyPr/>
        <a:lstStyle/>
        <a:p>
          <a:endParaRPr lang="fr-FR"/>
        </a:p>
      </dgm:t>
    </dgm:pt>
    <dgm:pt modelId="{002C261F-A058-4E26-A4AB-16D26DB3E79E}" type="sibTrans" cxnId="{79B56200-D27B-49A7-AD22-043CEE312AB5}">
      <dgm:prSet/>
      <dgm:spPr/>
      <dgm:t>
        <a:bodyPr/>
        <a:lstStyle/>
        <a:p>
          <a:endParaRPr lang="fr-FR"/>
        </a:p>
      </dgm:t>
    </dgm:pt>
    <dgm:pt modelId="{C5EFAA11-A256-4BBB-B66B-0A1DE7CB38AA}">
      <dgm:prSet custT="1"/>
      <dgm:spPr/>
      <dgm:t>
        <a:bodyPr/>
        <a:lstStyle/>
        <a:p>
          <a:r>
            <a:rPr lang="fr-FR" sz="1300"/>
            <a:t>Export (+)</a:t>
          </a:r>
        </a:p>
      </dgm:t>
    </dgm:pt>
    <dgm:pt modelId="{9CA27EFF-A4CE-4019-9844-606FF0DF16DE}" type="parTrans" cxnId="{DD91C32F-5D57-435A-835A-7B2790915E23}">
      <dgm:prSet/>
      <dgm:spPr/>
      <dgm:t>
        <a:bodyPr/>
        <a:lstStyle/>
        <a:p>
          <a:endParaRPr lang="fr-FR"/>
        </a:p>
      </dgm:t>
    </dgm:pt>
    <dgm:pt modelId="{521396C9-990F-4862-A29F-6231E40CA832}" type="sibTrans" cxnId="{DD91C32F-5D57-435A-835A-7B2790915E23}">
      <dgm:prSet/>
      <dgm:spPr/>
      <dgm:t>
        <a:bodyPr/>
        <a:lstStyle/>
        <a:p>
          <a:endParaRPr lang="fr-FR"/>
        </a:p>
      </dgm:t>
    </dgm:pt>
    <dgm:pt modelId="{2104B96D-C2CA-4512-B6B8-3FB2B6EF9FD9}">
      <dgm:prSet custT="1"/>
      <dgm:spPr/>
      <dgm:t>
        <a:bodyPr/>
        <a:lstStyle/>
        <a:p>
          <a:r>
            <a:rPr lang="fr-FR" sz="1300"/>
            <a:t>Population (+)</a:t>
          </a:r>
        </a:p>
      </dgm:t>
    </dgm:pt>
    <dgm:pt modelId="{B7FFAF06-1F5D-48DF-905F-1DEA3AB2A6A1}" type="parTrans" cxnId="{C19DD3C0-ABA4-4BD8-B33D-5C208E77912B}">
      <dgm:prSet/>
      <dgm:spPr/>
      <dgm:t>
        <a:bodyPr/>
        <a:lstStyle/>
        <a:p>
          <a:endParaRPr lang="fr-FR"/>
        </a:p>
      </dgm:t>
    </dgm:pt>
    <dgm:pt modelId="{B2052E64-7DDB-4AD8-9B13-95B7D382A7DC}" type="sibTrans" cxnId="{C19DD3C0-ABA4-4BD8-B33D-5C208E77912B}">
      <dgm:prSet/>
      <dgm:spPr/>
      <dgm:t>
        <a:bodyPr/>
        <a:lstStyle/>
        <a:p>
          <a:endParaRPr lang="fr-FR"/>
        </a:p>
      </dgm:t>
    </dgm:pt>
    <dgm:pt modelId="{9B9B723E-85C9-4ED1-9E34-802FEA00A283}">
      <dgm:prSet custT="1"/>
      <dgm:spPr/>
      <dgm:t>
        <a:bodyPr/>
        <a:lstStyle/>
        <a:p>
          <a:r>
            <a:rPr lang="fr-FR" sz="1300"/>
            <a:t>Perf logist (+)</a:t>
          </a:r>
        </a:p>
      </dgm:t>
    </dgm:pt>
    <dgm:pt modelId="{D125C07E-B28F-41DD-A5A4-3DD118789F48}" type="parTrans" cxnId="{5EBC7D55-15ED-4EFE-BE16-BF38E1C42699}">
      <dgm:prSet/>
      <dgm:spPr/>
      <dgm:t>
        <a:bodyPr/>
        <a:lstStyle/>
        <a:p>
          <a:endParaRPr lang="fr-FR"/>
        </a:p>
      </dgm:t>
    </dgm:pt>
    <dgm:pt modelId="{ACD0AD97-CC2E-481C-9034-1EC91FBBD111}" type="sibTrans" cxnId="{5EBC7D55-15ED-4EFE-BE16-BF38E1C42699}">
      <dgm:prSet/>
      <dgm:spPr/>
      <dgm:t>
        <a:bodyPr/>
        <a:lstStyle/>
        <a:p>
          <a:endParaRPr lang="fr-FR"/>
        </a:p>
      </dgm:t>
    </dgm:pt>
    <dgm:pt modelId="{0752AF71-BC8E-4D88-88C0-6DFBB181A833}" type="pres">
      <dgm:prSet presAssocID="{56AB27A7-7FBC-4D9C-88B3-C1D0CFBFF688}" presName="linear" presStyleCnt="0">
        <dgm:presLayoutVars>
          <dgm:dir/>
          <dgm:animLvl val="lvl"/>
          <dgm:resizeHandles val="exact"/>
        </dgm:presLayoutVars>
      </dgm:prSet>
      <dgm:spPr/>
    </dgm:pt>
    <dgm:pt modelId="{497FE4B9-7BE9-4752-81A7-44424D92CB37}" type="pres">
      <dgm:prSet presAssocID="{9F195416-D9DE-4449-9971-666D9FFC9A79}" presName="parentLin" presStyleCnt="0"/>
      <dgm:spPr/>
    </dgm:pt>
    <dgm:pt modelId="{7E81B352-F7BC-4C77-AC42-4E5E50FFFC49}" type="pres">
      <dgm:prSet presAssocID="{9F195416-D9DE-4449-9971-666D9FFC9A79}" presName="parentLeftMargin" presStyleLbl="node1" presStyleIdx="0" presStyleCnt="1"/>
      <dgm:spPr/>
    </dgm:pt>
    <dgm:pt modelId="{3C383362-3E28-4353-84CE-5198947029E8}" type="pres">
      <dgm:prSet presAssocID="{9F195416-D9DE-4449-9971-666D9FFC9A7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DBC3854-7563-47E2-BBA9-359C4153AB6C}" type="pres">
      <dgm:prSet presAssocID="{9F195416-D9DE-4449-9971-666D9FFC9A79}" presName="negativeSpace" presStyleCnt="0"/>
      <dgm:spPr/>
    </dgm:pt>
    <dgm:pt modelId="{B69CBA7B-BF9D-4F32-AF4C-90B296B21199}" type="pres">
      <dgm:prSet presAssocID="{9F195416-D9DE-4449-9971-666D9FFC9A79}" presName="childText" presStyleLbl="conFgAcc1" presStyleIdx="0" presStyleCnt="1" custScaleX="85191">
        <dgm:presLayoutVars>
          <dgm:bulletEnabled val="1"/>
        </dgm:presLayoutVars>
      </dgm:prSet>
      <dgm:spPr/>
    </dgm:pt>
  </dgm:ptLst>
  <dgm:cxnLst>
    <dgm:cxn modelId="{79B56200-D27B-49A7-AD22-043CEE312AB5}" srcId="{9F195416-D9DE-4449-9971-666D9FFC9A79}" destId="{1E01ADEC-147C-4EF7-BF35-41AA7A138CEB}" srcOrd="2" destOrd="0" parTransId="{13101AE8-92A3-4DAD-A918-6DCDB44EEF27}" sibTransId="{002C261F-A058-4E26-A4AB-16D26DB3E79E}"/>
    <dgm:cxn modelId="{438F7514-E580-4A50-A640-577FE5449414}" type="presOf" srcId="{2104B96D-C2CA-4512-B6B8-3FB2B6EF9FD9}" destId="{B69CBA7B-BF9D-4F32-AF4C-90B296B21199}" srcOrd="0" destOrd="4" presId="urn:microsoft.com/office/officeart/2005/8/layout/list1"/>
    <dgm:cxn modelId="{6D5CAD23-5A2C-44E8-B676-47312E36CF9D}" srcId="{9F195416-D9DE-4449-9971-666D9FFC9A79}" destId="{C3698096-2666-43AA-82BF-05D6F827B3E9}" srcOrd="1" destOrd="0" parTransId="{EF0C1B26-6E68-4B58-B5DC-FF67BCA71F00}" sibTransId="{A2FA57D5-4403-462E-81A5-54740BC2CC5F}"/>
    <dgm:cxn modelId="{CECEBD26-AE0D-4F05-88C6-6F360994F83C}" srcId="{9F195416-D9DE-4449-9971-666D9FFC9A79}" destId="{540E579C-4732-4B34-92D4-BC275AEFA545}" srcOrd="0" destOrd="0" parTransId="{B644C687-9782-4B31-9E79-509A89062C62}" sibTransId="{312DDA0B-221E-4038-A0A9-D9AE5EE84F63}"/>
    <dgm:cxn modelId="{DD91C32F-5D57-435A-835A-7B2790915E23}" srcId="{9F195416-D9DE-4449-9971-666D9FFC9A79}" destId="{C5EFAA11-A256-4BBB-B66B-0A1DE7CB38AA}" srcOrd="3" destOrd="0" parTransId="{9CA27EFF-A4CE-4019-9844-606FF0DF16DE}" sibTransId="{521396C9-990F-4862-A29F-6231E40CA832}"/>
    <dgm:cxn modelId="{D9C91231-1AA4-438B-9C7A-A450925BCF9A}" type="presOf" srcId="{540E579C-4732-4B34-92D4-BC275AEFA545}" destId="{B69CBA7B-BF9D-4F32-AF4C-90B296B21199}" srcOrd="0" destOrd="0" presId="urn:microsoft.com/office/officeart/2005/8/layout/list1"/>
    <dgm:cxn modelId="{5EBC7D55-15ED-4EFE-BE16-BF38E1C42699}" srcId="{9F195416-D9DE-4449-9971-666D9FFC9A79}" destId="{9B9B723E-85C9-4ED1-9E34-802FEA00A283}" srcOrd="5" destOrd="0" parTransId="{D125C07E-B28F-41DD-A5A4-3DD118789F48}" sibTransId="{ACD0AD97-CC2E-481C-9034-1EC91FBBD111}"/>
    <dgm:cxn modelId="{AED43282-74BF-4330-9F09-6D156509FDA4}" type="presOf" srcId="{9B9B723E-85C9-4ED1-9E34-802FEA00A283}" destId="{B69CBA7B-BF9D-4F32-AF4C-90B296B21199}" srcOrd="0" destOrd="5" presId="urn:microsoft.com/office/officeart/2005/8/layout/list1"/>
    <dgm:cxn modelId="{0C9B7F84-1396-4007-A85B-2D8351B19045}" type="presOf" srcId="{C3698096-2666-43AA-82BF-05D6F827B3E9}" destId="{B69CBA7B-BF9D-4F32-AF4C-90B296B21199}" srcOrd="0" destOrd="1" presId="urn:microsoft.com/office/officeart/2005/8/layout/list1"/>
    <dgm:cxn modelId="{911D219B-80AD-43E0-8014-052C15E18129}" type="presOf" srcId="{9F195416-D9DE-4449-9971-666D9FFC9A79}" destId="{7E81B352-F7BC-4C77-AC42-4E5E50FFFC49}" srcOrd="0" destOrd="0" presId="urn:microsoft.com/office/officeart/2005/8/layout/list1"/>
    <dgm:cxn modelId="{C19DD3C0-ABA4-4BD8-B33D-5C208E77912B}" srcId="{9F195416-D9DE-4449-9971-666D9FFC9A79}" destId="{2104B96D-C2CA-4512-B6B8-3FB2B6EF9FD9}" srcOrd="4" destOrd="0" parTransId="{B7FFAF06-1F5D-48DF-905F-1DEA3AB2A6A1}" sibTransId="{B2052E64-7DDB-4AD8-9B13-95B7D382A7DC}"/>
    <dgm:cxn modelId="{E5C4A7EC-CE46-4D9A-9F35-F7244D1980BB}" type="presOf" srcId="{C5EFAA11-A256-4BBB-B66B-0A1DE7CB38AA}" destId="{B69CBA7B-BF9D-4F32-AF4C-90B296B21199}" srcOrd="0" destOrd="3" presId="urn:microsoft.com/office/officeart/2005/8/layout/list1"/>
    <dgm:cxn modelId="{B13D3EF1-802C-4943-A575-EB37D121A9D7}" type="presOf" srcId="{1E01ADEC-147C-4EF7-BF35-41AA7A138CEB}" destId="{B69CBA7B-BF9D-4F32-AF4C-90B296B21199}" srcOrd="0" destOrd="2" presId="urn:microsoft.com/office/officeart/2005/8/layout/list1"/>
    <dgm:cxn modelId="{02D078F2-527B-4DCD-A2A8-AB2D0168BF9F}" srcId="{56AB27A7-7FBC-4D9C-88B3-C1D0CFBFF688}" destId="{9F195416-D9DE-4449-9971-666D9FFC9A79}" srcOrd="0" destOrd="0" parTransId="{F3D6BCF8-C243-40C6-B2FF-76064E6AC04E}" sibTransId="{7FE29FCE-B64D-4590-A749-73DDAF926EA5}"/>
    <dgm:cxn modelId="{F19878FC-4B3F-41CB-9E09-892D4CCB1F90}" type="presOf" srcId="{56AB27A7-7FBC-4D9C-88B3-C1D0CFBFF688}" destId="{0752AF71-BC8E-4D88-88C0-6DFBB181A833}" srcOrd="0" destOrd="0" presId="urn:microsoft.com/office/officeart/2005/8/layout/list1"/>
    <dgm:cxn modelId="{CD01E4FF-B99B-4FFE-8C74-9A938BE54044}" type="presOf" srcId="{9F195416-D9DE-4449-9971-666D9FFC9A79}" destId="{3C383362-3E28-4353-84CE-5198947029E8}" srcOrd="1" destOrd="0" presId="urn:microsoft.com/office/officeart/2005/8/layout/list1"/>
    <dgm:cxn modelId="{790895BA-86FF-4CDA-BE9E-DF680035A54E}" type="presParOf" srcId="{0752AF71-BC8E-4D88-88C0-6DFBB181A833}" destId="{497FE4B9-7BE9-4752-81A7-44424D92CB37}" srcOrd="0" destOrd="0" presId="urn:microsoft.com/office/officeart/2005/8/layout/list1"/>
    <dgm:cxn modelId="{95C40711-CE92-4A98-A42F-1AAE1FD33E32}" type="presParOf" srcId="{497FE4B9-7BE9-4752-81A7-44424D92CB37}" destId="{7E81B352-F7BC-4C77-AC42-4E5E50FFFC49}" srcOrd="0" destOrd="0" presId="urn:microsoft.com/office/officeart/2005/8/layout/list1"/>
    <dgm:cxn modelId="{D9EB99E3-A2D2-4360-8EB8-C502C33C1687}" type="presParOf" srcId="{497FE4B9-7BE9-4752-81A7-44424D92CB37}" destId="{3C383362-3E28-4353-84CE-5198947029E8}" srcOrd="1" destOrd="0" presId="urn:microsoft.com/office/officeart/2005/8/layout/list1"/>
    <dgm:cxn modelId="{74B6C3E8-7ABD-4CF1-89EE-922A3B014C87}" type="presParOf" srcId="{0752AF71-BC8E-4D88-88C0-6DFBB181A833}" destId="{FDBC3854-7563-47E2-BBA9-359C4153AB6C}" srcOrd="1" destOrd="0" presId="urn:microsoft.com/office/officeart/2005/8/layout/list1"/>
    <dgm:cxn modelId="{C206AE20-266B-401F-9CCE-3460EA811127}" type="presParOf" srcId="{0752AF71-BC8E-4D88-88C0-6DFBB181A833}" destId="{B69CBA7B-BF9D-4F32-AF4C-90B296B2119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F74314-52CD-43CC-944F-4C78789D40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D654693-CB35-48A8-963C-0F78E2941C6C}">
      <dgm:prSet custT="1"/>
      <dgm:spPr/>
      <dgm:t>
        <a:bodyPr/>
        <a:lstStyle/>
        <a:p>
          <a:r>
            <a:rPr lang="fr-FR" sz="1800"/>
            <a:t>PC 2</a:t>
          </a:r>
        </a:p>
      </dgm:t>
    </dgm:pt>
    <dgm:pt modelId="{E25329C7-1516-46FA-BADC-A9B515B73400}" type="parTrans" cxnId="{8701E29C-FA6E-4A28-8B8D-0451852BE011}">
      <dgm:prSet/>
      <dgm:spPr/>
      <dgm:t>
        <a:bodyPr/>
        <a:lstStyle/>
        <a:p>
          <a:endParaRPr lang="fr-FR"/>
        </a:p>
      </dgm:t>
    </dgm:pt>
    <dgm:pt modelId="{AB449B25-4FAF-455B-B672-34B33BC03266}" type="sibTrans" cxnId="{8701E29C-FA6E-4A28-8B8D-0451852BE011}">
      <dgm:prSet/>
      <dgm:spPr/>
      <dgm:t>
        <a:bodyPr/>
        <a:lstStyle/>
        <a:p>
          <a:endParaRPr lang="fr-FR"/>
        </a:p>
      </dgm:t>
    </dgm:pt>
    <dgm:pt modelId="{B392862D-1356-4298-8B2E-4F08E076DEBC}">
      <dgm:prSet custT="1"/>
      <dgm:spPr/>
      <dgm:t>
        <a:bodyPr/>
        <a:lstStyle/>
        <a:p>
          <a:r>
            <a:rPr lang="fr-FR" sz="1300"/>
            <a:t>% DI (++)</a:t>
          </a:r>
        </a:p>
      </dgm:t>
    </dgm:pt>
    <dgm:pt modelId="{B3C9AA08-EF3C-4408-83A2-5A2040563EFB}" type="parTrans" cxnId="{CB1D26F6-A308-4AD6-8126-19B742AE9456}">
      <dgm:prSet/>
      <dgm:spPr/>
      <dgm:t>
        <a:bodyPr/>
        <a:lstStyle/>
        <a:p>
          <a:endParaRPr lang="fr-FR"/>
        </a:p>
      </dgm:t>
    </dgm:pt>
    <dgm:pt modelId="{0220641D-D4D9-4A1F-9AA1-EB7C7096B5CA}" type="sibTrans" cxnId="{CB1D26F6-A308-4AD6-8126-19B742AE9456}">
      <dgm:prSet/>
      <dgm:spPr/>
      <dgm:t>
        <a:bodyPr/>
        <a:lstStyle/>
        <a:p>
          <a:endParaRPr lang="fr-FR"/>
        </a:p>
      </dgm:t>
    </dgm:pt>
    <dgm:pt modelId="{2861185A-B736-4D5A-8411-2FE0B26FE1D2}">
      <dgm:prSet custT="1"/>
      <dgm:spPr/>
      <dgm:t>
        <a:bodyPr/>
        <a:lstStyle/>
        <a:p>
          <a:r>
            <a:rPr lang="fr-FR" sz="1300"/>
            <a:t>% Nour (++)</a:t>
          </a:r>
        </a:p>
      </dgm:t>
    </dgm:pt>
    <dgm:pt modelId="{29C57B15-0D30-4916-9461-1DF6A1AA570C}" type="parTrans" cxnId="{CF387512-97CD-4079-B9D5-CFDE3FD5AB0A}">
      <dgm:prSet/>
      <dgm:spPr/>
      <dgm:t>
        <a:bodyPr/>
        <a:lstStyle/>
        <a:p>
          <a:endParaRPr lang="fr-FR"/>
        </a:p>
      </dgm:t>
    </dgm:pt>
    <dgm:pt modelId="{471D6253-AAD6-44CD-9428-2681BD215FA3}" type="sibTrans" cxnId="{CF387512-97CD-4079-B9D5-CFDE3FD5AB0A}">
      <dgm:prSet/>
      <dgm:spPr/>
      <dgm:t>
        <a:bodyPr/>
        <a:lstStyle/>
        <a:p>
          <a:endParaRPr lang="fr-FR"/>
        </a:p>
      </dgm:t>
    </dgm:pt>
    <dgm:pt modelId="{A30FC333-CB38-46F4-9AD7-D901225CC2DA}">
      <dgm:prSet custT="1"/>
      <dgm:spPr/>
      <dgm:t>
        <a:bodyPr/>
        <a:lstStyle/>
        <a:p>
          <a:r>
            <a:rPr lang="fr-FR" sz="1300"/>
            <a:t>% Prod (+)</a:t>
          </a:r>
        </a:p>
      </dgm:t>
    </dgm:pt>
    <dgm:pt modelId="{3A3B31CE-6934-4095-A055-48FB59121A74}" type="parTrans" cxnId="{1AF5DF7C-452E-436C-A288-4A335E9A0548}">
      <dgm:prSet/>
      <dgm:spPr/>
      <dgm:t>
        <a:bodyPr/>
        <a:lstStyle/>
        <a:p>
          <a:endParaRPr lang="fr-FR"/>
        </a:p>
      </dgm:t>
    </dgm:pt>
    <dgm:pt modelId="{52C0D5EA-4207-4A86-86B2-C06AB23835BB}" type="sibTrans" cxnId="{1AF5DF7C-452E-436C-A288-4A335E9A0548}">
      <dgm:prSet/>
      <dgm:spPr/>
      <dgm:t>
        <a:bodyPr/>
        <a:lstStyle/>
        <a:p>
          <a:endParaRPr lang="fr-FR"/>
        </a:p>
      </dgm:t>
    </dgm:pt>
    <dgm:pt modelId="{B99DFF6F-8096-4D7D-82E9-DD68D81FBCFE}">
      <dgm:prSet custT="1"/>
      <dgm:spPr/>
      <dgm:t>
        <a:bodyPr/>
        <a:lstStyle/>
        <a:p>
          <a:r>
            <a:rPr lang="fr-FR" sz="1300"/>
            <a:t>% Import (+)</a:t>
          </a:r>
        </a:p>
      </dgm:t>
    </dgm:pt>
    <dgm:pt modelId="{3C15A92C-8760-4499-BDDF-116B50E70AF2}" type="parTrans" cxnId="{B427798E-3B24-484E-BA58-D43E714E279A}">
      <dgm:prSet/>
      <dgm:spPr/>
      <dgm:t>
        <a:bodyPr/>
        <a:lstStyle/>
        <a:p>
          <a:endParaRPr lang="fr-FR"/>
        </a:p>
      </dgm:t>
    </dgm:pt>
    <dgm:pt modelId="{1244C73D-08A9-41BB-825F-F23F7D4273C6}" type="sibTrans" cxnId="{B427798E-3B24-484E-BA58-D43E714E279A}">
      <dgm:prSet/>
      <dgm:spPr/>
      <dgm:t>
        <a:bodyPr/>
        <a:lstStyle/>
        <a:p>
          <a:endParaRPr lang="fr-FR"/>
        </a:p>
      </dgm:t>
    </dgm:pt>
    <dgm:pt modelId="{43B3A33C-5A42-40C4-BE13-02E576C7972C}">
      <dgm:prSet custT="1"/>
      <dgm:spPr/>
      <dgm:t>
        <a:bodyPr/>
        <a:lstStyle/>
        <a:p>
          <a:r>
            <a:rPr lang="fr-FR" sz="1300"/>
            <a:t>PIB hab (+)</a:t>
          </a:r>
        </a:p>
      </dgm:t>
    </dgm:pt>
    <dgm:pt modelId="{E61CF6E1-B481-408B-B951-7983DB6C1B14}" type="parTrans" cxnId="{CCF6C94E-63A2-45B0-A7A0-2DC35C742567}">
      <dgm:prSet/>
      <dgm:spPr/>
      <dgm:t>
        <a:bodyPr/>
        <a:lstStyle/>
        <a:p>
          <a:endParaRPr lang="fr-FR"/>
        </a:p>
      </dgm:t>
    </dgm:pt>
    <dgm:pt modelId="{6F2CD8A9-F090-4AC5-A380-590C0148B893}" type="sibTrans" cxnId="{CCF6C94E-63A2-45B0-A7A0-2DC35C742567}">
      <dgm:prSet/>
      <dgm:spPr/>
      <dgm:t>
        <a:bodyPr/>
        <a:lstStyle/>
        <a:p>
          <a:endParaRPr lang="fr-FR"/>
        </a:p>
      </dgm:t>
    </dgm:pt>
    <dgm:pt modelId="{B26794D0-0D80-45F8-901B-B7007F296070}">
      <dgm:prSet custT="1"/>
      <dgm:spPr/>
      <dgm:t>
        <a:bodyPr/>
        <a:lstStyle/>
        <a:p>
          <a:r>
            <a:rPr lang="fr-FR" sz="1300"/>
            <a:t>Stabi poli (+)</a:t>
          </a:r>
        </a:p>
      </dgm:t>
    </dgm:pt>
    <dgm:pt modelId="{531BE3F1-EB0C-4E60-9534-983FEFCEE5DB}" type="parTrans" cxnId="{F59ED3FC-2325-4A40-AE30-054F6D8DFC62}">
      <dgm:prSet/>
      <dgm:spPr/>
      <dgm:t>
        <a:bodyPr/>
        <a:lstStyle/>
        <a:p>
          <a:endParaRPr lang="fr-FR"/>
        </a:p>
      </dgm:t>
    </dgm:pt>
    <dgm:pt modelId="{5D5718C1-3B9E-47EB-8A29-BFE308828E1D}" type="sibTrans" cxnId="{F59ED3FC-2325-4A40-AE30-054F6D8DFC62}">
      <dgm:prSet/>
      <dgm:spPr/>
      <dgm:t>
        <a:bodyPr/>
        <a:lstStyle/>
        <a:p>
          <a:endParaRPr lang="fr-FR"/>
        </a:p>
      </dgm:t>
    </dgm:pt>
    <dgm:pt modelId="{D1EACCD7-37A4-45E8-A5AC-D1074B89B764}">
      <dgm:prSet custT="1"/>
      <dgm:spPr/>
      <dgm:t>
        <a:bodyPr/>
        <a:lstStyle/>
        <a:p>
          <a:r>
            <a:rPr lang="fr-FR" sz="1300"/>
            <a:t>Perf logist (+)</a:t>
          </a:r>
        </a:p>
      </dgm:t>
    </dgm:pt>
    <dgm:pt modelId="{BBEDB61F-3FBB-48EE-BF94-A609704BD1E3}" type="parTrans" cxnId="{0F7835B9-9CEB-480E-A506-166736189CFC}">
      <dgm:prSet/>
      <dgm:spPr/>
      <dgm:t>
        <a:bodyPr/>
        <a:lstStyle/>
        <a:p>
          <a:endParaRPr lang="fr-FR"/>
        </a:p>
      </dgm:t>
    </dgm:pt>
    <dgm:pt modelId="{968C2A80-2C53-49CD-9610-51C3BB450F55}" type="sibTrans" cxnId="{0F7835B9-9CEB-480E-A506-166736189CFC}">
      <dgm:prSet/>
      <dgm:spPr/>
      <dgm:t>
        <a:bodyPr/>
        <a:lstStyle/>
        <a:p>
          <a:endParaRPr lang="fr-FR"/>
        </a:p>
      </dgm:t>
    </dgm:pt>
    <dgm:pt modelId="{4208D5B8-60E5-43DD-BDAD-804AC17F86A9}" type="pres">
      <dgm:prSet presAssocID="{7DF74314-52CD-43CC-944F-4C78789D40CB}" presName="linear" presStyleCnt="0">
        <dgm:presLayoutVars>
          <dgm:dir/>
          <dgm:animLvl val="lvl"/>
          <dgm:resizeHandles val="exact"/>
        </dgm:presLayoutVars>
      </dgm:prSet>
      <dgm:spPr/>
    </dgm:pt>
    <dgm:pt modelId="{D74B514D-00A3-4424-A8BC-7127298E2CDE}" type="pres">
      <dgm:prSet presAssocID="{DD654693-CB35-48A8-963C-0F78E2941C6C}" presName="parentLin" presStyleCnt="0"/>
      <dgm:spPr/>
    </dgm:pt>
    <dgm:pt modelId="{03B8C356-7B95-4E64-94DC-3E7F672DC047}" type="pres">
      <dgm:prSet presAssocID="{DD654693-CB35-48A8-963C-0F78E2941C6C}" presName="parentLeftMargin" presStyleLbl="node1" presStyleIdx="0" presStyleCnt="1"/>
      <dgm:spPr/>
    </dgm:pt>
    <dgm:pt modelId="{6D36A078-7BC3-4C30-BF1A-13984DE73A1C}" type="pres">
      <dgm:prSet presAssocID="{DD654693-CB35-48A8-963C-0F78E2941C6C}" presName="parentText" presStyleLbl="node1" presStyleIdx="0" presStyleCnt="1" custScaleY="14465" custLinFactNeighborX="35738" custLinFactNeighborY="-40918">
        <dgm:presLayoutVars>
          <dgm:chMax val="0"/>
          <dgm:bulletEnabled val="1"/>
        </dgm:presLayoutVars>
      </dgm:prSet>
      <dgm:spPr/>
    </dgm:pt>
    <dgm:pt modelId="{A21A8BAD-3DF0-43A2-95D1-FB2ECF39FB97}" type="pres">
      <dgm:prSet presAssocID="{DD654693-CB35-48A8-963C-0F78E2941C6C}" presName="negativeSpace" presStyleCnt="0"/>
      <dgm:spPr/>
    </dgm:pt>
    <dgm:pt modelId="{690D9A32-54E5-4B6B-8D6A-EC4162A2A745}" type="pres">
      <dgm:prSet presAssocID="{DD654693-CB35-48A8-963C-0F78E2941C6C}" presName="childText" presStyleLbl="conFgAcc1" presStyleIdx="0" presStyleCnt="1" custScaleX="85191" custScaleY="60414" custLinFactNeighborX="3256" custLinFactNeighborY="1214">
        <dgm:presLayoutVars>
          <dgm:bulletEnabled val="1"/>
        </dgm:presLayoutVars>
      </dgm:prSet>
      <dgm:spPr/>
    </dgm:pt>
  </dgm:ptLst>
  <dgm:cxnLst>
    <dgm:cxn modelId="{54B01F04-D7B6-487A-9AF0-17E559A0247F}" type="presOf" srcId="{7DF74314-52CD-43CC-944F-4C78789D40CB}" destId="{4208D5B8-60E5-43DD-BDAD-804AC17F86A9}" srcOrd="0" destOrd="0" presId="urn:microsoft.com/office/officeart/2005/8/layout/list1"/>
    <dgm:cxn modelId="{CF387512-97CD-4079-B9D5-CFDE3FD5AB0A}" srcId="{DD654693-CB35-48A8-963C-0F78E2941C6C}" destId="{2861185A-B736-4D5A-8411-2FE0B26FE1D2}" srcOrd="1" destOrd="0" parTransId="{29C57B15-0D30-4916-9461-1DF6A1AA570C}" sibTransId="{471D6253-AAD6-44CD-9428-2681BD215FA3}"/>
    <dgm:cxn modelId="{DAA72F21-AF96-4872-8572-7B0B7B58F214}" type="presOf" srcId="{D1EACCD7-37A4-45E8-A5AC-D1074B89B764}" destId="{690D9A32-54E5-4B6B-8D6A-EC4162A2A745}" srcOrd="0" destOrd="6" presId="urn:microsoft.com/office/officeart/2005/8/layout/list1"/>
    <dgm:cxn modelId="{A820413A-76A8-4B88-9C82-A86C0AADF3FD}" type="presOf" srcId="{A30FC333-CB38-46F4-9AD7-D901225CC2DA}" destId="{690D9A32-54E5-4B6B-8D6A-EC4162A2A745}" srcOrd="0" destOrd="2" presId="urn:microsoft.com/office/officeart/2005/8/layout/list1"/>
    <dgm:cxn modelId="{C1202D3B-21A3-48EB-8393-A2ECE3A7A8FB}" type="presOf" srcId="{B99DFF6F-8096-4D7D-82E9-DD68D81FBCFE}" destId="{690D9A32-54E5-4B6B-8D6A-EC4162A2A745}" srcOrd="0" destOrd="3" presId="urn:microsoft.com/office/officeart/2005/8/layout/list1"/>
    <dgm:cxn modelId="{AC3B7041-8A69-4215-8E00-951FE0C51F93}" type="presOf" srcId="{DD654693-CB35-48A8-963C-0F78E2941C6C}" destId="{6D36A078-7BC3-4C30-BF1A-13984DE73A1C}" srcOrd="1" destOrd="0" presId="urn:microsoft.com/office/officeart/2005/8/layout/list1"/>
    <dgm:cxn modelId="{2728356A-CEED-41BC-8753-15345CD705A4}" type="presOf" srcId="{DD654693-CB35-48A8-963C-0F78E2941C6C}" destId="{03B8C356-7B95-4E64-94DC-3E7F672DC047}" srcOrd="0" destOrd="0" presId="urn:microsoft.com/office/officeart/2005/8/layout/list1"/>
    <dgm:cxn modelId="{CCF6C94E-63A2-45B0-A7A0-2DC35C742567}" srcId="{DD654693-CB35-48A8-963C-0F78E2941C6C}" destId="{43B3A33C-5A42-40C4-BE13-02E576C7972C}" srcOrd="4" destOrd="0" parTransId="{E61CF6E1-B481-408B-B951-7983DB6C1B14}" sibTransId="{6F2CD8A9-F090-4AC5-A380-590C0148B893}"/>
    <dgm:cxn modelId="{1AF5DF7C-452E-436C-A288-4A335E9A0548}" srcId="{DD654693-CB35-48A8-963C-0F78E2941C6C}" destId="{A30FC333-CB38-46F4-9AD7-D901225CC2DA}" srcOrd="2" destOrd="0" parTransId="{3A3B31CE-6934-4095-A055-48FB59121A74}" sibTransId="{52C0D5EA-4207-4A86-86B2-C06AB23835BB}"/>
    <dgm:cxn modelId="{01344389-F392-419B-80B2-2771259FF41B}" type="presOf" srcId="{B26794D0-0D80-45F8-901B-B7007F296070}" destId="{690D9A32-54E5-4B6B-8D6A-EC4162A2A745}" srcOrd="0" destOrd="5" presId="urn:microsoft.com/office/officeart/2005/8/layout/list1"/>
    <dgm:cxn modelId="{B427798E-3B24-484E-BA58-D43E714E279A}" srcId="{DD654693-CB35-48A8-963C-0F78E2941C6C}" destId="{B99DFF6F-8096-4D7D-82E9-DD68D81FBCFE}" srcOrd="3" destOrd="0" parTransId="{3C15A92C-8760-4499-BDDF-116B50E70AF2}" sibTransId="{1244C73D-08A9-41BB-825F-F23F7D4273C6}"/>
    <dgm:cxn modelId="{8701E29C-FA6E-4A28-8B8D-0451852BE011}" srcId="{7DF74314-52CD-43CC-944F-4C78789D40CB}" destId="{DD654693-CB35-48A8-963C-0F78E2941C6C}" srcOrd="0" destOrd="0" parTransId="{E25329C7-1516-46FA-BADC-A9B515B73400}" sibTransId="{AB449B25-4FAF-455B-B672-34B33BC03266}"/>
    <dgm:cxn modelId="{2887EEB6-BEB1-402E-ABD2-656C7FD3BF20}" type="presOf" srcId="{43B3A33C-5A42-40C4-BE13-02E576C7972C}" destId="{690D9A32-54E5-4B6B-8D6A-EC4162A2A745}" srcOrd="0" destOrd="4" presId="urn:microsoft.com/office/officeart/2005/8/layout/list1"/>
    <dgm:cxn modelId="{0F7835B9-9CEB-480E-A506-166736189CFC}" srcId="{DD654693-CB35-48A8-963C-0F78E2941C6C}" destId="{D1EACCD7-37A4-45E8-A5AC-D1074B89B764}" srcOrd="6" destOrd="0" parTransId="{BBEDB61F-3FBB-48EE-BF94-A609704BD1E3}" sibTransId="{968C2A80-2C53-49CD-9610-51C3BB450F55}"/>
    <dgm:cxn modelId="{EF414BBA-4961-4B6E-B2B4-9FEFAB12468E}" type="presOf" srcId="{2861185A-B736-4D5A-8411-2FE0B26FE1D2}" destId="{690D9A32-54E5-4B6B-8D6A-EC4162A2A745}" srcOrd="0" destOrd="1" presId="urn:microsoft.com/office/officeart/2005/8/layout/list1"/>
    <dgm:cxn modelId="{831133F1-0DCC-4B43-80C0-F7DDD367F789}" type="presOf" srcId="{B392862D-1356-4298-8B2E-4F08E076DEBC}" destId="{690D9A32-54E5-4B6B-8D6A-EC4162A2A745}" srcOrd="0" destOrd="0" presId="urn:microsoft.com/office/officeart/2005/8/layout/list1"/>
    <dgm:cxn modelId="{CB1D26F6-A308-4AD6-8126-19B742AE9456}" srcId="{DD654693-CB35-48A8-963C-0F78E2941C6C}" destId="{B392862D-1356-4298-8B2E-4F08E076DEBC}" srcOrd="0" destOrd="0" parTransId="{B3C9AA08-EF3C-4408-83A2-5A2040563EFB}" sibTransId="{0220641D-D4D9-4A1F-9AA1-EB7C7096B5CA}"/>
    <dgm:cxn modelId="{F59ED3FC-2325-4A40-AE30-054F6D8DFC62}" srcId="{DD654693-CB35-48A8-963C-0F78E2941C6C}" destId="{B26794D0-0D80-45F8-901B-B7007F296070}" srcOrd="5" destOrd="0" parTransId="{531BE3F1-EB0C-4E60-9534-983FEFCEE5DB}" sibTransId="{5D5718C1-3B9E-47EB-8A29-BFE308828E1D}"/>
    <dgm:cxn modelId="{302F63BE-B8AC-4739-9BC7-4A45417F994C}" type="presParOf" srcId="{4208D5B8-60E5-43DD-BDAD-804AC17F86A9}" destId="{D74B514D-00A3-4424-A8BC-7127298E2CDE}" srcOrd="0" destOrd="0" presId="urn:microsoft.com/office/officeart/2005/8/layout/list1"/>
    <dgm:cxn modelId="{339013F7-1457-480F-A125-051924441A05}" type="presParOf" srcId="{D74B514D-00A3-4424-A8BC-7127298E2CDE}" destId="{03B8C356-7B95-4E64-94DC-3E7F672DC047}" srcOrd="0" destOrd="0" presId="urn:microsoft.com/office/officeart/2005/8/layout/list1"/>
    <dgm:cxn modelId="{2279A362-5CCE-4C7C-BDC7-1554AE69275C}" type="presParOf" srcId="{D74B514D-00A3-4424-A8BC-7127298E2CDE}" destId="{6D36A078-7BC3-4C30-BF1A-13984DE73A1C}" srcOrd="1" destOrd="0" presId="urn:microsoft.com/office/officeart/2005/8/layout/list1"/>
    <dgm:cxn modelId="{C5E804CE-E5D6-42AE-A6D0-178825D7EA9A}" type="presParOf" srcId="{4208D5B8-60E5-43DD-BDAD-804AC17F86A9}" destId="{A21A8BAD-3DF0-43A2-95D1-FB2ECF39FB97}" srcOrd="1" destOrd="0" presId="urn:microsoft.com/office/officeart/2005/8/layout/list1"/>
    <dgm:cxn modelId="{0E583C42-A69C-427A-A146-D6D5000DA1BA}" type="presParOf" srcId="{4208D5B8-60E5-43DD-BDAD-804AC17F86A9}" destId="{690D9A32-54E5-4B6B-8D6A-EC4162A2A74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F9132-BB55-4A2B-A46A-67071A6023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917593D-EC8D-4258-A1A2-6A5CA6A9D87F}">
      <dgm:prSet custT="1"/>
      <dgm:spPr/>
      <dgm:t>
        <a:bodyPr/>
        <a:lstStyle/>
        <a:p>
          <a:r>
            <a:rPr lang="fr-FR" sz="1800"/>
            <a:t>PC 4</a:t>
          </a:r>
        </a:p>
      </dgm:t>
    </dgm:pt>
    <dgm:pt modelId="{0C4A5C9C-07D7-479B-A061-5FD1ADE9E3AD}" type="parTrans" cxnId="{EAB83D5B-F7EE-4DC9-9B8E-6348CB3C4930}">
      <dgm:prSet/>
      <dgm:spPr/>
      <dgm:t>
        <a:bodyPr/>
        <a:lstStyle/>
        <a:p>
          <a:endParaRPr lang="fr-FR"/>
        </a:p>
      </dgm:t>
    </dgm:pt>
    <dgm:pt modelId="{6C30B4B0-4166-4BD3-ACE5-ED4307CEBFAE}" type="sibTrans" cxnId="{EAB83D5B-F7EE-4DC9-9B8E-6348CB3C4930}">
      <dgm:prSet/>
      <dgm:spPr/>
      <dgm:t>
        <a:bodyPr/>
        <a:lstStyle/>
        <a:p>
          <a:endParaRPr lang="fr-FR"/>
        </a:p>
      </dgm:t>
    </dgm:pt>
    <dgm:pt modelId="{E4F03BA2-459E-45A8-B3E6-07B5822F3009}">
      <dgm:prSet custT="1"/>
      <dgm:spPr/>
      <dgm:t>
        <a:bodyPr/>
        <a:lstStyle/>
        <a:p>
          <a:r>
            <a:rPr lang="fr-FR" sz="1300"/>
            <a:t>Ind qte import (++)</a:t>
          </a:r>
        </a:p>
      </dgm:t>
    </dgm:pt>
    <dgm:pt modelId="{EC3A106D-8322-49DF-8D96-D00B0A5D3F81}" type="parTrans" cxnId="{9C97D14B-5292-419D-96B6-8069A3F654E8}">
      <dgm:prSet/>
      <dgm:spPr/>
      <dgm:t>
        <a:bodyPr/>
        <a:lstStyle/>
        <a:p>
          <a:endParaRPr lang="fr-FR"/>
        </a:p>
      </dgm:t>
    </dgm:pt>
    <dgm:pt modelId="{39CB0F32-239E-4E6B-AA12-F8B23643A607}" type="sibTrans" cxnId="{9C97D14B-5292-419D-96B6-8069A3F654E8}">
      <dgm:prSet/>
      <dgm:spPr/>
      <dgm:t>
        <a:bodyPr/>
        <a:lstStyle/>
        <a:p>
          <a:endParaRPr lang="fr-FR"/>
        </a:p>
      </dgm:t>
    </dgm:pt>
    <dgm:pt modelId="{2241C63C-9653-4B8A-8274-AF341A08EC35}">
      <dgm:prSet custT="1"/>
      <dgm:spPr/>
      <dgm:t>
        <a:bodyPr/>
        <a:lstStyle/>
        <a:p>
          <a:r>
            <a:rPr lang="fr-FR" sz="1300"/>
            <a:t>Stabi poli (++)</a:t>
          </a:r>
        </a:p>
      </dgm:t>
    </dgm:pt>
    <dgm:pt modelId="{721D01F0-C83B-4708-B980-27B938561C6D}" type="parTrans" cxnId="{0180F32A-7A98-4CBD-8AF5-7B2D2827E9FE}">
      <dgm:prSet/>
      <dgm:spPr/>
      <dgm:t>
        <a:bodyPr/>
        <a:lstStyle/>
        <a:p>
          <a:endParaRPr lang="fr-FR"/>
        </a:p>
      </dgm:t>
    </dgm:pt>
    <dgm:pt modelId="{89E3F114-6C54-4109-A36B-FB13FA710384}" type="sibTrans" cxnId="{0180F32A-7A98-4CBD-8AF5-7B2D2827E9FE}">
      <dgm:prSet/>
      <dgm:spPr/>
      <dgm:t>
        <a:bodyPr/>
        <a:lstStyle/>
        <a:p>
          <a:endParaRPr lang="fr-FR"/>
        </a:p>
      </dgm:t>
    </dgm:pt>
    <dgm:pt modelId="{A23100BB-EC32-4783-B093-59960C1C3220}">
      <dgm:prSet custT="1"/>
      <dgm:spPr/>
      <dgm:t>
        <a:bodyPr/>
        <a:lstStyle/>
        <a:p>
          <a:r>
            <a:rPr lang="fr-FR" sz="1300"/>
            <a:t>Distance (++)</a:t>
          </a:r>
        </a:p>
      </dgm:t>
    </dgm:pt>
    <dgm:pt modelId="{4095A82A-D2EA-4C84-96B9-86FC0201C069}" type="parTrans" cxnId="{21A7CA75-DE2C-44B2-A95D-E279CD123048}">
      <dgm:prSet/>
      <dgm:spPr/>
      <dgm:t>
        <a:bodyPr/>
        <a:lstStyle/>
        <a:p>
          <a:endParaRPr lang="fr-FR"/>
        </a:p>
      </dgm:t>
    </dgm:pt>
    <dgm:pt modelId="{C8462B96-F15E-4C6D-998C-F698895475E5}" type="sibTrans" cxnId="{21A7CA75-DE2C-44B2-A95D-E279CD123048}">
      <dgm:prSet/>
      <dgm:spPr/>
      <dgm:t>
        <a:bodyPr/>
        <a:lstStyle/>
        <a:p>
          <a:endParaRPr lang="fr-FR"/>
        </a:p>
      </dgm:t>
    </dgm:pt>
    <dgm:pt modelId="{79BF395D-DD06-4D66-9F59-47A688E7FE81}">
      <dgm:prSet custT="1"/>
      <dgm:spPr/>
      <dgm:t>
        <a:bodyPr/>
        <a:lstStyle/>
        <a:p>
          <a:r>
            <a:rPr lang="fr-FR" sz="1300"/>
            <a:t>Inflation (-)</a:t>
          </a:r>
        </a:p>
      </dgm:t>
    </dgm:pt>
    <dgm:pt modelId="{E1D35A6B-E69B-47FC-B79A-C8448DB16225}" type="parTrans" cxnId="{06DB45F0-BD92-40F0-9ACB-1FC578E9F8AB}">
      <dgm:prSet/>
      <dgm:spPr/>
      <dgm:t>
        <a:bodyPr/>
        <a:lstStyle/>
        <a:p>
          <a:endParaRPr lang="fr-FR"/>
        </a:p>
      </dgm:t>
    </dgm:pt>
    <dgm:pt modelId="{D8756F47-890E-44FC-A6A7-94CBC09B28C0}" type="sibTrans" cxnId="{06DB45F0-BD92-40F0-9ACB-1FC578E9F8AB}">
      <dgm:prSet/>
      <dgm:spPr/>
      <dgm:t>
        <a:bodyPr/>
        <a:lstStyle/>
        <a:p>
          <a:endParaRPr lang="fr-FR"/>
        </a:p>
      </dgm:t>
    </dgm:pt>
    <dgm:pt modelId="{053E00E1-DC31-40C6-B433-C867956C2740}">
      <dgm:prSet custT="1"/>
      <dgm:spPr/>
      <dgm:t>
        <a:bodyPr/>
        <a:lstStyle/>
        <a:p>
          <a:r>
            <a:rPr lang="fr-FR" sz="1300"/>
            <a:t>% Prod (-)</a:t>
          </a:r>
        </a:p>
      </dgm:t>
    </dgm:pt>
    <dgm:pt modelId="{528A4329-1B4F-4831-8CB7-FB2D1AA740F4}" type="parTrans" cxnId="{2FDCAC5D-52D3-4F9B-96DD-48CA63FE390E}">
      <dgm:prSet/>
      <dgm:spPr/>
      <dgm:t>
        <a:bodyPr/>
        <a:lstStyle/>
        <a:p>
          <a:endParaRPr lang="fr-FR"/>
        </a:p>
      </dgm:t>
    </dgm:pt>
    <dgm:pt modelId="{9F44172E-B170-4355-BE57-E8F07A00A460}" type="sibTrans" cxnId="{2FDCAC5D-52D3-4F9B-96DD-48CA63FE390E}">
      <dgm:prSet/>
      <dgm:spPr/>
      <dgm:t>
        <a:bodyPr/>
        <a:lstStyle/>
        <a:p>
          <a:endParaRPr lang="fr-FR"/>
        </a:p>
      </dgm:t>
    </dgm:pt>
    <dgm:pt modelId="{678AE590-5CF4-4468-AB97-879B114C9F68}" type="pres">
      <dgm:prSet presAssocID="{302F9132-BB55-4A2B-A46A-67071A602374}" presName="linear" presStyleCnt="0">
        <dgm:presLayoutVars>
          <dgm:dir/>
          <dgm:animLvl val="lvl"/>
          <dgm:resizeHandles val="exact"/>
        </dgm:presLayoutVars>
      </dgm:prSet>
      <dgm:spPr/>
    </dgm:pt>
    <dgm:pt modelId="{8BB3AF59-6089-4728-9770-A654C9D57E5B}" type="pres">
      <dgm:prSet presAssocID="{E917593D-EC8D-4258-A1A2-6A5CA6A9D87F}" presName="parentLin" presStyleCnt="0"/>
      <dgm:spPr/>
    </dgm:pt>
    <dgm:pt modelId="{F89F4AB9-8FE8-4B1F-AE97-314E66E05CE5}" type="pres">
      <dgm:prSet presAssocID="{E917593D-EC8D-4258-A1A2-6A5CA6A9D87F}" presName="parentLeftMargin" presStyleLbl="node1" presStyleIdx="0" presStyleCnt="1"/>
      <dgm:spPr/>
    </dgm:pt>
    <dgm:pt modelId="{423CECF0-D7AE-48EA-8FF7-2127A6E75423}" type="pres">
      <dgm:prSet presAssocID="{E917593D-EC8D-4258-A1A2-6A5CA6A9D87F}" presName="parentText" presStyleLbl="node1" presStyleIdx="0" presStyleCnt="1" custScaleY="105100">
        <dgm:presLayoutVars>
          <dgm:chMax val="0"/>
          <dgm:bulletEnabled val="1"/>
        </dgm:presLayoutVars>
      </dgm:prSet>
      <dgm:spPr/>
    </dgm:pt>
    <dgm:pt modelId="{8DA6C897-A6F5-4232-97B7-0ACCD4B1A699}" type="pres">
      <dgm:prSet presAssocID="{E917593D-EC8D-4258-A1A2-6A5CA6A9D87F}" presName="negativeSpace" presStyleCnt="0"/>
      <dgm:spPr/>
    </dgm:pt>
    <dgm:pt modelId="{5C655481-8BC2-4477-9EAE-57B599B1F3DA}" type="pres">
      <dgm:prSet presAssocID="{E917593D-EC8D-4258-A1A2-6A5CA6A9D87F}" presName="childText" presStyleLbl="conFgAcc1" presStyleIdx="0" presStyleCnt="1" custScaleX="85191">
        <dgm:presLayoutVars>
          <dgm:bulletEnabled val="1"/>
        </dgm:presLayoutVars>
      </dgm:prSet>
      <dgm:spPr/>
    </dgm:pt>
  </dgm:ptLst>
  <dgm:cxnLst>
    <dgm:cxn modelId="{0180F32A-7A98-4CBD-8AF5-7B2D2827E9FE}" srcId="{E917593D-EC8D-4258-A1A2-6A5CA6A9D87F}" destId="{2241C63C-9653-4B8A-8274-AF341A08EC35}" srcOrd="1" destOrd="0" parTransId="{721D01F0-C83B-4708-B980-27B938561C6D}" sibTransId="{89E3F114-6C54-4109-A36B-FB13FA710384}"/>
    <dgm:cxn modelId="{58E9FE2D-C457-40A6-A87C-A393EE1946ED}" type="presOf" srcId="{E4F03BA2-459E-45A8-B3E6-07B5822F3009}" destId="{5C655481-8BC2-4477-9EAE-57B599B1F3DA}" srcOrd="0" destOrd="0" presId="urn:microsoft.com/office/officeart/2005/8/layout/list1"/>
    <dgm:cxn modelId="{EAB83D5B-F7EE-4DC9-9B8E-6348CB3C4930}" srcId="{302F9132-BB55-4A2B-A46A-67071A602374}" destId="{E917593D-EC8D-4258-A1A2-6A5CA6A9D87F}" srcOrd="0" destOrd="0" parTransId="{0C4A5C9C-07D7-479B-A061-5FD1ADE9E3AD}" sibTransId="{6C30B4B0-4166-4BD3-ACE5-ED4307CEBFAE}"/>
    <dgm:cxn modelId="{2FDCAC5D-52D3-4F9B-96DD-48CA63FE390E}" srcId="{E917593D-EC8D-4258-A1A2-6A5CA6A9D87F}" destId="{053E00E1-DC31-40C6-B433-C867956C2740}" srcOrd="4" destOrd="0" parTransId="{528A4329-1B4F-4831-8CB7-FB2D1AA740F4}" sibTransId="{9F44172E-B170-4355-BE57-E8F07A00A460}"/>
    <dgm:cxn modelId="{E7DB0348-E048-4BAE-90BB-2C319EB0CF48}" type="presOf" srcId="{E917593D-EC8D-4258-A1A2-6A5CA6A9D87F}" destId="{F89F4AB9-8FE8-4B1F-AE97-314E66E05CE5}" srcOrd="0" destOrd="0" presId="urn:microsoft.com/office/officeart/2005/8/layout/list1"/>
    <dgm:cxn modelId="{9C97D14B-5292-419D-96B6-8069A3F654E8}" srcId="{E917593D-EC8D-4258-A1A2-6A5CA6A9D87F}" destId="{E4F03BA2-459E-45A8-B3E6-07B5822F3009}" srcOrd="0" destOrd="0" parTransId="{EC3A106D-8322-49DF-8D96-D00B0A5D3F81}" sibTransId="{39CB0F32-239E-4E6B-AA12-F8B23643A607}"/>
    <dgm:cxn modelId="{21A7CA75-DE2C-44B2-A95D-E279CD123048}" srcId="{E917593D-EC8D-4258-A1A2-6A5CA6A9D87F}" destId="{A23100BB-EC32-4783-B093-59960C1C3220}" srcOrd="2" destOrd="0" parTransId="{4095A82A-D2EA-4C84-96B9-86FC0201C069}" sibTransId="{C8462B96-F15E-4C6D-998C-F698895475E5}"/>
    <dgm:cxn modelId="{34E1FB75-F031-4DA9-8DA3-DFAF22238E71}" type="presOf" srcId="{053E00E1-DC31-40C6-B433-C867956C2740}" destId="{5C655481-8BC2-4477-9EAE-57B599B1F3DA}" srcOrd="0" destOrd="4" presId="urn:microsoft.com/office/officeart/2005/8/layout/list1"/>
    <dgm:cxn modelId="{9946D888-E3FB-4307-888C-4DB6C19697AC}" type="presOf" srcId="{A23100BB-EC32-4783-B093-59960C1C3220}" destId="{5C655481-8BC2-4477-9EAE-57B599B1F3DA}" srcOrd="0" destOrd="2" presId="urn:microsoft.com/office/officeart/2005/8/layout/list1"/>
    <dgm:cxn modelId="{C295689B-89B1-49A5-93C6-9605E2530C00}" type="presOf" srcId="{302F9132-BB55-4A2B-A46A-67071A602374}" destId="{678AE590-5CF4-4468-AB97-879B114C9F68}" srcOrd="0" destOrd="0" presId="urn:microsoft.com/office/officeart/2005/8/layout/list1"/>
    <dgm:cxn modelId="{5C410EA5-74D5-4D85-9B6B-BF3F3E162F9B}" type="presOf" srcId="{2241C63C-9653-4B8A-8274-AF341A08EC35}" destId="{5C655481-8BC2-4477-9EAE-57B599B1F3DA}" srcOrd="0" destOrd="1" presId="urn:microsoft.com/office/officeart/2005/8/layout/list1"/>
    <dgm:cxn modelId="{8AC2EFBD-A989-4D0B-B0B0-50D5D2C3CDAE}" type="presOf" srcId="{E917593D-EC8D-4258-A1A2-6A5CA6A9D87F}" destId="{423CECF0-D7AE-48EA-8FF7-2127A6E75423}" srcOrd="1" destOrd="0" presId="urn:microsoft.com/office/officeart/2005/8/layout/list1"/>
    <dgm:cxn modelId="{06DB45F0-BD92-40F0-9ACB-1FC578E9F8AB}" srcId="{E917593D-EC8D-4258-A1A2-6A5CA6A9D87F}" destId="{79BF395D-DD06-4D66-9F59-47A688E7FE81}" srcOrd="3" destOrd="0" parTransId="{E1D35A6B-E69B-47FC-B79A-C8448DB16225}" sibTransId="{D8756F47-890E-44FC-A6A7-94CBC09B28C0}"/>
    <dgm:cxn modelId="{DFB41FF7-6262-4343-A22A-620F8E41DF20}" type="presOf" srcId="{79BF395D-DD06-4D66-9F59-47A688E7FE81}" destId="{5C655481-8BC2-4477-9EAE-57B599B1F3DA}" srcOrd="0" destOrd="3" presId="urn:microsoft.com/office/officeart/2005/8/layout/list1"/>
    <dgm:cxn modelId="{66EF9B6A-34AE-4E24-AB56-592D638F71A3}" type="presParOf" srcId="{678AE590-5CF4-4468-AB97-879B114C9F68}" destId="{8BB3AF59-6089-4728-9770-A654C9D57E5B}" srcOrd="0" destOrd="0" presId="urn:microsoft.com/office/officeart/2005/8/layout/list1"/>
    <dgm:cxn modelId="{3164BFA4-7588-4733-A9EF-7482E04510DA}" type="presParOf" srcId="{8BB3AF59-6089-4728-9770-A654C9D57E5B}" destId="{F89F4AB9-8FE8-4B1F-AE97-314E66E05CE5}" srcOrd="0" destOrd="0" presId="urn:microsoft.com/office/officeart/2005/8/layout/list1"/>
    <dgm:cxn modelId="{AF74197D-F943-46F9-BC71-095E628B43B4}" type="presParOf" srcId="{8BB3AF59-6089-4728-9770-A654C9D57E5B}" destId="{423CECF0-D7AE-48EA-8FF7-2127A6E75423}" srcOrd="1" destOrd="0" presId="urn:microsoft.com/office/officeart/2005/8/layout/list1"/>
    <dgm:cxn modelId="{DCB60D38-1071-44A5-80E4-27F5AEF92DA4}" type="presParOf" srcId="{678AE590-5CF4-4468-AB97-879B114C9F68}" destId="{8DA6C897-A6F5-4232-97B7-0ACCD4B1A699}" srcOrd="1" destOrd="0" presId="urn:microsoft.com/office/officeart/2005/8/layout/list1"/>
    <dgm:cxn modelId="{512C7FE3-50A9-49E6-BC1F-9CBE7DD038A6}" type="presParOf" srcId="{678AE590-5CF4-4468-AB97-879B114C9F68}" destId="{5C655481-8BC2-4477-9EAE-57B599B1F3D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420EBF-A681-45ED-BF85-28C0F431E6E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8450D32-7195-4E3E-8FA1-E16706DACC77}">
      <dgm:prSet custT="1"/>
      <dgm:spPr>
        <a:solidFill>
          <a:srgbClr val="7030A0"/>
        </a:solidFill>
      </dgm:spPr>
      <dgm:t>
        <a:bodyPr/>
        <a:lstStyle/>
        <a:p>
          <a:pPr>
            <a:buNone/>
          </a:pPr>
          <a:r>
            <a:rPr lang="fr-FR" sz="1800" b="1">
              <a:solidFill>
                <a:schemeClr val="bg1"/>
              </a:solidFill>
            </a:rPr>
            <a:t>Position du Cluster 4 </a:t>
          </a:r>
        </a:p>
      </dgm:t>
    </dgm:pt>
    <dgm:pt modelId="{E3281DC2-AF3A-47F4-8096-62AD5C111C1D}" type="parTrans" cxnId="{72D0915D-48CC-4898-9143-EF689BDEE05F}">
      <dgm:prSet/>
      <dgm:spPr/>
      <dgm:t>
        <a:bodyPr/>
        <a:lstStyle/>
        <a:p>
          <a:endParaRPr lang="fr-FR"/>
        </a:p>
      </dgm:t>
    </dgm:pt>
    <dgm:pt modelId="{64F97723-3EA0-479D-8318-3310790EA431}" type="sibTrans" cxnId="{72D0915D-48CC-4898-9143-EF689BDEE05F}">
      <dgm:prSet/>
      <dgm:spPr/>
      <dgm:t>
        <a:bodyPr/>
        <a:lstStyle/>
        <a:p>
          <a:endParaRPr lang="fr-FR"/>
        </a:p>
      </dgm:t>
    </dgm:pt>
    <dgm:pt modelId="{84134113-4CCF-4462-B322-AAA737BC8375}">
      <dgm:prSet custT="1"/>
      <dgm:spPr>
        <a:ln>
          <a:solidFill>
            <a:srgbClr val="7030A0"/>
          </a:solidFill>
        </a:ln>
      </dgm:spPr>
      <dgm:t>
        <a:bodyPr/>
        <a:lstStyle/>
        <a:p>
          <a:pPr>
            <a:buFontTx/>
            <a:buNone/>
          </a:pPr>
          <a:r>
            <a:rPr lang="fr-FR" sz="1400"/>
            <a:t>Partie basse de PC3</a:t>
          </a:r>
        </a:p>
      </dgm:t>
    </dgm:pt>
    <dgm:pt modelId="{5BD78DDB-3EFA-4B3B-B415-BABD6102DD3E}" type="parTrans" cxnId="{EAC365FC-DA25-4364-8BB7-74F26D1C9F08}">
      <dgm:prSet/>
      <dgm:spPr>
        <a:ln>
          <a:solidFill>
            <a:srgbClr val="7030A0"/>
          </a:solidFill>
        </a:ln>
      </dgm:spPr>
      <dgm:t>
        <a:bodyPr/>
        <a:lstStyle/>
        <a:p>
          <a:endParaRPr lang="fr-FR"/>
        </a:p>
      </dgm:t>
    </dgm:pt>
    <dgm:pt modelId="{FDEC6F6C-29F1-4EF4-894A-78E17115690C}" type="sibTrans" cxnId="{EAC365FC-DA25-4364-8BB7-74F26D1C9F08}">
      <dgm:prSet/>
      <dgm:spPr/>
      <dgm:t>
        <a:bodyPr/>
        <a:lstStyle/>
        <a:p>
          <a:endParaRPr lang="fr-FR"/>
        </a:p>
      </dgm:t>
    </dgm:pt>
    <dgm:pt modelId="{BB959B59-473B-4966-9071-A2FA1C1CE5E0}">
      <dgm:prSet custT="1"/>
      <dgm:spPr>
        <a:ln>
          <a:solidFill>
            <a:srgbClr val="7030A0"/>
          </a:solidFill>
        </a:ln>
      </dgm:spPr>
      <dgm:t>
        <a:bodyPr/>
        <a:lstStyle/>
        <a:p>
          <a:pPr>
            <a:buFontTx/>
            <a:buNone/>
          </a:pPr>
          <a:r>
            <a:rPr lang="fr-FR" sz="1400"/>
            <a:t>Partie basse de PC1</a:t>
          </a:r>
        </a:p>
      </dgm:t>
    </dgm:pt>
    <dgm:pt modelId="{DA0370BF-82C9-4508-80E9-EC80845076D0}" type="parTrans" cxnId="{8FA81D18-D570-4F8B-B887-81F87CD69D62}">
      <dgm:prSet/>
      <dgm:spPr>
        <a:ln>
          <a:solidFill>
            <a:srgbClr val="7030A0"/>
          </a:solidFill>
        </a:ln>
      </dgm:spPr>
      <dgm:t>
        <a:bodyPr/>
        <a:lstStyle/>
        <a:p>
          <a:endParaRPr lang="fr-FR"/>
        </a:p>
      </dgm:t>
    </dgm:pt>
    <dgm:pt modelId="{ABE6E544-D974-4C37-8509-C9917AEAD02F}" type="sibTrans" cxnId="{8FA81D18-D570-4F8B-B887-81F87CD69D62}">
      <dgm:prSet/>
      <dgm:spPr/>
      <dgm:t>
        <a:bodyPr/>
        <a:lstStyle/>
        <a:p>
          <a:endParaRPr lang="fr-FR"/>
        </a:p>
      </dgm:t>
    </dgm:pt>
    <dgm:pt modelId="{5E131077-553F-4066-BC6E-B3651F849193}">
      <dgm:prSet custT="1"/>
      <dgm:spPr>
        <a:ln>
          <a:solidFill>
            <a:srgbClr val="7030A0"/>
          </a:solidFill>
        </a:ln>
      </dgm:spPr>
      <dgm:t>
        <a:bodyPr/>
        <a:lstStyle/>
        <a:p>
          <a:pPr>
            <a:buFontTx/>
            <a:buNone/>
          </a:pPr>
          <a:r>
            <a:rPr lang="fr-FR" sz="1400"/>
            <a:t>Partie centrale de PC4</a:t>
          </a:r>
        </a:p>
      </dgm:t>
    </dgm:pt>
    <dgm:pt modelId="{E034606B-1316-4437-9404-8155C6F889F4}" type="parTrans" cxnId="{DFCCA1A1-8AC6-4EDB-838E-86419A78D29C}">
      <dgm:prSet/>
      <dgm:spPr>
        <a:ln>
          <a:solidFill>
            <a:srgbClr val="7030A0"/>
          </a:solidFill>
        </a:ln>
      </dgm:spPr>
      <dgm:t>
        <a:bodyPr/>
        <a:lstStyle/>
        <a:p>
          <a:endParaRPr lang="fr-FR"/>
        </a:p>
      </dgm:t>
    </dgm:pt>
    <dgm:pt modelId="{C8D1CBE3-872E-44D3-90C6-108EFABC81C9}" type="sibTrans" cxnId="{DFCCA1A1-8AC6-4EDB-838E-86419A78D29C}">
      <dgm:prSet/>
      <dgm:spPr/>
      <dgm:t>
        <a:bodyPr/>
        <a:lstStyle/>
        <a:p>
          <a:endParaRPr lang="fr-FR"/>
        </a:p>
      </dgm:t>
    </dgm:pt>
    <dgm:pt modelId="{A41DE3C4-4331-4446-9031-66DEF554F0B0}">
      <dgm:prSet custT="1"/>
      <dgm:spPr>
        <a:ln>
          <a:solidFill>
            <a:srgbClr val="7030A0"/>
          </a:solidFill>
        </a:ln>
      </dgm:spPr>
      <dgm:t>
        <a:bodyPr/>
        <a:lstStyle/>
        <a:p>
          <a:pPr>
            <a:buFontTx/>
            <a:buNone/>
          </a:pPr>
          <a:r>
            <a:rPr lang="fr-FR" sz="1400"/>
            <a:t>Partie haute de PC2</a:t>
          </a:r>
        </a:p>
      </dgm:t>
    </dgm:pt>
    <dgm:pt modelId="{0CC10500-8C48-4130-93F4-BC181F2C3530}" type="sibTrans" cxnId="{CA225127-4626-4880-847D-909580DB3B7A}">
      <dgm:prSet/>
      <dgm:spPr/>
      <dgm:t>
        <a:bodyPr/>
        <a:lstStyle/>
        <a:p>
          <a:endParaRPr lang="fr-FR"/>
        </a:p>
      </dgm:t>
    </dgm:pt>
    <dgm:pt modelId="{FD6D8A53-2230-417E-AD78-486FEC8E6FCC}" type="parTrans" cxnId="{CA225127-4626-4880-847D-909580DB3B7A}">
      <dgm:prSet/>
      <dgm:spPr>
        <a:ln>
          <a:solidFill>
            <a:srgbClr val="7030A0"/>
          </a:solidFill>
        </a:ln>
      </dgm:spPr>
      <dgm:t>
        <a:bodyPr/>
        <a:lstStyle/>
        <a:p>
          <a:endParaRPr lang="fr-FR"/>
        </a:p>
      </dgm:t>
    </dgm:pt>
    <dgm:pt modelId="{8AF4FA5C-FC67-4622-8547-E82D01966639}" type="pres">
      <dgm:prSet presAssocID="{14420EBF-A681-45ED-BF85-28C0F431E6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44C1E7-F3F1-4991-86F6-3D566D34798C}" type="pres">
      <dgm:prSet presAssocID="{C8450D32-7195-4E3E-8FA1-E16706DACC77}" presName="root" presStyleCnt="0"/>
      <dgm:spPr/>
    </dgm:pt>
    <dgm:pt modelId="{FFCFFFB4-C2BD-4FF8-B8BC-CA1871C0AB7B}" type="pres">
      <dgm:prSet presAssocID="{C8450D32-7195-4E3E-8FA1-E16706DACC77}" presName="rootComposite" presStyleCnt="0"/>
      <dgm:spPr/>
    </dgm:pt>
    <dgm:pt modelId="{FD29E146-6310-4241-804A-AFD6368EA4DC}" type="pres">
      <dgm:prSet presAssocID="{C8450D32-7195-4E3E-8FA1-E16706DACC77}" presName="rootText" presStyleLbl="node1" presStyleIdx="0" presStyleCnt="1"/>
      <dgm:spPr/>
    </dgm:pt>
    <dgm:pt modelId="{D29B4EFB-54D0-4F5D-A9EC-BDF39D4BBDCB}" type="pres">
      <dgm:prSet presAssocID="{C8450D32-7195-4E3E-8FA1-E16706DACC77}" presName="rootConnector" presStyleLbl="node1" presStyleIdx="0" presStyleCnt="1"/>
      <dgm:spPr/>
    </dgm:pt>
    <dgm:pt modelId="{B1C648E7-8451-4B4D-83CA-FA1E87F820A6}" type="pres">
      <dgm:prSet presAssocID="{C8450D32-7195-4E3E-8FA1-E16706DACC77}" presName="childShape" presStyleCnt="0"/>
      <dgm:spPr/>
    </dgm:pt>
    <dgm:pt modelId="{25767642-097A-48FE-98A5-DEDE22674AF8}" type="pres">
      <dgm:prSet presAssocID="{FD6D8A53-2230-417E-AD78-486FEC8E6FCC}" presName="Name13" presStyleLbl="parChTrans1D2" presStyleIdx="0" presStyleCnt="4"/>
      <dgm:spPr/>
    </dgm:pt>
    <dgm:pt modelId="{268E9540-C045-424C-A1BE-09FE3E9D9BC3}" type="pres">
      <dgm:prSet presAssocID="{A41DE3C4-4331-4446-9031-66DEF554F0B0}" presName="childText" presStyleLbl="bgAcc1" presStyleIdx="0" presStyleCnt="4">
        <dgm:presLayoutVars>
          <dgm:bulletEnabled val="1"/>
        </dgm:presLayoutVars>
      </dgm:prSet>
      <dgm:spPr/>
    </dgm:pt>
    <dgm:pt modelId="{169272EA-B8C2-4EC4-B874-A16F84BF8A56}" type="pres">
      <dgm:prSet presAssocID="{5BD78DDB-3EFA-4B3B-B415-BABD6102DD3E}" presName="Name13" presStyleLbl="parChTrans1D2" presStyleIdx="1" presStyleCnt="4"/>
      <dgm:spPr/>
    </dgm:pt>
    <dgm:pt modelId="{7A73AC65-F5C8-4CCE-81F4-202BDFFCE51D}" type="pres">
      <dgm:prSet presAssocID="{84134113-4CCF-4462-B322-AAA737BC8375}" presName="childText" presStyleLbl="bgAcc1" presStyleIdx="1" presStyleCnt="4">
        <dgm:presLayoutVars>
          <dgm:bulletEnabled val="1"/>
        </dgm:presLayoutVars>
      </dgm:prSet>
      <dgm:spPr/>
    </dgm:pt>
    <dgm:pt modelId="{6AE1B6B0-79E4-4889-B0E8-E1AFDF044A3B}" type="pres">
      <dgm:prSet presAssocID="{DA0370BF-82C9-4508-80E9-EC80845076D0}" presName="Name13" presStyleLbl="parChTrans1D2" presStyleIdx="2" presStyleCnt="4"/>
      <dgm:spPr/>
    </dgm:pt>
    <dgm:pt modelId="{C1779028-8BC0-4E80-AB28-254A9A778905}" type="pres">
      <dgm:prSet presAssocID="{BB959B59-473B-4966-9071-A2FA1C1CE5E0}" presName="childText" presStyleLbl="bgAcc1" presStyleIdx="2" presStyleCnt="4">
        <dgm:presLayoutVars>
          <dgm:bulletEnabled val="1"/>
        </dgm:presLayoutVars>
      </dgm:prSet>
      <dgm:spPr/>
    </dgm:pt>
    <dgm:pt modelId="{839C5D16-71D7-4BA3-9A1A-085441CF9B3F}" type="pres">
      <dgm:prSet presAssocID="{E034606B-1316-4437-9404-8155C6F889F4}" presName="Name13" presStyleLbl="parChTrans1D2" presStyleIdx="3" presStyleCnt="4"/>
      <dgm:spPr/>
    </dgm:pt>
    <dgm:pt modelId="{3A0DC405-6A26-4D58-A289-9E0B8571CACA}" type="pres">
      <dgm:prSet presAssocID="{5E131077-553F-4066-BC6E-B3651F849193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A8477002-3B3D-480C-8F35-391197848DE3}" type="presOf" srcId="{14420EBF-A681-45ED-BF85-28C0F431E6E6}" destId="{8AF4FA5C-FC67-4622-8547-E82D01966639}" srcOrd="0" destOrd="0" presId="urn:microsoft.com/office/officeart/2005/8/layout/hierarchy3"/>
    <dgm:cxn modelId="{8FA81D18-D570-4F8B-B887-81F87CD69D62}" srcId="{C8450D32-7195-4E3E-8FA1-E16706DACC77}" destId="{BB959B59-473B-4966-9071-A2FA1C1CE5E0}" srcOrd="2" destOrd="0" parTransId="{DA0370BF-82C9-4508-80E9-EC80845076D0}" sibTransId="{ABE6E544-D974-4C37-8509-C9917AEAD02F}"/>
    <dgm:cxn modelId="{CA225127-4626-4880-847D-909580DB3B7A}" srcId="{C8450D32-7195-4E3E-8FA1-E16706DACC77}" destId="{A41DE3C4-4331-4446-9031-66DEF554F0B0}" srcOrd="0" destOrd="0" parTransId="{FD6D8A53-2230-417E-AD78-486FEC8E6FCC}" sibTransId="{0CC10500-8C48-4130-93F4-BC181F2C3530}"/>
    <dgm:cxn modelId="{0835375B-2AD3-4B43-BE26-BF3029EE3986}" type="presOf" srcId="{C8450D32-7195-4E3E-8FA1-E16706DACC77}" destId="{D29B4EFB-54D0-4F5D-A9EC-BDF39D4BBDCB}" srcOrd="1" destOrd="0" presId="urn:microsoft.com/office/officeart/2005/8/layout/hierarchy3"/>
    <dgm:cxn modelId="{72D0915D-48CC-4898-9143-EF689BDEE05F}" srcId="{14420EBF-A681-45ED-BF85-28C0F431E6E6}" destId="{C8450D32-7195-4E3E-8FA1-E16706DACC77}" srcOrd="0" destOrd="0" parTransId="{E3281DC2-AF3A-47F4-8096-62AD5C111C1D}" sibTransId="{64F97723-3EA0-479D-8318-3310790EA431}"/>
    <dgm:cxn modelId="{46E13548-5CA9-4BB3-A2D4-067A972BD85F}" type="presOf" srcId="{E034606B-1316-4437-9404-8155C6F889F4}" destId="{839C5D16-71D7-4BA3-9A1A-085441CF9B3F}" srcOrd="0" destOrd="0" presId="urn:microsoft.com/office/officeart/2005/8/layout/hierarchy3"/>
    <dgm:cxn modelId="{F25D6D70-D7A6-4647-9AED-CE96DBE2EB23}" type="presOf" srcId="{84134113-4CCF-4462-B322-AAA737BC8375}" destId="{7A73AC65-F5C8-4CCE-81F4-202BDFFCE51D}" srcOrd="0" destOrd="0" presId="urn:microsoft.com/office/officeart/2005/8/layout/hierarchy3"/>
    <dgm:cxn modelId="{4C65EB9C-6A5A-4C78-AE08-AA5EDD900DA2}" type="presOf" srcId="{5BD78DDB-3EFA-4B3B-B415-BABD6102DD3E}" destId="{169272EA-B8C2-4EC4-B874-A16F84BF8A56}" srcOrd="0" destOrd="0" presId="urn:microsoft.com/office/officeart/2005/8/layout/hierarchy3"/>
    <dgm:cxn modelId="{1FD1399D-2F13-4318-A39E-F45C2D25611D}" type="presOf" srcId="{BB959B59-473B-4966-9071-A2FA1C1CE5E0}" destId="{C1779028-8BC0-4E80-AB28-254A9A778905}" srcOrd="0" destOrd="0" presId="urn:microsoft.com/office/officeart/2005/8/layout/hierarchy3"/>
    <dgm:cxn modelId="{DFCCA1A1-8AC6-4EDB-838E-86419A78D29C}" srcId="{C8450D32-7195-4E3E-8FA1-E16706DACC77}" destId="{5E131077-553F-4066-BC6E-B3651F849193}" srcOrd="3" destOrd="0" parTransId="{E034606B-1316-4437-9404-8155C6F889F4}" sibTransId="{C8D1CBE3-872E-44D3-90C6-108EFABC81C9}"/>
    <dgm:cxn modelId="{E7EBC8C5-6F84-414F-90EE-D31F68D055BB}" type="presOf" srcId="{A41DE3C4-4331-4446-9031-66DEF554F0B0}" destId="{268E9540-C045-424C-A1BE-09FE3E9D9BC3}" srcOrd="0" destOrd="0" presId="urn:microsoft.com/office/officeart/2005/8/layout/hierarchy3"/>
    <dgm:cxn modelId="{2E7004C8-18DE-4972-9400-B48AE0CF02C1}" type="presOf" srcId="{5E131077-553F-4066-BC6E-B3651F849193}" destId="{3A0DC405-6A26-4D58-A289-9E0B8571CACA}" srcOrd="0" destOrd="0" presId="urn:microsoft.com/office/officeart/2005/8/layout/hierarchy3"/>
    <dgm:cxn modelId="{5E1077CC-D7C1-4E8A-81E2-BA1763564A12}" type="presOf" srcId="{FD6D8A53-2230-417E-AD78-486FEC8E6FCC}" destId="{25767642-097A-48FE-98A5-DEDE22674AF8}" srcOrd="0" destOrd="0" presId="urn:microsoft.com/office/officeart/2005/8/layout/hierarchy3"/>
    <dgm:cxn modelId="{5A8765D0-9228-41EE-9C7B-58451B6938ED}" type="presOf" srcId="{C8450D32-7195-4E3E-8FA1-E16706DACC77}" destId="{FD29E146-6310-4241-804A-AFD6368EA4DC}" srcOrd="0" destOrd="0" presId="urn:microsoft.com/office/officeart/2005/8/layout/hierarchy3"/>
    <dgm:cxn modelId="{6E0223E7-1220-49CE-B6DB-2DD2E7996A7B}" type="presOf" srcId="{DA0370BF-82C9-4508-80E9-EC80845076D0}" destId="{6AE1B6B0-79E4-4889-B0E8-E1AFDF044A3B}" srcOrd="0" destOrd="0" presId="urn:microsoft.com/office/officeart/2005/8/layout/hierarchy3"/>
    <dgm:cxn modelId="{EAC365FC-DA25-4364-8BB7-74F26D1C9F08}" srcId="{C8450D32-7195-4E3E-8FA1-E16706DACC77}" destId="{84134113-4CCF-4462-B322-AAA737BC8375}" srcOrd="1" destOrd="0" parTransId="{5BD78DDB-3EFA-4B3B-B415-BABD6102DD3E}" sibTransId="{FDEC6F6C-29F1-4EF4-894A-78E17115690C}"/>
    <dgm:cxn modelId="{4C1479CD-8493-4645-BBE5-59518D7360AB}" type="presParOf" srcId="{8AF4FA5C-FC67-4622-8547-E82D01966639}" destId="{3044C1E7-F3F1-4991-86F6-3D566D34798C}" srcOrd="0" destOrd="0" presId="urn:microsoft.com/office/officeart/2005/8/layout/hierarchy3"/>
    <dgm:cxn modelId="{652946F8-8139-45F8-B7A3-DCC8A5C93FC7}" type="presParOf" srcId="{3044C1E7-F3F1-4991-86F6-3D566D34798C}" destId="{FFCFFFB4-C2BD-4FF8-B8BC-CA1871C0AB7B}" srcOrd="0" destOrd="0" presId="urn:microsoft.com/office/officeart/2005/8/layout/hierarchy3"/>
    <dgm:cxn modelId="{2D88540F-3966-439B-9262-F555F4CEB46C}" type="presParOf" srcId="{FFCFFFB4-C2BD-4FF8-B8BC-CA1871C0AB7B}" destId="{FD29E146-6310-4241-804A-AFD6368EA4DC}" srcOrd="0" destOrd="0" presId="urn:microsoft.com/office/officeart/2005/8/layout/hierarchy3"/>
    <dgm:cxn modelId="{D3FD4886-2C4F-48A9-80F3-CCDC8FB8A9BF}" type="presParOf" srcId="{FFCFFFB4-C2BD-4FF8-B8BC-CA1871C0AB7B}" destId="{D29B4EFB-54D0-4F5D-A9EC-BDF39D4BBDCB}" srcOrd="1" destOrd="0" presId="urn:microsoft.com/office/officeart/2005/8/layout/hierarchy3"/>
    <dgm:cxn modelId="{8ED19B10-F398-46EB-9ADE-822B4371061E}" type="presParOf" srcId="{3044C1E7-F3F1-4991-86F6-3D566D34798C}" destId="{B1C648E7-8451-4B4D-83CA-FA1E87F820A6}" srcOrd="1" destOrd="0" presId="urn:microsoft.com/office/officeart/2005/8/layout/hierarchy3"/>
    <dgm:cxn modelId="{6CE7838C-CD8C-4417-BA23-F02F9334A4B7}" type="presParOf" srcId="{B1C648E7-8451-4B4D-83CA-FA1E87F820A6}" destId="{25767642-097A-48FE-98A5-DEDE22674AF8}" srcOrd="0" destOrd="0" presId="urn:microsoft.com/office/officeart/2005/8/layout/hierarchy3"/>
    <dgm:cxn modelId="{1678CA28-CC1A-4AAE-A40D-4B500CB526A4}" type="presParOf" srcId="{B1C648E7-8451-4B4D-83CA-FA1E87F820A6}" destId="{268E9540-C045-424C-A1BE-09FE3E9D9BC3}" srcOrd="1" destOrd="0" presId="urn:microsoft.com/office/officeart/2005/8/layout/hierarchy3"/>
    <dgm:cxn modelId="{A81B266A-410D-4BFF-9FD2-D02474B99E2E}" type="presParOf" srcId="{B1C648E7-8451-4B4D-83CA-FA1E87F820A6}" destId="{169272EA-B8C2-4EC4-B874-A16F84BF8A56}" srcOrd="2" destOrd="0" presId="urn:microsoft.com/office/officeart/2005/8/layout/hierarchy3"/>
    <dgm:cxn modelId="{03D8F8E1-E30C-4BA2-A448-3BD0781C7878}" type="presParOf" srcId="{B1C648E7-8451-4B4D-83CA-FA1E87F820A6}" destId="{7A73AC65-F5C8-4CCE-81F4-202BDFFCE51D}" srcOrd="3" destOrd="0" presId="urn:microsoft.com/office/officeart/2005/8/layout/hierarchy3"/>
    <dgm:cxn modelId="{3627C94C-002B-48F5-92F8-FB7EF29A8CB6}" type="presParOf" srcId="{B1C648E7-8451-4B4D-83CA-FA1E87F820A6}" destId="{6AE1B6B0-79E4-4889-B0E8-E1AFDF044A3B}" srcOrd="4" destOrd="0" presId="urn:microsoft.com/office/officeart/2005/8/layout/hierarchy3"/>
    <dgm:cxn modelId="{817CB5B0-0736-4E8E-8C66-58C863B998BF}" type="presParOf" srcId="{B1C648E7-8451-4B4D-83CA-FA1E87F820A6}" destId="{C1779028-8BC0-4E80-AB28-254A9A778905}" srcOrd="5" destOrd="0" presId="urn:microsoft.com/office/officeart/2005/8/layout/hierarchy3"/>
    <dgm:cxn modelId="{7ED388FA-2B41-46B3-8965-8E0796475022}" type="presParOf" srcId="{B1C648E7-8451-4B4D-83CA-FA1E87F820A6}" destId="{839C5D16-71D7-4BA3-9A1A-085441CF9B3F}" srcOrd="6" destOrd="0" presId="urn:microsoft.com/office/officeart/2005/8/layout/hierarchy3"/>
    <dgm:cxn modelId="{6AE248E4-783D-4CC9-978D-CF8EFE578E81}" type="presParOf" srcId="{B1C648E7-8451-4B4D-83CA-FA1E87F820A6}" destId="{3A0DC405-6A26-4D58-A289-9E0B8571CAC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65362B-A092-4587-967B-351E96205CD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881061-0FF1-47DB-8878-ABF576E8DC1B}">
      <dgm:prSet custT="1"/>
      <dgm:spPr/>
      <dgm:t>
        <a:bodyPr/>
        <a:lstStyle/>
        <a:p>
          <a:r>
            <a:rPr lang="fr-FR" sz="2800"/>
            <a:t>Caractéristiques</a:t>
          </a:r>
        </a:p>
      </dgm:t>
    </dgm:pt>
    <dgm:pt modelId="{0D66872C-9BE7-4EF1-B64D-4979CC71FC88}" type="parTrans" cxnId="{4A74E6F9-3D08-4A65-9B38-E2381B809F85}">
      <dgm:prSet/>
      <dgm:spPr/>
      <dgm:t>
        <a:bodyPr/>
        <a:lstStyle/>
        <a:p>
          <a:endParaRPr lang="fr-FR"/>
        </a:p>
      </dgm:t>
    </dgm:pt>
    <dgm:pt modelId="{9837AB58-5152-48CD-B920-7D85B480E379}" type="sibTrans" cxnId="{4A74E6F9-3D08-4A65-9B38-E2381B809F85}">
      <dgm:prSet/>
      <dgm:spPr/>
      <dgm:t>
        <a:bodyPr/>
        <a:lstStyle/>
        <a:p>
          <a:endParaRPr lang="fr-FR"/>
        </a:p>
      </dgm:t>
    </dgm:pt>
    <dgm:pt modelId="{3C71A88E-80CC-43A9-BB36-757F12CA00B4}">
      <dgm:prSet custT="1"/>
      <dgm:spPr/>
      <dgm:t>
        <a:bodyPr/>
        <a:lstStyle/>
        <a:p>
          <a:r>
            <a:rPr lang="fr-FR" sz="2100" b="0" i="0"/>
            <a:t>PIB hab très </a:t>
          </a:r>
          <a:r>
            <a:rPr lang="fr-FR" sz="2000" b="0" i="0"/>
            <a:t>élevés</a:t>
          </a:r>
          <a:endParaRPr lang="fr-FR" sz="2000"/>
        </a:p>
      </dgm:t>
    </dgm:pt>
    <dgm:pt modelId="{CE3192E6-DDB0-45E3-8A54-F988470A33DA}" type="parTrans" cxnId="{D353B85B-9678-4F83-9093-3E5C14C8FCFF}">
      <dgm:prSet/>
      <dgm:spPr/>
      <dgm:t>
        <a:bodyPr/>
        <a:lstStyle/>
        <a:p>
          <a:endParaRPr lang="fr-FR"/>
        </a:p>
      </dgm:t>
    </dgm:pt>
    <dgm:pt modelId="{51BBD65B-9026-4820-8555-79784F48476A}" type="sibTrans" cxnId="{D353B85B-9678-4F83-9093-3E5C14C8FCFF}">
      <dgm:prSet/>
      <dgm:spPr/>
      <dgm:t>
        <a:bodyPr/>
        <a:lstStyle/>
        <a:p>
          <a:endParaRPr lang="fr-FR"/>
        </a:p>
      </dgm:t>
    </dgm:pt>
    <dgm:pt modelId="{8DBB2064-3EEE-4611-9AC8-F110B12070C9}">
      <dgm:prSet custT="1"/>
      <dgm:spPr/>
      <dgm:t>
        <a:bodyPr/>
        <a:lstStyle/>
        <a:p>
          <a:r>
            <a:rPr lang="fr-FR" sz="2000" b="0" i="0"/>
            <a:t>Import vol élevé</a:t>
          </a:r>
          <a:endParaRPr lang="fr-FR" sz="2000"/>
        </a:p>
      </dgm:t>
    </dgm:pt>
    <dgm:pt modelId="{E8D865C5-BFE1-4F03-8D99-BABC3B2E04C4}" type="parTrans" cxnId="{38031BA6-440B-47A6-8412-7BCDF2006747}">
      <dgm:prSet/>
      <dgm:spPr/>
      <dgm:t>
        <a:bodyPr/>
        <a:lstStyle/>
        <a:p>
          <a:endParaRPr lang="fr-FR"/>
        </a:p>
      </dgm:t>
    </dgm:pt>
    <dgm:pt modelId="{A83A1205-0FF4-4F06-A992-30FD0C5D7AF7}" type="sibTrans" cxnId="{38031BA6-440B-47A6-8412-7BCDF2006747}">
      <dgm:prSet/>
      <dgm:spPr/>
      <dgm:t>
        <a:bodyPr/>
        <a:lstStyle/>
        <a:p>
          <a:endParaRPr lang="fr-FR"/>
        </a:p>
      </dgm:t>
    </dgm:pt>
    <dgm:pt modelId="{391F6DF5-127F-4A16-8E61-15A016B1A00D}">
      <dgm:prSet custT="1"/>
      <dgm:spPr/>
      <dgm:t>
        <a:bodyPr/>
        <a:lstStyle/>
        <a:p>
          <a:r>
            <a:rPr lang="fr-FR" sz="2000" b="0" i="0"/>
            <a:t>Distance faible</a:t>
          </a:r>
          <a:endParaRPr lang="fr-FR" sz="2000"/>
        </a:p>
      </dgm:t>
    </dgm:pt>
    <dgm:pt modelId="{3655693D-2B09-43AB-A303-8CC3BAECB62B}" type="parTrans" cxnId="{764BE0F9-85EB-4EE8-A820-E3DF51C9DAD7}">
      <dgm:prSet/>
      <dgm:spPr/>
      <dgm:t>
        <a:bodyPr/>
        <a:lstStyle/>
        <a:p>
          <a:endParaRPr lang="fr-FR"/>
        </a:p>
      </dgm:t>
    </dgm:pt>
    <dgm:pt modelId="{633F01F7-9EAC-46D1-B5D6-75B7DB034087}" type="sibTrans" cxnId="{764BE0F9-85EB-4EE8-A820-E3DF51C9DAD7}">
      <dgm:prSet/>
      <dgm:spPr/>
      <dgm:t>
        <a:bodyPr/>
        <a:lstStyle/>
        <a:p>
          <a:endParaRPr lang="fr-FR"/>
        </a:p>
      </dgm:t>
    </dgm:pt>
    <dgm:pt modelId="{D0A5DF0C-42FE-4796-88E2-4DC6E4A94EC5}">
      <dgm:prSet custT="1"/>
      <dgm:spPr/>
      <dgm:t>
        <a:bodyPr/>
        <a:lstStyle/>
        <a:p>
          <a:r>
            <a:rPr lang="fr-FR" sz="2000" b="0" i="0"/>
            <a:t>Perf logist très élevés</a:t>
          </a:r>
          <a:endParaRPr lang="fr-FR" sz="2000"/>
        </a:p>
      </dgm:t>
    </dgm:pt>
    <dgm:pt modelId="{9B8DA323-B083-4D3A-A72A-5DAADEB9C963}" type="parTrans" cxnId="{49CF59F9-D45C-419D-B183-F20B7D73AA2D}">
      <dgm:prSet/>
      <dgm:spPr/>
      <dgm:t>
        <a:bodyPr/>
        <a:lstStyle/>
        <a:p>
          <a:endParaRPr lang="fr-FR"/>
        </a:p>
      </dgm:t>
    </dgm:pt>
    <dgm:pt modelId="{45C8F335-4D92-42CB-8EC2-7A6F9203DF4C}" type="sibTrans" cxnId="{49CF59F9-D45C-419D-B183-F20B7D73AA2D}">
      <dgm:prSet/>
      <dgm:spPr/>
      <dgm:t>
        <a:bodyPr/>
        <a:lstStyle/>
        <a:p>
          <a:endParaRPr lang="fr-FR"/>
        </a:p>
      </dgm:t>
    </dgm:pt>
    <dgm:pt modelId="{C1DBBB6C-6E5B-4036-8A2C-C2901DB521E1}">
      <dgm:prSet custT="1"/>
      <dgm:spPr/>
      <dgm:t>
        <a:bodyPr/>
        <a:lstStyle/>
        <a:p>
          <a:r>
            <a:rPr lang="fr-FR" sz="2000" b="0" i="0"/>
            <a:t>% Export vol élevé</a:t>
          </a:r>
          <a:endParaRPr lang="fr-FR" sz="2000"/>
        </a:p>
      </dgm:t>
    </dgm:pt>
    <dgm:pt modelId="{8C06BFE4-828A-42F3-824B-11EB0B824C6C}" type="parTrans" cxnId="{1279330B-3E76-4F47-9487-C0EF5D6D2FF6}">
      <dgm:prSet/>
      <dgm:spPr/>
      <dgm:t>
        <a:bodyPr/>
        <a:lstStyle/>
        <a:p>
          <a:endParaRPr lang="fr-FR"/>
        </a:p>
      </dgm:t>
    </dgm:pt>
    <dgm:pt modelId="{92671D47-2882-49EC-ADF9-CCDC900678D2}" type="sibTrans" cxnId="{1279330B-3E76-4F47-9487-C0EF5D6D2FF6}">
      <dgm:prSet/>
      <dgm:spPr/>
      <dgm:t>
        <a:bodyPr/>
        <a:lstStyle/>
        <a:p>
          <a:endParaRPr lang="fr-FR"/>
        </a:p>
      </dgm:t>
    </dgm:pt>
    <dgm:pt modelId="{3A03C74B-EBAD-41C7-9BAA-33A3096F92A7}">
      <dgm:prSet custT="1"/>
      <dgm:spPr/>
      <dgm:t>
        <a:bodyPr/>
        <a:lstStyle/>
        <a:p>
          <a:r>
            <a:rPr lang="fr-FR" sz="2000" b="0" i="0"/>
            <a:t>Stabi poli élevé</a:t>
          </a:r>
          <a:endParaRPr lang="fr-FR" sz="2000"/>
        </a:p>
      </dgm:t>
    </dgm:pt>
    <dgm:pt modelId="{D63FEC75-C029-4E6C-9617-BD7123115733}" type="parTrans" cxnId="{40D4D66C-DB45-4A9A-89D0-7065DAF7AB07}">
      <dgm:prSet/>
      <dgm:spPr/>
      <dgm:t>
        <a:bodyPr/>
        <a:lstStyle/>
        <a:p>
          <a:endParaRPr lang="fr-FR"/>
        </a:p>
      </dgm:t>
    </dgm:pt>
    <dgm:pt modelId="{A6202C39-3DD1-4F82-998B-E83F6837448E}" type="sibTrans" cxnId="{40D4D66C-DB45-4A9A-89D0-7065DAF7AB07}">
      <dgm:prSet/>
      <dgm:spPr/>
      <dgm:t>
        <a:bodyPr/>
        <a:lstStyle/>
        <a:p>
          <a:endParaRPr lang="fr-FR"/>
        </a:p>
      </dgm:t>
    </dgm:pt>
    <dgm:pt modelId="{E1D1DE99-8561-41B7-8928-05790BE2E990}" type="pres">
      <dgm:prSet presAssocID="{4765362B-A092-4587-967B-351E96205CDF}" presName="theList" presStyleCnt="0">
        <dgm:presLayoutVars>
          <dgm:dir/>
          <dgm:animLvl val="lvl"/>
          <dgm:resizeHandles val="exact"/>
        </dgm:presLayoutVars>
      </dgm:prSet>
      <dgm:spPr/>
    </dgm:pt>
    <dgm:pt modelId="{BA4C96B5-8B3D-4F8E-92D4-39E179556522}" type="pres">
      <dgm:prSet presAssocID="{80881061-0FF1-47DB-8878-ABF576E8DC1B}" presName="compNode" presStyleCnt="0"/>
      <dgm:spPr/>
    </dgm:pt>
    <dgm:pt modelId="{B5B63083-22CF-45FB-9B8C-CEEB2815CB7E}" type="pres">
      <dgm:prSet presAssocID="{80881061-0FF1-47DB-8878-ABF576E8DC1B}" presName="aNode" presStyleLbl="bgShp" presStyleIdx="0" presStyleCnt="1" custLinFactNeighborX="-11569"/>
      <dgm:spPr/>
    </dgm:pt>
    <dgm:pt modelId="{E7CFBEDF-20CD-4301-84FB-63E25E53092D}" type="pres">
      <dgm:prSet presAssocID="{80881061-0FF1-47DB-8878-ABF576E8DC1B}" presName="textNode" presStyleLbl="bgShp" presStyleIdx="0" presStyleCnt="1"/>
      <dgm:spPr/>
    </dgm:pt>
    <dgm:pt modelId="{74FDA84E-7F6A-426A-9887-EA1508DCA29F}" type="pres">
      <dgm:prSet presAssocID="{80881061-0FF1-47DB-8878-ABF576E8DC1B}" presName="compChildNode" presStyleCnt="0"/>
      <dgm:spPr/>
    </dgm:pt>
    <dgm:pt modelId="{EBF264C3-C765-413F-B143-C962621BBC07}" type="pres">
      <dgm:prSet presAssocID="{80881061-0FF1-47DB-8878-ABF576E8DC1B}" presName="theInnerList" presStyleCnt="0"/>
      <dgm:spPr/>
    </dgm:pt>
    <dgm:pt modelId="{B4A26D7D-29C4-4F1D-97F1-263616176BF4}" type="pres">
      <dgm:prSet presAssocID="{3C71A88E-80CC-43A9-BB36-757F12CA00B4}" presName="childNode" presStyleLbl="node1" presStyleIdx="0" presStyleCnt="6">
        <dgm:presLayoutVars>
          <dgm:bulletEnabled val="1"/>
        </dgm:presLayoutVars>
      </dgm:prSet>
      <dgm:spPr/>
    </dgm:pt>
    <dgm:pt modelId="{8509C950-4EF8-47AA-9441-20058F448D7F}" type="pres">
      <dgm:prSet presAssocID="{3C71A88E-80CC-43A9-BB36-757F12CA00B4}" presName="aSpace2" presStyleCnt="0"/>
      <dgm:spPr/>
    </dgm:pt>
    <dgm:pt modelId="{64E0E37F-97C1-4093-99C5-1908AAA026EF}" type="pres">
      <dgm:prSet presAssocID="{D0A5DF0C-42FE-4796-88E2-4DC6E4A94EC5}" presName="childNode" presStyleLbl="node1" presStyleIdx="1" presStyleCnt="6">
        <dgm:presLayoutVars>
          <dgm:bulletEnabled val="1"/>
        </dgm:presLayoutVars>
      </dgm:prSet>
      <dgm:spPr/>
    </dgm:pt>
    <dgm:pt modelId="{4953EADD-12A8-4CAB-956D-133C854D74FA}" type="pres">
      <dgm:prSet presAssocID="{D0A5DF0C-42FE-4796-88E2-4DC6E4A94EC5}" presName="aSpace2" presStyleCnt="0"/>
      <dgm:spPr/>
    </dgm:pt>
    <dgm:pt modelId="{837EBF5A-40E8-41D3-9BF8-F71DBC6114B1}" type="pres">
      <dgm:prSet presAssocID="{3A03C74B-EBAD-41C7-9BAA-33A3096F92A7}" presName="childNode" presStyleLbl="node1" presStyleIdx="2" presStyleCnt="6">
        <dgm:presLayoutVars>
          <dgm:bulletEnabled val="1"/>
        </dgm:presLayoutVars>
      </dgm:prSet>
      <dgm:spPr/>
    </dgm:pt>
    <dgm:pt modelId="{182A9A05-9673-46A7-A5D4-960835B69D10}" type="pres">
      <dgm:prSet presAssocID="{3A03C74B-EBAD-41C7-9BAA-33A3096F92A7}" presName="aSpace2" presStyleCnt="0"/>
      <dgm:spPr/>
    </dgm:pt>
    <dgm:pt modelId="{289B1875-4BB9-4D29-990E-653BE338451B}" type="pres">
      <dgm:prSet presAssocID="{8DBB2064-3EEE-4611-9AC8-F110B12070C9}" presName="childNode" presStyleLbl="node1" presStyleIdx="3" presStyleCnt="6">
        <dgm:presLayoutVars>
          <dgm:bulletEnabled val="1"/>
        </dgm:presLayoutVars>
      </dgm:prSet>
      <dgm:spPr/>
    </dgm:pt>
    <dgm:pt modelId="{DB6DC184-9E9C-4B4B-AE68-80114C071ECE}" type="pres">
      <dgm:prSet presAssocID="{8DBB2064-3EEE-4611-9AC8-F110B12070C9}" presName="aSpace2" presStyleCnt="0"/>
      <dgm:spPr/>
    </dgm:pt>
    <dgm:pt modelId="{9A7F215B-E5A9-462F-BA44-3FEBE8BD1E80}" type="pres">
      <dgm:prSet presAssocID="{C1DBBB6C-6E5B-4036-8A2C-C2901DB521E1}" presName="childNode" presStyleLbl="node1" presStyleIdx="4" presStyleCnt="6">
        <dgm:presLayoutVars>
          <dgm:bulletEnabled val="1"/>
        </dgm:presLayoutVars>
      </dgm:prSet>
      <dgm:spPr/>
    </dgm:pt>
    <dgm:pt modelId="{14CCEFD4-C1F7-469E-9AF0-2FD47C4E8C26}" type="pres">
      <dgm:prSet presAssocID="{C1DBBB6C-6E5B-4036-8A2C-C2901DB521E1}" presName="aSpace2" presStyleCnt="0"/>
      <dgm:spPr/>
    </dgm:pt>
    <dgm:pt modelId="{4C3F12F2-DD94-4B50-89AC-54FE0C300AF1}" type="pres">
      <dgm:prSet presAssocID="{391F6DF5-127F-4A16-8E61-15A016B1A00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1279330B-3E76-4F47-9487-C0EF5D6D2FF6}" srcId="{80881061-0FF1-47DB-8878-ABF576E8DC1B}" destId="{C1DBBB6C-6E5B-4036-8A2C-C2901DB521E1}" srcOrd="4" destOrd="0" parTransId="{8C06BFE4-828A-42F3-824B-11EB0B824C6C}" sibTransId="{92671D47-2882-49EC-ADF9-CCDC900678D2}"/>
    <dgm:cxn modelId="{0ECA0E1C-4251-4DDD-A13C-6838D419B3AA}" type="presOf" srcId="{80881061-0FF1-47DB-8878-ABF576E8DC1B}" destId="{B5B63083-22CF-45FB-9B8C-CEEB2815CB7E}" srcOrd="0" destOrd="0" presId="urn:microsoft.com/office/officeart/2005/8/layout/lProcess2"/>
    <dgm:cxn modelId="{5CBF7D1E-F414-49E4-A5C6-F901DCCF5B5A}" type="presOf" srcId="{80881061-0FF1-47DB-8878-ABF576E8DC1B}" destId="{E7CFBEDF-20CD-4301-84FB-63E25E53092D}" srcOrd="1" destOrd="0" presId="urn:microsoft.com/office/officeart/2005/8/layout/lProcess2"/>
    <dgm:cxn modelId="{EDAE9B36-238F-498D-A898-6D2AF882E50F}" type="presOf" srcId="{3A03C74B-EBAD-41C7-9BAA-33A3096F92A7}" destId="{837EBF5A-40E8-41D3-9BF8-F71DBC6114B1}" srcOrd="0" destOrd="0" presId="urn:microsoft.com/office/officeart/2005/8/layout/lProcess2"/>
    <dgm:cxn modelId="{D353B85B-9678-4F83-9093-3E5C14C8FCFF}" srcId="{80881061-0FF1-47DB-8878-ABF576E8DC1B}" destId="{3C71A88E-80CC-43A9-BB36-757F12CA00B4}" srcOrd="0" destOrd="0" parTransId="{CE3192E6-DDB0-45E3-8A54-F988470A33DA}" sibTransId="{51BBD65B-9026-4820-8555-79784F48476A}"/>
    <dgm:cxn modelId="{40D4D66C-DB45-4A9A-89D0-7065DAF7AB07}" srcId="{80881061-0FF1-47DB-8878-ABF576E8DC1B}" destId="{3A03C74B-EBAD-41C7-9BAA-33A3096F92A7}" srcOrd="2" destOrd="0" parTransId="{D63FEC75-C029-4E6C-9617-BD7123115733}" sibTransId="{A6202C39-3DD1-4F82-998B-E83F6837448E}"/>
    <dgm:cxn modelId="{C445A76E-FFF8-455C-8D9E-877A0BE520BE}" type="presOf" srcId="{391F6DF5-127F-4A16-8E61-15A016B1A00D}" destId="{4C3F12F2-DD94-4B50-89AC-54FE0C300AF1}" srcOrd="0" destOrd="0" presId="urn:microsoft.com/office/officeart/2005/8/layout/lProcess2"/>
    <dgm:cxn modelId="{47C7477B-EE5D-4F3F-AD21-FC1F1DB1C494}" type="presOf" srcId="{3C71A88E-80CC-43A9-BB36-757F12CA00B4}" destId="{B4A26D7D-29C4-4F1D-97F1-263616176BF4}" srcOrd="0" destOrd="0" presId="urn:microsoft.com/office/officeart/2005/8/layout/lProcess2"/>
    <dgm:cxn modelId="{C414B690-0FE6-4BAE-B06D-4245B83905F9}" type="presOf" srcId="{8DBB2064-3EEE-4611-9AC8-F110B12070C9}" destId="{289B1875-4BB9-4D29-990E-653BE338451B}" srcOrd="0" destOrd="0" presId="urn:microsoft.com/office/officeart/2005/8/layout/lProcess2"/>
    <dgm:cxn modelId="{38031BA6-440B-47A6-8412-7BCDF2006747}" srcId="{80881061-0FF1-47DB-8878-ABF576E8DC1B}" destId="{8DBB2064-3EEE-4611-9AC8-F110B12070C9}" srcOrd="3" destOrd="0" parTransId="{E8D865C5-BFE1-4F03-8D99-BABC3B2E04C4}" sibTransId="{A83A1205-0FF4-4F06-A992-30FD0C5D7AF7}"/>
    <dgm:cxn modelId="{B322EDD4-A8FF-498E-88B0-452932C5F296}" type="presOf" srcId="{4765362B-A092-4587-967B-351E96205CDF}" destId="{E1D1DE99-8561-41B7-8928-05790BE2E990}" srcOrd="0" destOrd="0" presId="urn:microsoft.com/office/officeart/2005/8/layout/lProcess2"/>
    <dgm:cxn modelId="{435DCDE8-28FB-4216-B6E0-D8997207C9A6}" type="presOf" srcId="{D0A5DF0C-42FE-4796-88E2-4DC6E4A94EC5}" destId="{64E0E37F-97C1-4093-99C5-1908AAA026EF}" srcOrd="0" destOrd="0" presId="urn:microsoft.com/office/officeart/2005/8/layout/lProcess2"/>
    <dgm:cxn modelId="{C40DB0E9-E3CD-4A64-B772-95CDBCDC1A90}" type="presOf" srcId="{C1DBBB6C-6E5B-4036-8A2C-C2901DB521E1}" destId="{9A7F215B-E5A9-462F-BA44-3FEBE8BD1E80}" srcOrd="0" destOrd="0" presId="urn:microsoft.com/office/officeart/2005/8/layout/lProcess2"/>
    <dgm:cxn modelId="{49CF59F9-D45C-419D-B183-F20B7D73AA2D}" srcId="{80881061-0FF1-47DB-8878-ABF576E8DC1B}" destId="{D0A5DF0C-42FE-4796-88E2-4DC6E4A94EC5}" srcOrd="1" destOrd="0" parTransId="{9B8DA323-B083-4D3A-A72A-5DAADEB9C963}" sibTransId="{45C8F335-4D92-42CB-8EC2-7A6F9203DF4C}"/>
    <dgm:cxn modelId="{764BE0F9-85EB-4EE8-A820-E3DF51C9DAD7}" srcId="{80881061-0FF1-47DB-8878-ABF576E8DC1B}" destId="{391F6DF5-127F-4A16-8E61-15A016B1A00D}" srcOrd="5" destOrd="0" parTransId="{3655693D-2B09-43AB-A303-8CC3BAECB62B}" sibTransId="{633F01F7-9EAC-46D1-B5D6-75B7DB034087}"/>
    <dgm:cxn modelId="{4A74E6F9-3D08-4A65-9B38-E2381B809F85}" srcId="{4765362B-A092-4587-967B-351E96205CDF}" destId="{80881061-0FF1-47DB-8878-ABF576E8DC1B}" srcOrd="0" destOrd="0" parTransId="{0D66872C-9BE7-4EF1-B64D-4979CC71FC88}" sibTransId="{9837AB58-5152-48CD-B920-7D85B480E379}"/>
    <dgm:cxn modelId="{CF0230EA-5443-4161-8266-7B10899E81B8}" type="presParOf" srcId="{E1D1DE99-8561-41B7-8928-05790BE2E990}" destId="{BA4C96B5-8B3D-4F8E-92D4-39E179556522}" srcOrd="0" destOrd="0" presId="urn:microsoft.com/office/officeart/2005/8/layout/lProcess2"/>
    <dgm:cxn modelId="{BB187BE5-20FD-4CED-8080-42DF27C6172A}" type="presParOf" srcId="{BA4C96B5-8B3D-4F8E-92D4-39E179556522}" destId="{B5B63083-22CF-45FB-9B8C-CEEB2815CB7E}" srcOrd="0" destOrd="0" presId="urn:microsoft.com/office/officeart/2005/8/layout/lProcess2"/>
    <dgm:cxn modelId="{10ABE2A0-E5D7-4590-9205-DB3FE498ACF1}" type="presParOf" srcId="{BA4C96B5-8B3D-4F8E-92D4-39E179556522}" destId="{E7CFBEDF-20CD-4301-84FB-63E25E53092D}" srcOrd="1" destOrd="0" presId="urn:microsoft.com/office/officeart/2005/8/layout/lProcess2"/>
    <dgm:cxn modelId="{ACFEBE53-14EC-492E-A7FA-2567E364AB81}" type="presParOf" srcId="{BA4C96B5-8B3D-4F8E-92D4-39E179556522}" destId="{74FDA84E-7F6A-426A-9887-EA1508DCA29F}" srcOrd="2" destOrd="0" presId="urn:microsoft.com/office/officeart/2005/8/layout/lProcess2"/>
    <dgm:cxn modelId="{4CBADE19-8836-4C04-8D2B-D5F62708ECBB}" type="presParOf" srcId="{74FDA84E-7F6A-426A-9887-EA1508DCA29F}" destId="{EBF264C3-C765-413F-B143-C962621BBC07}" srcOrd="0" destOrd="0" presId="urn:microsoft.com/office/officeart/2005/8/layout/lProcess2"/>
    <dgm:cxn modelId="{A1C196DB-7377-41CD-AD1A-BC9837720DFA}" type="presParOf" srcId="{EBF264C3-C765-413F-B143-C962621BBC07}" destId="{B4A26D7D-29C4-4F1D-97F1-263616176BF4}" srcOrd="0" destOrd="0" presId="urn:microsoft.com/office/officeart/2005/8/layout/lProcess2"/>
    <dgm:cxn modelId="{08655F86-EA7B-4ED4-95AF-602769A6F0B3}" type="presParOf" srcId="{EBF264C3-C765-413F-B143-C962621BBC07}" destId="{8509C950-4EF8-47AA-9441-20058F448D7F}" srcOrd="1" destOrd="0" presId="urn:microsoft.com/office/officeart/2005/8/layout/lProcess2"/>
    <dgm:cxn modelId="{AE9541D2-613F-4B31-8890-EE43787C502E}" type="presParOf" srcId="{EBF264C3-C765-413F-B143-C962621BBC07}" destId="{64E0E37F-97C1-4093-99C5-1908AAA026EF}" srcOrd="2" destOrd="0" presId="urn:microsoft.com/office/officeart/2005/8/layout/lProcess2"/>
    <dgm:cxn modelId="{9152EA3D-BD9A-41DB-9955-184356D74452}" type="presParOf" srcId="{EBF264C3-C765-413F-B143-C962621BBC07}" destId="{4953EADD-12A8-4CAB-956D-133C854D74FA}" srcOrd="3" destOrd="0" presId="urn:microsoft.com/office/officeart/2005/8/layout/lProcess2"/>
    <dgm:cxn modelId="{F365EF3C-DA35-4C0C-91B9-BC5B40BA6C8B}" type="presParOf" srcId="{EBF264C3-C765-413F-B143-C962621BBC07}" destId="{837EBF5A-40E8-41D3-9BF8-F71DBC6114B1}" srcOrd="4" destOrd="0" presId="urn:microsoft.com/office/officeart/2005/8/layout/lProcess2"/>
    <dgm:cxn modelId="{BBDDFA17-A396-4E81-91C2-332C993CFA34}" type="presParOf" srcId="{EBF264C3-C765-413F-B143-C962621BBC07}" destId="{182A9A05-9673-46A7-A5D4-960835B69D10}" srcOrd="5" destOrd="0" presId="urn:microsoft.com/office/officeart/2005/8/layout/lProcess2"/>
    <dgm:cxn modelId="{CFF55223-3303-41EF-948A-7C9047D4F3B5}" type="presParOf" srcId="{EBF264C3-C765-413F-B143-C962621BBC07}" destId="{289B1875-4BB9-4D29-990E-653BE338451B}" srcOrd="6" destOrd="0" presId="urn:microsoft.com/office/officeart/2005/8/layout/lProcess2"/>
    <dgm:cxn modelId="{1DCD9815-F7CA-44C5-B684-E555B397BBDD}" type="presParOf" srcId="{EBF264C3-C765-413F-B143-C962621BBC07}" destId="{DB6DC184-9E9C-4B4B-AE68-80114C071ECE}" srcOrd="7" destOrd="0" presId="urn:microsoft.com/office/officeart/2005/8/layout/lProcess2"/>
    <dgm:cxn modelId="{5E72A5FA-E187-4CFB-875B-B89190EFA787}" type="presParOf" srcId="{EBF264C3-C765-413F-B143-C962621BBC07}" destId="{9A7F215B-E5A9-462F-BA44-3FEBE8BD1E80}" srcOrd="8" destOrd="0" presId="urn:microsoft.com/office/officeart/2005/8/layout/lProcess2"/>
    <dgm:cxn modelId="{53A380E0-613F-458A-B91D-A8DF7ABABBFB}" type="presParOf" srcId="{EBF264C3-C765-413F-B143-C962621BBC07}" destId="{14CCEFD4-C1F7-469E-9AF0-2FD47C4E8C26}" srcOrd="9" destOrd="0" presId="urn:microsoft.com/office/officeart/2005/8/layout/lProcess2"/>
    <dgm:cxn modelId="{8BEBCA9F-980C-4068-9699-D397BFFCBC72}" type="presParOf" srcId="{EBF264C3-C765-413F-B143-C962621BBC07}" destId="{4C3F12F2-DD94-4B50-89AC-54FE0C300AF1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3726C0C-AF69-4D59-A8C5-BE8EFBAB655B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262F11-6B6C-41C2-A356-F97C49D7DB63}">
      <dgm:prSet custT="1"/>
      <dgm:spPr/>
      <dgm:t>
        <a:bodyPr/>
        <a:lstStyle/>
        <a:p>
          <a:r>
            <a:rPr lang="fr-FR" sz="2400"/>
            <a:t>Réduction de la liste finale (36 à 19 pays) :</a:t>
          </a:r>
        </a:p>
      </dgm:t>
    </dgm:pt>
    <dgm:pt modelId="{113044B6-C23F-4D58-998B-38D1FED56D6D}" type="parTrans" cxnId="{09B9F44E-5FFF-4456-A1DC-0851F08CB93C}">
      <dgm:prSet/>
      <dgm:spPr/>
      <dgm:t>
        <a:bodyPr/>
        <a:lstStyle/>
        <a:p>
          <a:endParaRPr lang="fr-FR"/>
        </a:p>
      </dgm:t>
    </dgm:pt>
    <dgm:pt modelId="{42AD910F-BC8E-44C4-B67D-F8ABC547776D}" type="sibTrans" cxnId="{09B9F44E-5FFF-4456-A1DC-0851F08CB93C}">
      <dgm:prSet/>
      <dgm:spPr/>
      <dgm:t>
        <a:bodyPr/>
        <a:lstStyle/>
        <a:p>
          <a:endParaRPr lang="fr-FR"/>
        </a:p>
      </dgm:t>
    </dgm:pt>
    <dgm:pt modelId="{D3960A7F-3849-41EF-A5B1-4825A09D331A}">
      <dgm:prSet custT="1"/>
      <dgm:spPr/>
      <dgm:t>
        <a:bodyPr/>
        <a:lstStyle/>
        <a:p>
          <a:r>
            <a:rPr lang="fr-FR" sz="1400"/>
            <a:t>Stabi poli trop négative : 1 pays     (= -0.8)</a:t>
          </a:r>
        </a:p>
      </dgm:t>
    </dgm:pt>
    <dgm:pt modelId="{37FDA685-BC52-42E3-B38F-022B24529C3A}" type="parTrans" cxnId="{F9ACD18E-A59B-417D-BEF2-251D13598F25}">
      <dgm:prSet/>
      <dgm:spPr/>
      <dgm:t>
        <a:bodyPr/>
        <a:lstStyle/>
        <a:p>
          <a:endParaRPr lang="fr-FR"/>
        </a:p>
      </dgm:t>
    </dgm:pt>
    <dgm:pt modelId="{AE30A1DB-51B1-452B-8663-19C530572CB1}" type="sibTrans" cxnId="{F9ACD18E-A59B-417D-BEF2-251D13598F25}">
      <dgm:prSet/>
      <dgm:spPr/>
      <dgm:t>
        <a:bodyPr/>
        <a:lstStyle/>
        <a:p>
          <a:endParaRPr lang="fr-FR"/>
        </a:p>
      </dgm:t>
    </dgm:pt>
    <dgm:pt modelId="{1102F9DB-B6AC-4FED-80C1-166D1CFD81F6}">
      <dgm:prSet custT="1"/>
      <dgm:spPr/>
      <dgm:t>
        <a:bodyPr/>
        <a:lstStyle/>
        <a:p>
          <a:r>
            <a:rPr lang="fr-FR" sz="1400"/>
            <a:t>Population trop faible : 9 pays          (&lt; 3M)</a:t>
          </a:r>
        </a:p>
      </dgm:t>
    </dgm:pt>
    <dgm:pt modelId="{587F8BD6-AAD5-49A4-8186-DDE8752EC96A}" type="parTrans" cxnId="{D1078D64-8FB6-423A-B0D3-E95B84822AF3}">
      <dgm:prSet/>
      <dgm:spPr/>
      <dgm:t>
        <a:bodyPr/>
        <a:lstStyle/>
        <a:p>
          <a:endParaRPr lang="fr-FR"/>
        </a:p>
      </dgm:t>
    </dgm:pt>
    <dgm:pt modelId="{C286F062-1649-4594-9B58-94C4782E8C1E}" type="sibTrans" cxnId="{D1078D64-8FB6-423A-B0D3-E95B84822AF3}">
      <dgm:prSet/>
      <dgm:spPr/>
      <dgm:t>
        <a:bodyPr/>
        <a:lstStyle/>
        <a:p>
          <a:endParaRPr lang="fr-FR"/>
        </a:p>
      </dgm:t>
    </dgm:pt>
    <dgm:pt modelId="{24D95935-2D67-4099-B80C-3449A9AD65C3}">
      <dgm:prSet custT="1"/>
      <dgm:spPr/>
      <dgm:t>
        <a:bodyPr/>
        <a:lstStyle/>
        <a:p>
          <a:r>
            <a:rPr lang="fr-FR" sz="1400"/>
            <a:t>Distance trop élevée : 4 pays               (hors Europe)</a:t>
          </a:r>
        </a:p>
      </dgm:t>
    </dgm:pt>
    <dgm:pt modelId="{CBA7B298-B865-4CD0-ABC3-FEC70F417769}" type="parTrans" cxnId="{17E5F43E-A356-420D-B26F-0E206CB19B69}">
      <dgm:prSet/>
      <dgm:spPr/>
      <dgm:t>
        <a:bodyPr/>
        <a:lstStyle/>
        <a:p>
          <a:endParaRPr lang="fr-FR"/>
        </a:p>
      </dgm:t>
    </dgm:pt>
    <dgm:pt modelId="{EA604EAF-0979-40FA-B920-23EDF6DE80DB}" type="sibTrans" cxnId="{17E5F43E-A356-420D-B26F-0E206CB19B69}">
      <dgm:prSet/>
      <dgm:spPr/>
      <dgm:t>
        <a:bodyPr/>
        <a:lstStyle/>
        <a:p>
          <a:endParaRPr lang="fr-FR"/>
        </a:p>
      </dgm:t>
    </dgm:pt>
    <dgm:pt modelId="{34A3F1EC-CBC3-430D-AA08-3D4CF9E26321}">
      <dgm:prSet custT="1"/>
      <dgm:spPr/>
      <dgm:t>
        <a:bodyPr/>
        <a:lstStyle/>
        <a:p>
          <a:r>
            <a:rPr lang="fr-FR" sz="1400"/>
            <a:t>Quantité et taux d’import trop faible : 3 pays</a:t>
          </a:r>
        </a:p>
      </dgm:t>
    </dgm:pt>
    <dgm:pt modelId="{B4FDABE6-8CE9-4C7F-BEBF-71F9873E5D6A}" type="parTrans" cxnId="{35C95DC6-DA52-4168-B4A3-00F91902DF41}">
      <dgm:prSet/>
      <dgm:spPr/>
      <dgm:t>
        <a:bodyPr/>
        <a:lstStyle/>
        <a:p>
          <a:endParaRPr lang="fr-FR"/>
        </a:p>
      </dgm:t>
    </dgm:pt>
    <dgm:pt modelId="{AC2E69DA-7667-4EF7-BFF8-38B58229828C}" type="sibTrans" cxnId="{35C95DC6-DA52-4168-B4A3-00F91902DF41}">
      <dgm:prSet/>
      <dgm:spPr/>
      <dgm:t>
        <a:bodyPr/>
        <a:lstStyle/>
        <a:p>
          <a:endParaRPr lang="fr-FR"/>
        </a:p>
      </dgm:t>
    </dgm:pt>
    <dgm:pt modelId="{82F12721-75F3-4F0E-92F3-AAB83B7377B6}">
      <dgm:prSet custT="1"/>
      <dgm:spPr/>
      <dgm:t>
        <a:bodyPr/>
        <a:lstStyle/>
        <a:p>
          <a:r>
            <a:rPr lang="fr-FR" sz="2400"/>
            <a:t>Choix de critères favorables</a:t>
          </a:r>
        </a:p>
      </dgm:t>
    </dgm:pt>
    <dgm:pt modelId="{A17B6F42-96A8-4B84-A1EF-904328D88360}" type="parTrans" cxnId="{D6CD56EB-F2CC-4D4B-84DB-8C91C555FE02}">
      <dgm:prSet/>
      <dgm:spPr/>
      <dgm:t>
        <a:bodyPr/>
        <a:lstStyle/>
        <a:p>
          <a:endParaRPr lang="fr-FR"/>
        </a:p>
      </dgm:t>
    </dgm:pt>
    <dgm:pt modelId="{198465F5-EB2C-4DA1-9E9E-5EB7F1EBE9BC}" type="sibTrans" cxnId="{D6CD56EB-F2CC-4D4B-84DB-8C91C555FE02}">
      <dgm:prSet/>
      <dgm:spPr/>
      <dgm:t>
        <a:bodyPr/>
        <a:lstStyle/>
        <a:p>
          <a:endParaRPr lang="fr-FR"/>
        </a:p>
      </dgm:t>
    </dgm:pt>
    <dgm:pt modelId="{CF353026-FD3D-4152-87C5-AB471C2DE833}">
      <dgm:prSet custT="1"/>
      <dgm:spPr/>
      <dgm:t>
        <a:bodyPr/>
        <a:lstStyle/>
        <a:p>
          <a:r>
            <a:rPr lang="fr-FR" sz="1400"/>
            <a:t>Différence entre Import et Export &gt; 0 (C1)</a:t>
          </a:r>
        </a:p>
      </dgm:t>
    </dgm:pt>
    <dgm:pt modelId="{DEBE4A46-1BDB-43AA-BBD2-74CCA074A362}" type="parTrans" cxnId="{1B6A8D41-4B87-423B-A40F-32AC404585A6}">
      <dgm:prSet/>
      <dgm:spPr/>
      <dgm:t>
        <a:bodyPr/>
        <a:lstStyle/>
        <a:p>
          <a:endParaRPr lang="fr-FR"/>
        </a:p>
      </dgm:t>
    </dgm:pt>
    <dgm:pt modelId="{ECB323F2-BA3C-4AD7-B1F0-3CD2D8720DB6}" type="sibTrans" cxnId="{1B6A8D41-4B87-423B-A40F-32AC404585A6}">
      <dgm:prSet/>
      <dgm:spPr/>
      <dgm:t>
        <a:bodyPr/>
        <a:lstStyle/>
        <a:p>
          <a:endParaRPr lang="fr-FR"/>
        </a:p>
      </dgm:t>
    </dgm:pt>
    <dgm:pt modelId="{71F603F5-7EF0-4EB0-BFB2-A9828F0E96BC}">
      <dgm:prSet custT="1"/>
      <dgm:spPr/>
      <dgm:t>
        <a:bodyPr/>
        <a:lstStyle/>
        <a:p>
          <a:r>
            <a:rPr lang="fr-FR" sz="1400"/>
            <a:t>Ind qte import &gt; 100 (C2)</a:t>
          </a:r>
        </a:p>
      </dgm:t>
    </dgm:pt>
    <dgm:pt modelId="{BF224ECD-F8AB-4C3F-A72D-8FC345955A4A}" type="parTrans" cxnId="{78892196-9E8E-4F10-BA5D-5D68B2E6EF3C}">
      <dgm:prSet/>
      <dgm:spPr/>
      <dgm:t>
        <a:bodyPr/>
        <a:lstStyle/>
        <a:p>
          <a:endParaRPr lang="fr-FR"/>
        </a:p>
      </dgm:t>
    </dgm:pt>
    <dgm:pt modelId="{87162D83-AD07-4A3F-BDD8-2284940278B7}" type="sibTrans" cxnId="{78892196-9E8E-4F10-BA5D-5D68B2E6EF3C}">
      <dgm:prSet/>
      <dgm:spPr/>
      <dgm:t>
        <a:bodyPr/>
        <a:lstStyle/>
        <a:p>
          <a:endParaRPr lang="fr-FR"/>
        </a:p>
      </dgm:t>
    </dgm:pt>
    <dgm:pt modelId="{BADB7676-D706-448A-80F3-FB7CF11F9D1A}">
      <dgm:prSet custT="1"/>
      <dgm:spPr/>
      <dgm:t>
        <a:bodyPr/>
        <a:lstStyle/>
        <a:p>
          <a:r>
            <a:rPr lang="fr-FR" sz="1400"/>
            <a:t>% Nour &gt; 2 (C3)</a:t>
          </a:r>
        </a:p>
      </dgm:t>
    </dgm:pt>
    <dgm:pt modelId="{7FB1657F-104D-4ECC-A8DD-338B5860101D}" type="parTrans" cxnId="{162B191F-3C08-4E2B-B968-4E13323B77B5}">
      <dgm:prSet/>
      <dgm:spPr/>
      <dgm:t>
        <a:bodyPr/>
        <a:lstStyle/>
        <a:p>
          <a:endParaRPr lang="fr-FR"/>
        </a:p>
      </dgm:t>
    </dgm:pt>
    <dgm:pt modelId="{40B1D7BA-157A-4624-92F4-4C3EEAF170F9}" type="sibTrans" cxnId="{162B191F-3C08-4E2B-B968-4E13323B77B5}">
      <dgm:prSet/>
      <dgm:spPr/>
      <dgm:t>
        <a:bodyPr/>
        <a:lstStyle/>
        <a:p>
          <a:endParaRPr lang="fr-FR"/>
        </a:p>
      </dgm:t>
    </dgm:pt>
    <dgm:pt modelId="{602165BB-7A3A-4B10-9108-6E0E0C5415CC}" type="pres">
      <dgm:prSet presAssocID="{63726C0C-AF69-4D59-A8C5-BE8EFBAB655B}" presName="Name0" presStyleCnt="0">
        <dgm:presLayoutVars>
          <dgm:dir/>
          <dgm:animLvl val="lvl"/>
          <dgm:resizeHandles val="exact"/>
        </dgm:presLayoutVars>
      </dgm:prSet>
      <dgm:spPr/>
    </dgm:pt>
    <dgm:pt modelId="{DEC801B3-FA0E-4556-A5DC-8CFB1A1DFE2D}" type="pres">
      <dgm:prSet presAssocID="{82F12721-75F3-4F0E-92F3-AAB83B7377B6}" presName="boxAndChildren" presStyleCnt="0"/>
      <dgm:spPr/>
    </dgm:pt>
    <dgm:pt modelId="{0F402040-E516-4D42-8F50-FC522B74D21A}" type="pres">
      <dgm:prSet presAssocID="{82F12721-75F3-4F0E-92F3-AAB83B7377B6}" presName="parentTextBox" presStyleLbl="node1" presStyleIdx="0" presStyleCnt="2"/>
      <dgm:spPr/>
    </dgm:pt>
    <dgm:pt modelId="{8A8DBC1E-2B18-4812-A78F-4BEA22642FCC}" type="pres">
      <dgm:prSet presAssocID="{82F12721-75F3-4F0E-92F3-AAB83B7377B6}" presName="entireBox" presStyleLbl="node1" presStyleIdx="0" presStyleCnt="2" custLinFactNeighborY="3514"/>
      <dgm:spPr/>
    </dgm:pt>
    <dgm:pt modelId="{124475CC-1501-45AC-B791-4AEBD18A9412}" type="pres">
      <dgm:prSet presAssocID="{82F12721-75F3-4F0E-92F3-AAB83B7377B6}" presName="descendantBox" presStyleCnt="0"/>
      <dgm:spPr/>
    </dgm:pt>
    <dgm:pt modelId="{8CC8997E-B9CC-4B5D-9D28-D82D025C4388}" type="pres">
      <dgm:prSet presAssocID="{CF353026-FD3D-4152-87C5-AB471C2DE833}" presName="childTextBox" presStyleLbl="fgAccFollowNode1" presStyleIdx="0" presStyleCnt="7" custScaleY="109192">
        <dgm:presLayoutVars>
          <dgm:bulletEnabled val="1"/>
        </dgm:presLayoutVars>
      </dgm:prSet>
      <dgm:spPr/>
    </dgm:pt>
    <dgm:pt modelId="{070D55DF-F8AA-477F-B1AD-E09E67E265C2}" type="pres">
      <dgm:prSet presAssocID="{71F603F5-7EF0-4EB0-BFB2-A9828F0E96BC}" presName="childTextBox" presStyleLbl="fgAccFollowNode1" presStyleIdx="1" presStyleCnt="7" custScaleY="109439">
        <dgm:presLayoutVars>
          <dgm:bulletEnabled val="1"/>
        </dgm:presLayoutVars>
      </dgm:prSet>
      <dgm:spPr/>
    </dgm:pt>
    <dgm:pt modelId="{531D64C9-5BFC-4646-A177-71CC8009DD51}" type="pres">
      <dgm:prSet presAssocID="{BADB7676-D706-448A-80F3-FB7CF11F9D1A}" presName="childTextBox" presStyleLbl="fgAccFollowNode1" presStyleIdx="2" presStyleCnt="7" custScaleY="109563">
        <dgm:presLayoutVars>
          <dgm:bulletEnabled val="1"/>
        </dgm:presLayoutVars>
      </dgm:prSet>
      <dgm:spPr/>
    </dgm:pt>
    <dgm:pt modelId="{1AD4D0FE-7985-45C6-9FD3-3A6BF634B9CE}" type="pres">
      <dgm:prSet presAssocID="{42AD910F-BC8E-44C4-B67D-F8ABC547776D}" presName="sp" presStyleCnt="0"/>
      <dgm:spPr/>
    </dgm:pt>
    <dgm:pt modelId="{A276EA70-DB7A-454D-8F48-6F1975D2DE47}" type="pres">
      <dgm:prSet presAssocID="{CA262F11-6B6C-41C2-A356-F97C49D7DB63}" presName="arrowAndChildren" presStyleCnt="0"/>
      <dgm:spPr/>
    </dgm:pt>
    <dgm:pt modelId="{86BC6163-CB5F-4A11-BA02-FF20C245BF54}" type="pres">
      <dgm:prSet presAssocID="{CA262F11-6B6C-41C2-A356-F97C49D7DB63}" presName="parentTextArrow" presStyleLbl="node1" presStyleIdx="0" presStyleCnt="2"/>
      <dgm:spPr/>
    </dgm:pt>
    <dgm:pt modelId="{AF85F876-0275-4052-997D-CCED5038BAD9}" type="pres">
      <dgm:prSet presAssocID="{CA262F11-6B6C-41C2-A356-F97C49D7DB63}" presName="arrow" presStyleLbl="node1" presStyleIdx="1" presStyleCnt="2" custLinFactNeighborX="293" custLinFactNeighborY="-74"/>
      <dgm:spPr/>
    </dgm:pt>
    <dgm:pt modelId="{22D64DBA-1684-470A-88BA-CD77B2CB16E4}" type="pres">
      <dgm:prSet presAssocID="{CA262F11-6B6C-41C2-A356-F97C49D7DB63}" presName="descendantArrow" presStyleCnt="0"/>
      <dgm:spPr/>
    </dgm:pt>
    <dgm:pt modelId="{88C42083-DAF1-44C2-B08E-14783BEF19CA}" type="pres">
      <dgm:prSet presAssocID="{D3960A7F-3849-41EF-A5B1-4825A09D331A}" presName="childTextArrow" presStyleLbl="fgAccFollowNode1" presStyleIdx="3" presStyleCnt="7">
        <dgm:presLayoutVars>
          <dgm:bulletEnabled val="1"/>
        </dgm:presLayoutVars>
      </dgm:prSet>
      <dgm:spPr/>
    </dgm:pt>
    <dgm:pt modelId="{AC3E2314-2D94-48B7-B4C7-A73B7A28B173}" type="pres">
      <dgm:prSet presAssocID="{1102F9DB-B6AC-4FED-80C1-166D1CFD81F6}" presName="childTextArrow" presStyleLbl="fgAccFollowNode1" presStyleIdx="4" presStyleCnt="7">
        <dgm:presLayoutVars>
          <dgm:bulletEnabled val="1"/>
        </dgm:presLayoutVars>
      </dgm:prSet>
      <dgm:spPr/>
    </dgm:pt>
    <dgm:pt modelId="{D3A4893B-615A-4CBA-B057-283FD47626CC}" type="pres">
      <dgm:prSet presAssocID="{24D95935-2D67-4099-B80C-3449A9AD65C3}" presName="childTextArrow" presStyleLbl="fgAccFollowNode1" presStyleIdx="5" presStyleCnt="7">
        <dgm:presLayoutVars>
          <dgm:bulletEnabled val="1"/>
        </dgm:presLayoutVars>
      </dgm:prSet>
      <dgm:spPr/>
    </dgm:pt>
    <dgm:pt modelId="{FC18A1C2-7DE6-4952-BA9D-311F5C54DA0D}" type="pres">
      <dgm:prSet presAssocID="{34A3F1EC-CBC3-430D-AA08-3D4CF9E26321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5B4DBA07-7530-41C6-B99A-2C8FDCE758A6}" type="presOf" srcId="{CA262F11-6B6C-41C2-A356-F97C49D7DB63}" destId="{86BC6163-CB5F-4A11-BA02-FF20C245BF54}" srcOrd="0" destOrd="0" presId="urn:microsoft.com/office/officeart/2005/8/layout/process4"/>
    <dgm:cxn modelId="{162B191F-3C08-4E2B-B968-4E13323B77B5}" srcId="{82F12721-75F3-4F0E-92F3-AAB83B7377B6}" destId="{BADB7676-D706-448A-80F3-FB7CF11F9D1A}" srcOrd="2" destOrd="0" parTransId="{7FB1657F-104D-4ECC-A8DD-338B5860101D}" sibTransId="{40B1D7BA-157A-4624-92F4-4C3EEAF170F9}"/>
    <dgm:cxn modelId="{9E701335-F068-4085-99C9-6229EF84FC63}" type="presOf" srcId="{CA262F11-6B6C-41C2-A356-F97C49D7DB63}" destId="{AF85F876-0275-4052-997D-CCED5038BAD9}" srcOrd="1" destOrd="0" presId="urn:microsoft.com/office/officeart/2005/8/layout/process4"/>
    <dgm:cxn modelId="{43923C37-6798-4468-84CC-97988C9AA658}" type="presOf" srcId="{82F12721-75F3-4F0E-92F3-AAB83B7377B6}" destId="{0F402040-E516-4D42-8F50-FC522B74D21A}" srcOrd="0" destOrd="0" presId="urn:microsoft.com/office/officeart/2005/8/layout/process4"/>
    <dgm:cxn modelId="{E05FCC3D-D9DE-4903-A1A1-4F3A8472C2F3}" type="presOf" srcId="{1102F9DB-B6AC-4FED-80C1-166D1CFD81F6}" destId="{AC3E2314-2D94-48B7-B4C7-A73B7A28B173}" srcOrd="0" destOrd="0" presId="urn:microsoft.com/office/officeart/2005/8/layout/process4"/>
    <dgm:cxn modelId="{17E5F43E-A356-420D-B26F-0E206CB19B69}" srcId="{CA262F11-6B6C-41C2-A356-F97C49D7DB63}" destId="{24D95935-2D67-4099-B80C-3449A9AD65C3}" srcOrd="2" destOrd="0" parTransId="{CBA7B298-B865-4CD0-ABC3-FEC70F417769}" sibTransId="{EA604EAF-0979-40FA-B920-23EDF6DE80DB}"/>
    <dgm:cxn modelId="{1B6A8D41-4B87-423B-A40F-32AC404585A6}" srcId="{82F12721-75F3-4F0E-92F3-AAB83B7377B6}" destId="{CF353026-FD3D-4152-87C5-AB471C2DE833}" srcOrd="0" destOrd="0" parTransId="{DEBE4A46-1BDB-43AA-BBD2-74CCA074A362}" sibTransId="{ECB323F2-BA3C-4AD7-B1F0-3CD2D8720DB6}"/>
    <dgm:cxn modelId="{D1078D64-8FB6-423A-B0D3-E95B84822AF3}" srcId="{CA262F11-6B6C-41C2-A356-F97C49D7DB63}" destId="{1102F9DB-B6AC-4FED-80C1-166D1CFD81F6}" srcOrd="1" destOrd="0" parTransId="{587F8BD6-AAD5-49A4-8186-DDE8752EC96A}" sibTransId="{C286F062-1649-4594-9B58-94C4782E8C1E}"/>
    <dgm:cxn modelId="{09B9F44E-5FFF-4456-A1DC-0851F08CB93C}" srcId="{63726C0C-AF69-4D59-A8C5-BE8EFBAB655B}" destId="{CA262F11-6B6C-41C2-A356-F97C49D7DB63}" srcOrd="0" destOrd="0" parTransId="{113044B6-C23F-4D58-998B-38D1FED56D6D}" sibTransId="{42AD910F-BC8E-44C4-B67D-F8ABC547776D}"/>
    <dgm:cxn modelId="{C1369B57-24BE-4FCE-9644-F3FA255681D4}" type="presOf" srcId="{BADB7676-D706-448A-80F3-FB7CF11F9D1A}" destId="{531D64C9-5BFC-4646-A177-71CC8009DD51}" srcOrd="0" destOrd="0" presId="urn:microsoft.com/office/officeart/2005/8/layout/process4"/>
    <dgm:cxn modelId="{F928A083-4B1F-41D4-881B-F3A0AD1BBDAD}" type="presOf" srcId="{24D95935-2D67-4099-B80C-3449A9AD65C3}" destId="{D3A4893B-615A-4CBA-B057-283FD47626CC}" srcOrd="0" destOrd="0" presId="urn:microsoft.com/office/officeart/2005/8/layout/process4"/>
    <dgm:cxn modelId="{F9ACD18E-A59B-417D-BEF2-251D13598F25}" srcId="{CA262F11-6B6C-41C2-A356-F97C49D7DB63}" destId="{D3960A7F-3849-41EF-A5B1-4825A09D331A}" srcOrd="0" destOrd="0" parTransId="{37FDA685-BC52-42E3-B38F-022B24529C3A}" sibTransId="{AE30A1DB-51B1-452B-8663-19C530572CB1}"/>
    <dgm:cxn modelId="{78892196-9E8E-4F10-BA5D-5D68B2E6EF3C}" srcId="{82F12721-75F3-4F0E-92F3-AAB83B7377B6}" destId="{71F603F5-7EF0-4EB0-BFB2-A9828F0E96BC}" srcOrd="1" destOrd="0" parTransId="{BF224ECD-F8AB-4C3F-A72D-8FC345955A4A}" sibTransId="{87162D83-AD07-4A3F-BDD8-2284940278B7}"/>
    <dgm:cxn modelId="{6B9A8E9E-681E-44DC-9624-FF97D39D2AF1}" type="presOf" srcId="{71F603F5-7EF0-4EB0-BFB2-A9828F0E96BC}" destId="{070D55DF-F8AA-477F-B1AD-E09E67E265C2}" srcOrd="0" destOrd="0" presId="urn:microsoft.com/office/officeart/2005/8/layout/process4"/>
    <dgm:cxn modelId="{8837A0B8-FBEF-4572-A909-BAB9182C5527}" type="presOf" srcId="{CF353026-FD3D-4152-87C5-AB471C2DE833}" destId="{8CC8997E-B9CC-4B5D-9D28-D82D025C4388}" srcOrd="0" destOrd="0" presId="urn:microsoft.com/office/officeart/2005/8/layout/process4"/>
    <dgm:cxn modelId="{35C95DC6-DA52-4168-B4A3-00F91902DF41}" srcId="{CA262F11-6B6C-41C2-A356-F97C49D7DB63}" destId="{34A3F1EC-CBC3-430D-AA08-3D4CF9E26321}" srcOrd="3" destOrd="0" parTransId="{B4FDABE6-8CE9-4C7F-BEBF-71F9873E5D6A}" sibTransId="{AC2E69DA-7667-4EF7-BFF8-38B58229828C}"/>
    <dgm:cxn modelId="{FB4663CD-CD6D-405C-A165-634901B4FE54}" type="presOf" srcId="{82F12721-75F3-4F0E-92F3-AAB83B7377B6}" destId="{8A8DBC1E-2B18-4812-A78F-4BEA22642FCC}" srcOrd="1" destOrd="0" presId="urn:microsoft.com/office/officeart/2005/8/layout/process4"/>
    <dgm:cxn modelId="{C8348FDA-A484-48AD-BCF7-28B6208E7AA9}" type="presOf" srcId="{34A3F1EC-CBC3-430D-AA08-3D4CF9E26321}" destId="{FC18A1C2-7DE6-4952-BA9D-311F5C54DA0D}" srcOrd="0" destOrd="0" presId="urn:microsoft.com/office/officeart/2005/8/layout/process4"/>
    <dgm:cxn modelId="{9D4650E6-AF2E-4FB4-A3BF-D811ABEBBAE8}" type="presOf" srcId="{D3960A7F-3849-41EF-A5B1-4825A09D331A}" destId="{88C42083-DAF1-44C2-B08E-14783BEF19CA}" srcOrd="0" destOrd="0" presId="urn:microsoft.com/office/officeart/2005/8/layout/process4"/>
    <dgm:cxn modelId="{D6CD56EB-F2CC-4D4B-84DB-8C91C555FE02}" srcId="{63726C0C-AF69-4D59-A8C5-BE8EFBAB655B}" destId="{82F12721-75F3-4F0E-92F3-AAB83B7377B6}" srcOrd="1" destOrd="0" parTransId="{A17B6F42-96A8-4B84-A1EF-904328D88360}" sibTransId="{198465F5-EB2C-4DA1-9E9E-5EB7F1EBE9BC}"/>
    <dgm:cxn modelId="{D26229F5-00FC-4478-B6C8-4D741F567644}" type="presOf" srcId="{63726C0C-AF69-4D59-A8C5-BE8EFBAB655B}" destId="{602165BB-7A3A-4B10-9108-6E0E0C5415CC}" srcOrd="0" destOrd="0" presId="urn:microsoft.com/office/officeart/2005/8/layout/process4"/>
    <dgm:cxn modelId="{04831E4F-150B-461E-B3CA-B803316B37CA}" type="presParOf" srcId="{602165BB-7A3A-4B10-9108-6E0E0C5415CC}" destId="{DEC801B3-FA0E-4556-A5DC-8CFB1A1DFE2D}" srcOrd="0" destOrd="0" presId="urn:microsoft.com/office/officeart/2005/8/layout/process4"/>
    <dgm:cxn modelId="{36A3F570-5854-497E-A1CF-EF7EB001D7D5}" type="presParOf" srcId="{DEC801B3-FA0E-4556-A5DC-8CFB1A1DFE2D}" destId="{0F402040-E516-4D42-8F50-FC522B74D21A}" srcOrd="0" destOrd="0" presId="urn:microsoft.com/office/officeart/2005/8/layout/process4"/>
    <dgm:cxn modelId="{4783831F-DE08-4402-9A5C-EE355BA280A4}" type="presParOf" srcId="{DEC801B3-FA0E-4556-A5DC-8CFB1A1DFE2D}" destId="{8A8DBC1E-2B18-4812-A78F-4BEA22642FCC}" srcOrd="1" destOrd="0" presId="urn:microsoft.com/office/officeart/2005/8/layout/process4"/>
    <dgm:cxn modelId="{69249849-B553-4040-B557-86C7D1CDD4FB}" type="presParOf" srcId="{DEC801B3-FA0E-4556-A5DC-8CFB1A1DFE2D}" destId="{124475CC-1501-45AC-B791-4AEBD18A9412}" srcOrd="2" destOrd="0" presId="urn:microsoft.com/office/officeart/2005/8/layout/process4"/>
    <dgm:cxn modelId="{827DEE05-96B8-4E94-AD41-6B59C908759F}" type="presParOf" srcId="{124475CC-1501-45AC-B791-4AEBD18A9412}" destId="{8CC8997E-B9CC-4B5D-9D28-D82D025C4388}" srcOrd="0" destOrd="0" presId="urn:microsoft.com/office/officeart/2005/8/layout/process4"/>
    <dgm:cxn modelId="{4CC3891B-AC64-4C3A-8343-ED5666466CF7}" type="presParOf" srcId="{124475CC-1501-45AC-B791-4AEBD18A9412}" destId="{070D55DF-F8AA-477F-B1AD-E09E67E265C2}" srcOrd="1" destOrd="0" presId="urn:microsoft.com/office/officeart/2005/8/layout/process4"/>
    <dgm:cxn modelId="{9BDA2929-6622-4AF7-A741-5158625C8B66}" type="presParOf" srcId="{124475CC-1501-45AC-B791-4AEBD18A9412}" destId="{531D64C9-5BFC-4646-A177-71CC8009DD51}" srcOrd="2" destOrd="0" presId="urn:microsoft.com/office/officeart/2005/8/layout/process4"/>
    <dgm:cxn modelId="{2E432784-4652-41AC-B19C-21319403202D}" type="presParOf" srcId="{602165BB-7A3A-4B10-9108-6E0E0C5415CC}" destId="{1AD4D0FE-7985-45C6-9FD3-3A6BF634B9CE}" srcOrd="1" destOrd="0" presId="urn:microsoft.com/office/officeart/2005/8/layout/process4"/>
    <dgm:cxn modelId="{4837B362-4BF7-4636-959C-8AD3409F026D}" type="presParOf" srcId="{602165BB-7A3A-4B10-9108-6E0E0C5415CC}" destId="{A276EA70-DB7A-454D-8F48-6F1975D2DE47}" srcOrd="2" destOrd="0" presId="urn:microsoft.com/office/officeart/2005/8/layout/process4"/>
    <dgm:cxn modelId="{CDE63513-D4A0-4C3E-BE1F-8FDC8D3CBD8B}" type="presParOf" srcId="{A276EA70-DB7A-454D-8F48-6F1975D2DE47}" destId="{86BC6163-CB5F-4A11-BA02-FF20C245BF54}" srcOrd="0" destOrd="0" presId="urn:microsoft.com/office/officeart/2005/8/layout/process4"/>
    <dgm:cxn modelId="{DFBED8F1-9E0A-4E0C-9D16-170644098544}" type="presParOf" srcId="{A276EA70-DB7A-454D-8F48-6F1975D2DE47}" destId="{AF85F876-0275-4052-997D-CCED5038BAD9}" srcOrd="1" destOrd="0" presId="urn:microsoft.com/office/officeart/2005/8/layout/process4"/>
    <dgm:cxn modelId="{81C270F9-E1D3-4335-8008-BC6E1952527D}" type="presParOf" srcId="{A276EA70-DB7A-454D-8F48-6F1975D2DE47}" destId="{22D64DBA-1684-470A-88BA-CD77B2CB16E4}" srcOrd="2" destOrd="0" presId="urn:microsoft.com/office/officeart/2005/8/layout/process4"/>
    <dgm:cxn modelId="{CCDC7710-CE09-41DA-90D9-138F18897577}" type="presParOf" srcId="{22D64DBA-1684-470A-88BA-CD77B2CB16E4}" destId="{88C42083-DAF1-44C2-B08E-14783BEF19CA}" srcOrd="0" destOrd="0" presId="urn:microsoft.com/office/officeart/2005/8/layout/process4"/>
    <dgm:cxn modelId="{45235AFB-1012-45B2-BA5F-54AA8869AD24}" type="presParOf" srcId="{22D64DBA-1684-470A-88BA-CD77B2CB16E4}" destId="{AC3E2314-2D94-48B7-B4C7-A73B7A28B173}" srcOrd="1" destOrd="0" presId="urn:microsoft.com/office/officeart/2005/8/layout/process4"/>
    <dgm:cxn modelId="{8EF2DC97-14F5-4E91-96C3-FAC1A27F5804}" type="presParOf" srcId="{22D64DBA-1684-470A-88BA-CD77B2CB16E4}" destId="{D3A4893B-615A-4CBA-B057-283FD47626CC}" srcOrd="2" destOrd="0" presId="urn:microsoft.com/office/officeart/2005/8/layout/process4"/>
    <dgm:cxn modelId="{246F2CAE-F1D7-4C1D-9A1C-47B784B5B61B}" type="presParOf" srcId="{22D64DBA-1684-470A-88BA-CD77B2CB16E4}" destId="{FC18A1C2-7DE6-4952-BA9D-311F5C54DA0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BFC6971-FE2D-416F-B4DD-7CE47405E56D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1429D7C-7343-4237-BFED-C390B90B3B4A}">
      <dgm:prSet custT="1"/>
      <dgm:spPr/>
      <dgm:t>
        <a:bodyPr/>
        <a:lstStyle/>
        <a:p>
          <a:r>
            <a:rPr lang="fr-FR" sz="1800"/>
            <a:t>Tier 3</a:t>
          </a:r>
        </a:p>
      </dgm:t>
    </dgm:pt>
    <dgm:pt modelId="{6E77CB10-D113-41A4-ACAC-EF3BACF2C35E}" type="parTrans" cxnId="{3BFDE34B-B11C-441F-9171-7E0618051A75}">
      <dgm:prSet/>
      <dgm:spPr/>
      <dgm:t>
        <a:bodyPr/>
        <a:lstStyle/>
        <a:p>
          <a:endParaRPr lang="fr-FR"/>
        </a:p>
      </dgm:t>
    </dgm:pt>
    <dgm:pt modelId="{1C1C7D18-5761-4430-82B1-96EF66B53FAD}" type="sibTrans" cxnId="{3BFDE34B-B11C-441F-9171-7E0618051A75}">
      <dgm:prSet/>
      <dgm:spPr/>
      <dgm:t>
        <a:bodyPr/>
        <a:lstStyle/>
        <a:p>
          <a:endParaRPr lang="fr-FR"/>
        </a:p>
      </dgm:t>
    </dgm:pt>
    <dgm:pt modelId="{97DFB4E4-C71B-41A4-B64A-E4340BE57103}">
      <dgm:prSet custT="1"/>
      <dgm:spPr/>
      <dgm:t>
        <a:bodyPr/>
        <a:lstStyle/>
        <a:p>
          <a:r>
            <a:rPr lang="fr-FR" sz="1400"/>
            <a:t>Autriche</a:t>
          </a:r>
        </a:p>
      </dgm:t>
    </dgm:pt>
    <dgm:pt modelId="{3A2ABF93-9C87-4161-B95D-9C7179FB1D6E}" type="parTrans" cxnId="{2522D1AE-C583-4DCE-ACB1-169E2297079A}">
      <dgm:prSet/>
      <dgm:spPr/>
      <dgm:t>
        <a:bodyPr/>
        <a:lstStyle/>
        <a:p>
          <a:endParaRPr lang="fr-FR"/>
        </a:p>
      </dgm:t>
    </dgm:pt>
    <dgm:pt modelId="{616163FE-FF1B-433E-B8B2-155FF00507A7}" type="sibTrans" cxnId="{2522D1AE-C583-4DCE-ACB1-169E2297079A}">
      <dgm:prSet/>
      <dgm:spPr/>
      <dgm:t>
        <a:bodyPr/>
        <a:lstStyle/>
        <a:p>
          <a:endParaRPr lang="fr-FR"/>
        </a:p>
      </dgm:t>
    </dgm:pt>
    <dgm:pt modelId="{A7765ECD-9E3D-4D94-B646-3BC4BF457B10}">
      <dgm:prSet custT="1"/>
      <dgm:spPr/>
      <dgm:t>
        <a:bodyPr/>
        <a:lstStyle/>
        <a:p>
          <a:r>
            <a:rPr lang="fr-FR" sz="1400"/>
            <a:t>Belgique</a:t>
          </a:r>
        </a:p>
      </dgm:t>
    </dgm:pt>
    <dgm:pt modelId="{0FD21F4E-89AA-491A-91A0-DABC50A773F3}" type="parTrans" cxnId="{36F54AF4-9846-4A81-9B52-58E785AC379E}">
      <dgm:prSet/>
      <dgm:spPr/>
      <dgm:t>
        <a:bodyPr/>
        <a:lstStyle/>
        <a:p>
          <a:endParaRPr lang="fr-FR"/>
        </a:p>
      </dgm:t>
    </dgm:pt>
    <dgm:pt modelId="{4C6FE3DC-7930-47E6-BC37-96E7A454E9CC}" type="sibTrans" cxnId="{36F54AF4-9846-4A81-9B52-58E785AC379E}">
      <dgm:prSet/>
      <dgm:spPr/>
      <dgm:t>
        <a:bodyPr/>
        <a:lstStyle/>
        <a:p>
          <a:endParaRPr lang="fr-FR"/>
        </a:p>
      </dgm:t>
    </dgm:pt>
    <dgm:pt modelId="{B8C8CB3F-5BDE-46F7-98F7-F84EBB87C700}">
      <dgm:prSet custT="1"/>
      <dgm:spPr/>
      <dgm:t>
        <a:bodyPr/>
        <a:lstStyle/>
        <a:p>
          <a:r>
            <a:rPr lang="fr-FR" sz="1400"/>
            <a:t>Danemark</a:t>
          </a:r>
        </a:p>
      </dgm:t>
    </dgm:pt>
    <dgm:pt modelId="{D9DFCDA6-44DC-44B1-87E6-878A99AD7BE8}" type="parTrans" cxnId="{C75F1CA8-21A6-4ED0-9DE3-8E444A840F05}">
      <dgm:prSet/>
      <dgm:spPr/>
      <dgm:t>
        <a:bodyPr/>
        <a:lstStyle/>
        <a:p>
          <a:endParaRPr lang="fr-FR"/>
        </a:p>
      </dgm:t>
    </dgm:pt>
    <dgm:pt modelId="{885EE6EC-13FC-4962-85F3-B8C47C954FD6}" type="sibTrans" cxnId="{C75F1CA8-21A6-4ED0-9DE3-8E444A840F05}">
      <dgm:prSet/>
      <dgm:spPr/>
      <dgm:t>
        <a:bodyPr/>
        <a:lstStyle/>
        <a:p>
          <a:endParaRPr lang="fr-FR"/>
        </a:p>
      </dgm:t>
    </dgm:pt>
    <dgm:pt modelId="{7BAC3B33-B31B-4154-966E-77C2D6AA7473}">
      <dgm:prSet custT="1"/>
      <dgm:spPr/>
      <dgm:t>
        <a:bodyPr/>
        <a:lstStyle/>
        <a:p>
          <a:r>
            <a:rPr lang="fr-FR" sz="1400"/>
            <a:t>Espagne</a:t>
          </a:r>
        </a:p>
      </dgm:t>
    </dgm:pt>
    <dgm:pt modelId="{5D830488-3FF2-46E2-974C-F1CFBCB6BEA2}" type="parTrans" cxnId="{1E2D364C-B3D9-41B2-B06F-F88962150C6B}">
      <dgm:prSet/>
      <dgm:spPr/>
      <dgm:t>
        <a:bodyPr/>
        <a:lstStyle/>
        <a:p>
          <a:endParaRPr lang="fr-FR"/>
        </a:p>
      </dgm:t>
    </dgm:pt>
    <dgm:pt modelId="{4C3A2890-3D33-4F7A-8557-8485688AF57B}" type="sibTrans" cxnId="{1E2D364C-B3D9-41B2-B06F-F88962150C6B}">
      <dgm:prSet/>
      <dgm:spPr/>
      <dgm:t>
        <a:bodyPr/>
        <a:lstStyle/>
        <a:p>
          <a:endParaRPr lang="fr-FR"/>
        </a:p>
      </dgm:t>
    </dgm:pt>
    <dgm:pt modelId="{9CBA3466-FDCC-4190-98AB-4AC24825522F}">
      <dgm:prSet custT="1"/>
      <dgm:spPr/>
      <dgm:t>
        <a:bodyPr/>
        <a:lstStyle/>
        <a:p>
          <a:r>
            <a:rPr lang="fr-FR" sz="1400"/>
            <a:t>Hongrie</a:t>
          </a:r>
        </a:p>
      </dgm:t>
    </dgm:pt>
    <dgm:pt modelId="{138BEFD9-22E8-47EF-BB1C-4137C00058FD}" type="parTrans" cxnId="{10658587-B9E1-4F5A-BF68-991ED0062DDB}">
      <dgm:prSet/>
      <dgm:spPr/>
      <dgm:t>
        <a:bodyPr/>
        <a:lstStyle/>
        <a:p>
          <a:endParaRPr lang="fr-FR"/>
        </a:p>
      </dgm:t>
    </dgm:pt>
    <dgm:pt modelId="{007ED5B2-D9DD-4999-BDC6-C990ADE31844}" type="sibTrans" cxnId="{10658587-B9E1-4F5A-BF68-991ED0062DDB}">
      <dgm:prSet/>
      <dgm:spPr/>
      <dgm:t>
        <a:bodyPr/>
        <a:lstStyle/>
        <a:p>
          <a:endParaRPr lang="fr-FR"/>
        </a:p>
      </dgm:t>
    </dgm:pt>
    <dgm:pt modelId="{0B444EE1-EAA2-4072-AD43-723B3D4709E3}">
      <dgm:prSet custT="1"/>
      <dgm:spPr/>
      <dgm:t>
        <a:bodyPr/>
        <a:lstStyle/>
        <a:p>
          <a:r>
            <a:rPr lang="fr-FR" sz="1400"/>
            <a:t>Irlande</a:t>
          </a:r>
        </a:p>
      </dgm:t>
    </dgm:pt>
    <dgm:pt modelId="{1EBE3D0D-1A9D-4AC3-B5F3-394EC68802B0}" type="parTrans" cxnId="{AFE9A672-B56A-4529-A2A6-5D39DAB18ACE}">
      <dgm:prSet/>
      <dgm:spPr/>
      <dgm:t>
        <a:bodyPr/>
        <a:lstStyle/>
        <a:p>
          <a:endParaRPr lang="fr-FR"/>
        </a:p>
      </dgm:t>
    </dgm:pt>
    <dgm:pt modelId="{D6068E5C-6CED-494A-9B27-39F4009F93BB}" type="sibTrans" cxnId="{AFE9A672-B56A-4529-A2A6-5D39DAB18ACE}">
      <dgm:prSet/>
      <dgm:spPr/>
      <dgm:t>
        <a:bodyPr/>
        <a:lstStyle/>
        <a:p>
          <a:endParaRPr lang="fr-FR"/>
        </a:p>
      </dgm:t>
    </dgm:pt>
    <dgm:pt modelId="{964AACEF-7FD5-4A81-BE65-506B4CDB5464}">
      <dgm:prSet custT="1"/>
      <dgm:spPr/>
      <dgm:t>
        <a:bodyPr/>
        <a:lstStyle/>
        <a:p>
          <a:r>
            <a:rPr lang="fr-FR" sz="1400"/>
            <a:t>Italie</a:t>
          </a:r>
        </a:p>
      </dgm:t>
    </dgm:pt>
    <dgm:pt modelId="{80711C11-0CA4-409A-B7C4-4E9270175760}" type="parTrans" cxnId="{D1D61967-FEAE-417A-B7DD-0BE750207751}">
      <dgm:prSet/>
      <dgm:spPr/>
      <dgm:t>
        <a:bodyPr/>
        <a:lstStyle/>
        <a:p>
          <a:endParaRPr lang="fr-FR"/>
        </a:p>
      </dgm:t>
    </dgm:pt>
    <dgm:pt modelId="{8E7D07D3-E20C-497F-9CF6-ADA3EE47F000}" type="sibTrans" cxnId="{D1D61967-FEAE-417A-B7DD-0BE750207751}">
      <dgm:prSet/>
      <dgm:spPr/>
      <dgm:t>
        <a:bodyPr/>
        <a:lstStyle/>
        <a:p>
          <a:endParaRPr lang="fr-FR"/>
        </a:p>
      </dgm:t>
    </dgm:pt>
    <dgm:pt modelId="{66C8BEDD-56F8-4A01-9B25-878178BEB540}">
      <dgm:prSet custT="1"/>
      <dgm:spPr/>
      <dgm:t>
        <a:bodyPr/>
        <a:lstStyle/>
        <a:p>
          <a:r>
            <a:rPr lang="fr-FR" sz="1400"/>
            <a:t>Pays-Bas</a:t>
          </a:r>
        </a:p>
      </dgm:t>
    </dgm:pt>
    <dgm:pt modelId="{5050B132-2FCF-4411-B993-03A98D214D08}" type="parTrans" cxnId="{A9DA6BE4-55CF-4938-9C68-55CF0F64ADB3}">
      <dgm:prSet/>
      <dgm:spPr/>
      <dgm:t>
        <a:bodyPr/>
        <a:lstStyle/>
        <a:p>
          <a:endParaRPr lang="fr-FR"/>
        </a:p>
      </dgm:t>
    </dgm:pt>
    <dgm:pt modelId="{9B69076A-5504-435D-A194-6D536E25AC92}" type="sibTrans" cxnId="{A9DA6BE4-55CF-4938-9C68-55CF0F64ADB3}">
      <dgm:prSet/>
      <dgm:spPr/>
      <dgm:t>
        <a:bodyPr/>
        <a:lstStyle/>
        <a:p>
          <a:endParaRPr lang="fr-FR"/>
        </a:p>
      </dgm:t>
    </dgm:pt>
    <dgm:pt modelId="{EA6206E4-05D1-4627-9523-D3288F70F756}">
      <dgm:prSet custT="1"/>
      <dgm:spPr/>
      <dgm:t>
        <a:bodyPr/>
        <a:lstStyle/>
        <a:p>
          <a:r>
            <a:rPr lang="fr-FR" sz="1400"/>
            <a:t>Suisse</a:t>
          </a:r>
        </a:p>
      </dgm:t>
    </dgm:pt>
    <dgm:pt modelId="{7F41AFDA-AA2F-4619-893E-CF84E7DAF9A1}" type="parTrans" cxnId="{CF6C522C-E4D4-484E-AA95-6DB2C520FB73}">
      <dgm:prSet/>
      <dgm:spPr/>
      <dgm:t>
        <a:bodyPr/>
        <a:lstStyle/>
        <a:p>
          <a:endParaRPr lang="fr-FR"/>
        </a:p>
      </dgm:t>
    </dgm:pt>
    <dgm:pt modelId="{8DC9E2B5-863B-4900-B6AB-722743301CCD}" type="sibTrans" cxnId="{CF6C522C-E4D4-484E-AA95-6DB2C520FB73}">
      <dgm:prSet/>
      <dgm:spPr/>
      <dgm:t>
        <a:bodyPr/>
        <a:lstStyle/>
        <a:p>
          <a:endParaRPr lang="fr-FR"/>
        </a:p>
      </dgm:t>
    </dgm:pt>
    <dgm:pt modelId="{08B947DD-1070-47AB-ADDA-61F2BBD6EB50}" type="pres">
      <dgm:prSet presAssocID="{BBFC6971-FE2D-416F-B4DD-7CE47405E5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3C1D79-B3AA-40D0-B95C-50DC97208AE5}" type="pres">
      <dgm:prSet presAssocID="{A1429D7C-7343-4237-BFED-C390B90B3B4A}" presName="hierRoot1" presStyleCnt="0">
        <dgm:presLayoutVars>
          <dgm:hierBranch val="init"/>
        </dgm:presLayoutVars>
      </dgm:prSet>
      <dgm:spPr/>
    </dgm:pt>
    <dgm:pt modelId="{3D0B2BA7-C8D8-4321-A076-5D5817A2A307}" type="pres">
      <dgm:prSet presAssocID="{A1429D7C-7343-4237-BFED-C390B90B3B4A}" presName="rootComposite1" presStyleCnt="0"/>
      <dgm:spPr/>
    </dgm:pt>
    <dgm:pt modelId="{741D0171-D316-44E5-9D47-FE3A90974F5C}" type="pres">
      <dgm:prSet presAssocID="{A1429D7C-7343-4237-BFED-C390B90B3B4A}" presName="rootText1" presStyleLbl="node0" presStyleIdx="0" presStyleCnt="1" custScaleX="272393" custScaleY="113858">
        <dgm:presLayoutVars>
          <dgm:chPref val="3"/>
        </dgm:presLayoutVars>
      </dgm:prSet>
      <dgm:spPr/>
    </dgm:pt>
    <dgm:pt modelId="{E71D7729-4301-47AE-861C-43849A74DC05}" type="pres">
      <dgm:prSet presAssocID="{A1429D7C-7343-4237-BFED-C390B90B3B4A}" presName="rootConnector1" presStyleLbl="node1" presStyleIdx="0" presStyleCnt="0"/>
      <dgm:spPr/>
    </dgm:pt>
    <dgm:pt modelId="{2DC869ED-4AFD-4A7F-B56D-50B2FD89CCAD}" type="pres">
      <dgm:prSet presAssocID="{A1429D7C-7343-4237-BFED-C390B90B3B4A}" presName="hierChild2" presStyleCnt="0"/>
      <dgm:spPr/>
    </dgm:pt>
    <dgm:pt modelId="{DB4F589F-9FAD-4445-8E6F-8833D97E1CBD}" type="pres">
      <dgm:prSet presAssocID="{3A2ABF93-9C87-4161-B95D-9C7179FB1D6E}" presName="Name37" presStyleLbl="parChTrans1D2" presStyleIdx="0" presStyleCnt="9"/>
      <dgm:spPr/>
    </dgm:pt>
    <dgm:pt modelId="{E7B2A8C3-BE99-4FAD-B75A-FFFC85122B4F}" type="pres">
      <dgm:prSet presAssocID="{97DFB4E4-C71B-41A4-B64A-E4340BE57103}" presName="hierRoot2" presStyleCnt="0">
        <dgm:presLayoutVars>
          <dgm:hierBranch val="init"/>
        </dgm:presLayoutVars>
      </dgm:prSet>
      <dgm:spPr/>
    </dgm:pt>
    <dgm:pt modelId="{8B7FB2E1-2F31-4FB4-BC23-C8BFB4B1488A}" type="pres">
      <dgm:prSet presAssocID="{97DFB4E4-C71B-41A4-B64A-E4340BE57103}" presName="rootComposite" presStyleCnt="0"/>
      <dgm:spPr/>
    </dgm:pt>
    <dgm:pt modelId="{72C69D8B-6B0E-4712-AEE3-A0786B1F91F2}" type="pres">
      <dgm:prSet presAssocID="{97DFB4E4-C71B-41A4-B64A-E4340BE57103}" presName="rootText" presStyleLbl="node2" presStyleIdx="0" presStyleCnt="9">
        <dgm:presLayoutVars>
          <dgm:chPref val="3"/>
        </dgm:presLayoutVars>
      </dgm:prSet>
      <dgm:spPr/>
    </dgm:pt>
    <dgm:pt modelId="{A4A11BBD-FE91-4A61-BBA2-01849F06D169}" type="pres">
      <dgm:prSet presAssocID="{97DFB4E4-C71B-41A4-B64A-E4340BE57103}" presName="rootConnector" presStyleLbl="node2" presStyleIdx="0" presStyleCnt="9"/>
      <dgm:spPr/>
    </dgm:pt>
    <dgm:pt modelId="{1411E9DF-FD43-4AD4-9708-88D584FEF6DC}" type="pres">
      <dgm:prSet presAssocID="{97DFB4E4-C71B-41A4-B64A-E4340BE57103}" presName="hierChild4" presStyleCnt="0"/>
      <dgm:spPr/>
    </dgm:pt>
    <dgm:pt modelId="{3862ADBA-350C-4FD2-87CC-80F42313D36B}" type="pres">
      <dgm:prSet presAssocID="{97DFB4E4-C71B-41A4-B64A-E4340BE57103}" presName="hierChild5" presStyleCnt="0"/>
      <dgm:spPr/>
    </dgm:pt>
    <dgm:pt modelId="{507FA5CB-C18D-4CEC-AD8E-23C10E57FD10}" type="pres">
      <dgm:prSet presAssocID="{0FD21F4E-89AA-491A-91A0-DABC50A773F3}" presName="Name37" presStyleLbl="parChTrans1D2" presStyleIdx="1" presStyleCnt="9"/>
      <dgm:spPr/>
    </dgm:pt>
    <dgm:pt modelId="{4502990B-6499-4358-9E42-F02C85F2712D}" type="pres">
      <dgm:prSet presAssocID="{A7765ECD-9E3D-4D94-B646-3BC4BF457B10}" presName="hierRoot2" presStyleCnt="0">
        <dgm:presLayoutVars>
          <dgm:hierBranch val="init"/>
        </dgm:presLayoutVars>
      </dgm:prSet>
      <dgm:spPr/>
    </dgm:pt>
    <dgm:pt modelId="{0F276E5B-FCA1-4F96-B3C8-3E8523C0F873}" type="pres">
      <dgm:prSet presAssocID="{A7765ECD-9E3D-4D94-B646-3BC4BF457B10}" presName="rootComposite" presStyleCnt="0"/>
      <dgm:spPr/>
    </dgm:pt>
    <dgm:pt modelId="{03A28425-956B-4F15-99DE-F3222787FA31}" type="pres">
      <dgm:prSet presAssocID="{A7765ECD-9E3D-4D94-B646-3BC4BF457B10}" presName="rootText" presStyleLbl="node2" presStyleIdx="1" presStyleCnt="9">
        <dgm:presLayoutVars>
          <dgm:chPref val="3"/>
        </dgm:presLayoutVars>
      </dgm:prSet>
      <dgm:spPr/>
    </dgm:pt>
    <dgm:pt modelId="{9B4A78FE-B372-478E-A55E-01D2C34F1E9D}" type="pres">
      <dgm:prSet presAssocID="{A7765ECD-9E3D-4D94-B646-3BC4BF457B10}" presName="rootConnector" presStyleLbl="node2" presStyleIdx="1" presStyleCnt="9"/>
      <dgm:spPr/>
    </dgm:pt>
    <dgm:pt modelId="{87049932-65EC-41DD-9D31-09C9963C4A39}" type="pres">
      <dgm:prSet presAssocID="{A7765ECD-9E3D-4D94-B646-3BC4BF457B10}" presName="hierChild4" presStyleCnt="0"/>
      <dgm:spPr/>
    </dgm:pt>
    <dgm:pt modelId="{9F1CFEA5-B855-4DAE-AE4D-A4A7773C7C6B}" type="pres">
      <dgm:prSet presAssocID="{A7765ECD-9E3D-4D94-B646-3BC4BF457B10}" presName="hierChild5" presStyleCnt="0"/>
      <dgm:spPr/>
    </dgm:pt>
    <dgm:pt modelId="{D89D84A2-016C-44AF-900F-4BABEEE0D30E}" type="pres">
      <dgm:prSet presAssocID="{D9DFCDA6-44DC-44B1-87E6-878A99AD7BE8}" presName="Name37" presStyleLbl="parChTrans1D2" presStyleIdx="2" presStyleCnt="9"/>
      <dgm:spPr/>
    </dgm:pt>
    <dgm:pt modelId="{01645380-6F61-4457-AA7D-999CCD6A3E7D}" type="pres">
      <dgm:prSet presAssocID="{B8C8CB3F-5BDE-46F7-98F7-F84EBB87C700}" presName="hierRoot2" presStyleCnt="0">
        <dgm:presLayoutVars>
          <dgm:hierBranch val="init"/>
        </dgm:presLayoutVars>
      </dgm:prSet>
      <dgm:spPr/>
    </dgm:pt>
    <dgm:pt modelId="{D0DA1C39-D2EA-414F-A0A3-29812A4BBFD3}" type="pres">
      <dgm:prSet presAssocID="{B8C8CB3F-5BDE-46F7-98F7-F84EBB87C700}" presName="rootComposite" presStyleCnt="0"/>
      <dgm:spPr/>
    </dgm:pt>
    <dgm:pt modelId="{1C68CFAC-776D-4BDB-9B3F-D13B76DB5177}" type="pres">
      <dgm:prSet presAssocID="{B8C8CB3F-5BDE-46F7-98F7-F84EBB87C700}" presName="rootText" presStyleLbl="node2" presStyleIdx="2" presStyleCnt="9">
        <dgm:presLayoutVars>
          <dgm:chPref val="3"/>
        </dgm:presLayoutVars>
      </dgm:prSet>
      <dgm:spPr/>
    </dgm:pt>
    <dgm:pt modelId="{DF09E107-C726-4666-B956-FDCAEBC275DD}" type="pres">
      <dgm:prSet presAssocID="{B8C8CB3F-5BDE-46F7-98F7-F84EBB87C700}" presName="rootConnector" presStyleLbl="node2" presStyleIdx="2" presStyleCnt="9"/>
      <dgm:spPr/>
    </dgm:pt>
    <dgm:pt modelId="{D78DAB43-B039-42E8-9930-EFB44F73A906}" type="pres">
      <dgm:prSet presAssocID="{B8C8CB3F-5BDE-46F7-98F7-F84EBB87C700}" presName="hierChild4" presStyleCnt="0"/>
      <dgm:spPr/>
    </dgm:pt>
    <dgm:pt modelId="{4E62A7E1-D79E-4C24-AD0F-BA56C047395A}" type="pres">
      <dgm:prSet presAssocID="{B8C8CB3F-5BDE-46F7-98F7-F84EBB87C700}" presName="hierChild5" presStyleCnt="0"/>
      <dgm:spPr/>
    </dgm:pt>
    <dgm:pt modelId="{10E651DA-E733-4EF9-85A4-5EBD98E79EFD}" type="pres">
      <dgm:prSet presAssocID="{5D830488-3FF2-46E2-974C-F1CFBCB6BEA2}" presName="Name37" presStyleLbl="parChTrans1D2" presStyleIdx="3" presStyleCnt="9"/>
      <dgm:spPr/>
    </dgm:pt>
    <dgm:pt modelId="{5D0E70F4-7598-43FA-93FA-E37ED30D157F}" type="pres">
      <dgm:prSet presAssocID="{7BAC3B33-B31B-4154-966E-77C2D6AA7473}" presName="hierRoot2" presStyleCnt="0">
        <dgm:presLayoutVars>
          <dgm:hierBranch val="init"/>
        </dgm:presLayoutVars>
      </dgm:prSet>
      <dgm:spPr/>
    </dgm:pt>
    <dgm:pt modelId="{1A09B9E5-BBBF-475F-9A4A-C417A36176ED}" type="pres">
      <dgm:prSet presAssocID="{7BAC3B33-B31B-4154-966E-77C2D6AA7473}" presName="rootComposite" presStyleCnt="0"/>
      <dgm:spPr/>
    </dgm:pt>
    <dgm:pt modelId="{A5BC4816-4E76-4287-829F-ED0BB5FF2ACC}" type="pres">
      <dgm:prSet presAssocID="{7BAC3B33-B31B-4154-966E-77C2D6AA7473}" presName="rootText" presStyleLbl="node2" presStyleIdx="3" presStyleCnt="9">
        <dgm:presLayoutVars>
          <dgm:chPref val="3"/>
        </dgm:presLayoutVars>
      </dgm:prSet>
      <dgm:spPr/>
    </dgm:pt>
    <dgm:pt modelId="{1463F233-A0DF-44D6-993C-9C92064D6B88}" type="pres">
      <dgm:prSet presAssocID="{7BAC3B33-B31B-4154-966E-77C2D6AA7473}" presName="rootConnector" presStyleLbl="node2" presStyleIdx="3" presStyleCnt="9"/>
      <dgm:spPr/>
    </dgm:pt>
    <dgm:pt modelId="{1914B5A1-A481-4202-968F-F089AE8033EA}" type="pres">
      <dgm:prSet presAssocID="{7BAC3B33-B31B-4154-966E-77C2D6AA7473}" presName="hierChild4" presStyleCnt="0"/>
      <dgm:spPr/>
    </dgm:pt>
    <dgm:pt modelId="{60C49D1F-79C7-470F-AE1C-02F95C120082}" type="pres">
      <dgm:prSet presAssocID="{7BAC3B33-B31B-4154-966E-77C2D6AA7473}" presName="hierChild5" presStyleCnt="0"/>
      <dgm:spPr/>
    </dgm:pt>
    <dgm:pt modelId="{E4F2C644-2B4F-4067-B9A1-A146A8D29684}" type="pres">
      <dgm:prSet presAssocID="{138BEFD9-22E8-47EF-BB1C-4137C00058FD}" presName="Name37" presStyleLbl="parChTrans1D2" presStyleIdx="4" presStyleCnt="9"/>
      <dgm:spPr/>
    </dgm:pt>
    <dgm:pt modelId="{1623870D-CB76-40A6-B067-A480FE2ECDA7}" type="pres">
      <dgm:prSet presAssocID="{9CBA3466-FDCC-4190-98AB-4AC24825522F}" presName="hierRoot2" presStyleCnt="0">
        <dgm:presLayoutVars>
          <dgm:hierBranch val="init"/>
        </dgm:presLayoutVars>
      </dgm:prSet>
      <dgm:spPr/>
    </dgm:pt>
    <dgm:pt modelId="{58C84A92-1ED6-4155-93EE-8FA93A47EE07}" type="pres">
      <dgm:prSet presAssocID="{9CBA3466-FDCC-4190-98AB-4AC24825522F}" presName="rootComposite" presStyleCnt="0"/>
      <dgm:spPr/>
    </dgm:pt>
    <dgm:pt modelId="{28E3472B-FA2D-44B3-ADD9-345F0B7595F1}" type="pres">
      <dgm:prSet presAssocID="{9CBA3466-FDCC-4190-98AB-4AC24825522F}" presName="rootText" presStyleLbl="node2" presStyleIdx="4" presStyleCnt="9">
        <dgm:presLayoutVars>
          <dgm:chPref val="3"/>
        </dgm:presLayoutVars>
      </dgm:prSet>
      <dgm:spPr/>
    </dgm:pt>
    <dgm:pt modelId="{56D25C95-76A7-440D-9C39-4D37DA03AB6D}" type="pres">
      <dgm:prSet presAssocID="{9CBA3466-FDCC-4190-98AB-4AC24825522F}" presName="rootConnector" presStyleLbl="node2" presStyleIdx="4" presStyleCnt="9"/>
      <dgm:spPr/>
    </dgm:pt>
    <dgm:pt modelId="{CF31633E-1390-4171-89D4-DE3BDD3CA2C5}" type="pres">
      <dgm:prSet presAssocID="{9CBA3466-FDCC-4190-98AB-4AC24825522F}" presName="hierChild4" presStyleCnt="0"/>
      <dgm:spPr/>
    </dgm:pt>
    <dgm:pt modelId="{FE214ABE-49D9-4EE7-90A8-6E4084683680}" type="pres">
      <dgm:prSet presAssocID="{9CBA3466-FDCC-4190-98AB-4AC24825522F}" presName="hierChild5" presStyleCnt="0"/>
      <dgm:spPr/>
    </dgm:pt>
    <dgm:pt modelId="{75D1BE2D-ADBD-4839-9234-1812BC57FA47}" type="pres">
      <dgm:prSet presAssocID="{1EBE3D0D-1A9D-4AC3-B5F3-394EC68802B0}" presName="Name37" presStyleLbl="parChTrans1D2" presStyleIdx="5" presStyleCnt="9"/>
      <dgm:spPr/>
    </dgm:pt>
    <dgm:pt modelId="{4E458E8D-D90D-47B0-A985-CB20286CC8C0}" type="pres">
      <dgm:prSet presAssocID="{0B444EE1-EAA2-4072-AD43-723B3D4709E3}" presName="hierRoot2" presStyleCnt="0">
        <dgm:presLayoutVars>
          <dgm:hierBranch val="init"/>
        </dgm:presLayoutVars>
      </dgm:prSet>
      <dgm:spPr/>
    </dgm:pt>
    <dgm:pt modelId="{59B8E6CD-2DB2-4E4D-AEC5-5D0DE669A9F8}" type="pres">
      <dgm:prSet presAssocID="{0B444EE1-EAA2-4072-AD43-723B3D4709E3}" presName="rootComposite" presStyleCnt="0"/>
      <dgm:spPr/>
    </dgm:pt>
    <dgm:pt modelId="{BB4F4649-122A-4ADD-A76E-D113E46A1B51}" type="pres">
      <dgm:prSet presAssocID="{0B444EE1-EAA2-4072-AD43-723B3D4709E3}" presName="rootText" presStyleLbl="node2" presStyleIdx="5" presStyleCnt="9">
        <dgm:presLayoutVars>
          <dgm:chPref val="3"/>
        </dgm:presLayoutVars>
      </dgm:prSet>
      <dgm:spPr/>
    </dgm:pt>
    <dgm:pt modelId="{C9FCD1D5-4730-4F84-8ED0-0E3C11419060}" type="pres">
      <dgm:prSet presAssocID="{0B444EE1-EAA2-4072-AD43-723B3D4709E3}" presName="rootConnector" presStyleLbl="node2" presStyleIdx="5" presStyleCnt="9"/>
      <dgm:spPr/>
    </dgm:pt>
    <dgm:pt modelId="{D61FE83F-B461-407E-A565-E143B82F7816}" type="pres">
      <dgm:prSet presAssocID="{0B444EE1-EAA2-4072-AD43-723B3D4709E3}" presName="hierChild4" presStyleCnt="0"/>
      <dgm:spPr/>
    </dgm:pt>
    <dgm:pt modelId="{3FB0B2A2-3E6C-4C22-AF51-B67249EB2887}" type="pres">
      <dgm:prSet presAssocID="{0B444EE1-EAA2-4072-AD43-723B3D4709E3}" presName="hierChild5" presStyleCnt="0"/>
      <dgm:spPr/>
    </dgm:pt>
    <dgm:pt modelId="{7184AF9E-E85C-4189-8521-5B7B0977E1A3}" type="pres">
      <dgm:prSet presAssocID="{80711C11-0CA4-409A-B7C4-4E9270175760}" presName="Name37" presStyleLbl="parChTrans1D2" presStyleIdx="6" presStyleCnt="9"/>
      <dgm:spPr/>
    </dgm:pt>
    <dgm:pt modelId="{E43B4B1A-9D11-4196-AA69-5186F2920C60}" type="pres">
      <dgm:prSet presAssocID="{964AACEF-7FD5-4A81-BE65-506B4CDB5464}" presName="hierRoot2" presStyleCnt="0">
        <dgm:presLayoutVars>
          <dgm:hierBranch val="init"/>
        </dgm:presLayoutVars>
      </dgm:prSet>
      <dgm:spPr/>
    </dgm:pt>
    <dgm:pt modelId="{8982FB6F-B4ED-49BC-9D0E-BD2436936137}" type="pres">
      <dgm:prSet presAssocID="{964AACEF-7FD5-4A81-BE65-506B4CDB5464}" presName="rootComposite" presStyleCnt="0"/>
      <dgm:spPr/>
    </dgm:pt>
    <dgm:pt modelId="{A23AC228-52F8-4F1C-8563-BBC373A24B16}" type="pres">
      <dgm:prSet presAssocID="{964AACEF-7FD5-4A81-BE65-506B4CDB5464}" presName="rootText" presStyleLbl="node2" presStyleIdx="6" presStyleCnt="9">
        <dgm:presLayoutVars>
          <dgm:chPref val="3"/>
        </dgm:presLayoutVars>
      </dgm:prSet>
      <dgm:spPr/>
    </dgm:pt>
    <dgm:pt modelId="{D5BA8B6C-324A-4596-AD00-9C1427EC736B}" type="pres">
      <dgm:prSet presAssocID="{964AACEF-7FD5-4A81-BE65-506B4CDB5464}" presName="rootConnector" presStyleLbl="node2" presStyleIdx="6" presStyleCnt="9"/>
      <dgm:spPr/>
    </dgm:pt>
    <dgm:pt modelId="{4D4F6947-7D80-4464-95EF-0AD5987B9A7B}" type="pres">
      <dgm:prSet presAssocID="{964AACEF-7FD5-4A81-BE65-506B4CDB5464}" presName="hierChild4" presStyleCnt="0"/>
      <dgm:spPr/>
    </dgm:pt>
    <dgm:pt modelId="{04CA33B9-BD9E-4628-8D83-005705F1AE07}" type="pres">
      <dgm:prSet presAssocID="{964AACEF-7FD5-4A81-BE65-506B4CDB5464}" presName="hierChild5" presStyleCnt="0"/>
      <dgm:spPr/>
    </dgm:pt>
    <dgm:pt modelId="{1881D7EF-FEC1-4010-845D-001EF221508B}" type="pres">
      <dgm:prSet presAssocID="{5050B132-2FCF-4411-B993-03A98D214D08}" presName="Name37" presStyleLbl="parChTrans1D2" presStyleIdx="7" presStyleCnt="9"/>
      <dgm:spPr/>
    </dgm:pt>
    <dgm:pt modelId="{6043ACD9-4A2D-4FAC-AB6E-6CAB937EAB8E}" type="pres">
      <dgm:prSet presAssocID="{66C8BEDD-56F8-4A01-9B25-878178BEB540}" presName="hierRoot2" presStyleCnt="0">
        <dgm:presLayoutVars>
          <dgm:hierBranch val="init"/>
        </dgm:presLayoutVars>
      </dgm:prSet>
      <dgm:spPr/>
    </dgm:pt>
    <dgm:pt modelId="{B741752D-AD4A-464C-8E13-76428A9337EC}" type="pres">
      <dgm:prSet presAssocID="{66C8BEDD-56F8-4A01-9B25-878178BEB540}" presName="rootComposite" presStyleCnt="0"/>
      <dgm:spPr/>
    </dgm:pt>
    <dgm:pt modelId="{5AFCFA3D-31B8-4F17-A102-1EB10756857A}" type="pres">
      <dgm:prSet presAssocID="{66C8BEDD-56F8-4A01-9B25-878178BEB540}" presName="rootText" presStyleLbl="node2" presStyleIdx="7" presStyleCnt="9">
        <dgm:presLayoutVars>
          <dgm:chPref val="3"/>
        </dgm:presLayoutVars>
      </dgm:prSet>
      <dgm:spPr/>
    </dgm:pt>
    <dgm:pt modelId="{E3188E5E-F221-4402-BC7B-30289D374F72}" type="pres">
      <dgm:prSet presAssocID="{66C8BEDD-56F8-4A01-9B25-878178BEB540}" presName="rootConnector" presStyleLbl="node2" presStyleIdx="7" presStyleCnt="9"/>
      <dgm:spPr/>
    </dgm:pt>
    <dgm:pt modelId="{8A285C94-24FE-4E5E-A0D5-759E2505C7E8}" type="pres">
      <dgm:prSet presAssocID="{66C8BEDD-56F8-4A01-9B25-878178BEB540}" presName="hierChild4" presStyleCnt="0"/>
      <dgm:spPr/>
    </dgm:pt>
    <dgm:pt modelId="{28D7E080-1D94-4E44-8E0A-8AE235AC3802}" type="pres">
      <dgm:prSet presAssocID="{66C8BEDD-56F8-4A01-9B25-878178BEB540}" presName="hierChild5" presStyleCnt="0"/>
      <dgm:spPr/>
    </dgm:pt>
    <dgm:pt modelId="{3F60F060-A3E6-44AE-96C1-8D671DFB2E43}" type="pres">
      <dgm:prSet presAssocID="{7F41AFDA-AA2F-4619-893E-CF84E7DAF9A1}" presName="Name37" presStyleLbl="parChTrans1D2" presStyleIdx="8" presStyleCnt="9"/>
      <dgm:spPr/>
    </dgm:pt>
    <dgm:pt modelId="{9035033B-B0B1-449C-9E91-2E8D6FBD0D27}" type="pres">
      <dgm:prSet presAssocID="{EA6206E4-05D1-4627-9523-D3288F70F756}" presName="hierRoot2" presStyleCnt="0">
        <dgm:presLayoutVars>
          <dgm:hierBranch val="init"/>
        </dgm:presLayoutVars>
      </dgm:prSet>
      <dgm:spPr/>
    </dgm:pt>
    <dgm:pt modelId="{409F2E14-7290-408C-A357-6B5EBF8248DC}" type="pres">
      <dgm:prSet presAssocID="{EA6206E4-05D1-4627-9523-D3288F70F756}" presName="rootComposite" presStyleCnt="0"/>
      <dgm:spPr/>
    </dgm:pt>
    <dgm:pt modelId="{E78C77E0-74C2-4862-8EC3-704F3FA2E21F}" type="pres">
      <dgm:prSet presAssocID="{EA6206E4-05D1-4627-9523-D3288F70F756}" presName="rootText" presStyleLbl="node2" presStyleIdx="8" presStyleCnt="9">
        <dgm:presLayoutVars>
          <dgm:chPref val="3"/>
        </dgm:presLayoutVars>
      </dgm:prSet>
      <dgm:spPr/>
    </dgm:pt>
    <dgm:pt modelId="{C597C6A9-72F3-4C7C-B12C-3A297C29235E}" type="pres">
      <dgm:prSet presAssocID="{EA6206E4-05D1-4627-9523-D3288F70F756}" presName="rootConnector" presStyleLbl="node2" presStyleIdx="8" presStyleCnt="9"/>
      <dgm:spPr/>
    </dgm:pt>
    <dgm:pt modelId="{BF9824B1-97D5-4ABB-B52E-48EFDC0C1C1F}" type="pres">
      <dgm:prSet presAssocID="{EA6206E4-05D1-4627-9523-D3288F70F756}" presName="hierChild4" presStyleCnt="0"/>
      <dgm:spPr/>
    </dgm:pt>
    <dgm:pt modelId="{783BF9F6-9384-4326-9B4E-D7084872491C}" type="pres">
      <dgm:prSet presAssocID="{EA6206E4-05D1-4627-9523-D3288F70F756}" presName="hierChild5" presStyleCnt="0"/>
      <dgm:spPr/>
    </dgm:pt>
    <dgm:pt modelId="{BC0FA5F0-2DE4-43A1-964D-F8990D611786}" type="pres">
      <dgm:prSet presAssocID="{A1429D7C-7343-4237-BFED-C390B90B3B4A}" presName="hierChild3" presStyleCnt="0"/>
      <dgm:spPr/>
    </dgm:pt>
  </dgm:ptLst>
  <dgm:cxnLst>
    <dgm:cxn modelId="{127BCB12-C548-42EB-81BC-414378E2D689}" type="presOf" srcId="{138BEFD9-22E8-47EF-BB1C-4137C00058FD}" destId="{E4F2C644-2B4F-4067-B9A1-A146A8D29684}" srcOrd="0" destOrd="0" presId="urn:microsoft.com/office/officeart/2005/8/layout/orgChart1"/>
    <dgm:cxn modelId="{08429420-432E-4AE2-B94B-485D6E1C3219}" type="presOf" srcId="{7BAC3B33-B31B-4154-966E-77C2D6AA7473}" destId="{A5BC4816-4E76-4287-829F-ED0BB5FF2ACC}" srcOrd="0" destOrd="0" presId="urn:microsoft.com/office/officeart/2005/8/layout/orgChart1"/>
    <dgm:cxn modelId="{3B88362B-DDE3-4643-87AD-95FA7FDE0530}" type="presOf" srcId="{A1429D7C-7343-4237-BFED-C390B90B3B4A}" destId="{E71D7729-4301-47AE-861C-43849A74DC05}" srcOrd="1" destOrd="0" presId="urn:microsoft.com/office/officeart/2005/8/layout/orgChart1"/>
    <dgm:cxn modelId="{CF6C522C-E4D4-484E-AA95-6DB2C520FB73}" srcId="{A1429D7C-7343-4237-BFED-C390B90B3B4A}" destId="{EA6206E4-05D1-4627-9523-D3288F70F756}" srcOrd="8" destOrd="0" parTransId="{7F41AFDA-AA2F-4619-893E-CF84E7DAF9A1}" sibTransId="{8DC9E2B5-863B-4900-B6AB-722743301CCD}"/>
    <dgm:cxn modelId="{AC3EE82D-4DC5-4052-8901-4A31E68D0C0D}" type="presOf" srcId="{9CBA3466-FDCC-4190-98AB-4AC24825522F}" destId="{28E3472B-FA2D-44B3-ADD9-345F0B7595F1}" srcOrd="0" destOrd="0" presId="urn:microsoft.com/office/officeart/2005/8/layout/orgChart1"/>
    <dgm:cxn modelId="{87F8213F-71B8-4883-9BEE-4A980EF1D0F8}" type="presOf" srcId="{0FD21F4E-89AA-491A-91A0-DABC50A773F3}" destId="{507FA5CB-C18D-4CEC-AD8E-23C10E57FD10}" srcOrd="0" destOrd="0" presId="urn:microsoft.com/office/officeart/2005/8/layout/orgChart1"/>
    <dgm:cxn modelId="{0C7C833F-597A-4CAC-AA3E-3573266DD3BA}" type="presOf" srcId="{B8C8CB3F-5BDE-46F7-98F7-F84EBB87C700}" destId="{1C68CFAC-776D-4BDB-9B3F-D13B76DB5177}" srcOrd="0" destOrd="0" presId="urn:microsoft.com/office/officeart/2005/8/layout/orgChart1"/>
    <dgm:cxn modelId="{D1D61967-FEAE-417A-B7DD-0BE750207751}" srcId="{A1429D7C-7343-4237-BFED-C390B90B3B4A}" destId="{964AACEF-7FD5-4A81-BE65-506B4CDB5464}" srcOrd="6" destOrd="0" parTransId="{80711C11-0CA4-409A-B7C4-4E9270175760}" sibTransId="{8E7D07D3-E20C-497F-9CF6-ADA3EE47F000}"/>
    <dgm:cxn modelId="{3BFDE34B-B11C-441F-9171-7E0618051A75}" srcId="{BBFC6971-FE2D-416F-B4DD-7CE47405E56D}" destId="{A1429D7C-7343-4237-BFED-C390B90B3B4A}" srcOrd="0" destOrd="0" parTransId="{6E77CB10-D113-41A4-ACAC-EF3BACF2C35E}" sibTransId="{1C1C7D18-5761-4430-82B1-96EF66B53FAD}"/>
    <dgm:cxn modelId="{1E2D364C-B3D9-41B2-B06F-F88962150C6B}" srcId="{A1429D7C-7343-4237-BFED-C390B90B3B4A}" destId="{7BAC3B33-B31B-4154-966E-77C2D6AA7473}" srcOrd="3" destOrd="0" parTransId="{5D830488-3FF2-46E2-974C-F1CFBCB6BEA2}" sibTransId="{4C3A2890-3D33-4F7A-8557-8485688AF57B}"/>
    <dgm:cxn modelId="{07339D4C-C4E5-4309-9890-D5DEAB946E10}" type="presOf" srcId="{66C8BEDD-56F8-4A01-9B25-878178BEB540}" destId="{5AFCFA3D-31B8-4F17-A102-1EB10756857A}" srcOrd="0" destOrd="0" presId="urn:microsoft.com/office/officeart/2005/8/layout/orgChart1"/>
    <dgm:cxn modelId="{C2A4C16D-9552-4571-B69F-0CAC4ECE41D4}" type="presOf" srcId="{964AACEF-7FD5-4A81-BE65-506B4CDB5464}" destId="{A23AC228-52F8-4F1C-8563-BBC373A24B16}" srcOrd="0" destOrd="0" presId="urn:microsoft.com/office/officeart/2005/8/layout/orgChart1"/>
    <dgm:cxn modelId="{41E2226F-F7AD-4E11-8EE3-A999011D3CA6}" type="presOf" srcId="{A1429D7C-7343-4237-BFED-C390B90B3B4A}" destId="{741D0171-D316-44E5-9D47-FE3A90974F5C}" srcOrd="0" destOrd="0" presId="urn:microsoft.com/office/officeart/2005/8/layout/orgChart1"/>
    <dgm:cxn modelId="{AFE9A672-B56A-4529-A2A6-5D39DAB18ACE}" srcId="{A1429D7C-7343-4237-BFED-C390B90B3B4A}" destId="{0B444EE1-EAA2-4072-AD43-723B3D4709E3}" srcOrd="5" destOrd="0" parTransId="{1EBE3D0D-1A9D-4AC3-B5F3-394EC68802B0}" sibTransId="{D6068E5C-6CED-494A-9B27-39F4009F93BB}"/>
    <dgm:cxn modelId="{CC802B56-6456-4959-822F-25F5FC0106C8}" type="presOf" srcId="{D9DFCDA6-44DC-44B1-87E6-878A99AD7BE8}" destId="{D89D84A2-016C-44AF-900F-4BABEEE0D30E}" srcOrd="0" destOrd="0" presId="urn:microsoft.com/office/officeart/2005/8/layout/orgChart1"/>
    <dgm:cxn modelId="{D7841E77-CED7-4FFC-A1AC-10B088C06AF3}" type="presOf" srcId="{80711C11-0CA4-409A-B7C4-4E9270175760}" destId="{7184AF9E-E85C-4189-8521-5B7B0977E1A3}" srcOrd="0" destOrd="0" presId="urn:microsoft.com/office/officeart/2005/8/layout/orgChart1"/>
    <dgm:cxn modelId="{9AA9817A-6533-4AE2-8CBE-D49D6B5DD083}" type="presOf" srcId="{0B444EE1-EAA2-4072-AD43-723B3D4709E3}" destId="{BB4F4649-122A-4ADD-A76E-D113E46A1B51}" srcOrd="0" destOrd="0" presId="urn:microsoft.com/office/officeart/2005/8/layout/orgChart1"/>
    <dgm:cxn modelId="{10658587-B9E1-4F5A-BF68-991ED0062DDB}" srcId="{A1429D7C-7343-4237-BFED-C390B90B3B4A}" destId="{9CBA3466-FDCC-4190-98AB-4AC24825522F}" srcOrd="4" destOrd="0" parTransId="{138BEFD9-22E8-47EF-BB1C-4137C00058FD}" sibTransId="{007ED5B2-D9DD-4999-BDC6-C990ADE31844}"/>
    <dgm:cxn modelId="{580FD18A-8B6E-441A-9313-4A6D1B6EB700}" type="presOf" srcId="{97DFB4E4-C71B-41A4-B64A-E4340BE57103}" destId="{72C69D8B-6B0E-4712-AEE3-A0786B1F91F2}" srcOrd="0" destOrd="0" presId="urn:microsoft.com/office/officeart/2005/8/layout/orgChart1"/>
    <dgm:cxn modelId="{7E462F8C-C5B4-4078-B59E-AABD00D86179}" type="presOf" srcId="{66C8BEDD-56F8-4A01-9B25-878178BEB540}" destId="{E3188E5E-F221-4402-BC7B-30289D374F72}" srcOrd="1" destOrd="0" presId="urn:microsoft.com/office/officeart/2005/8/layout/orgChart1"/>
    <dgm:cxn modelId="{953BA28C-21CE-478C-9762-5639FE0D8A19}" type="presOf" srcId="{97DFB4E4-C71B-41A4-B64A-E4340BE57103}" destId="{A4A11BBD-FE91-4A61-BBA2-01849F06D169}" srcOrd="1" destOrd="0" presId="urn:microsoft.com/office/officeart/2005/8/layout/orgChart1"/>
    <dgm:cxn modelId="{35218B91-A359-4CB3-8507-E85FBAC7EEC9}" type="presOf" srcId="{A7765ECD-9E3D-4D94-B646-3BC4BF457B10}" destId="{03A28425-956B-4F15-99DE-F3222787FA31}" srcOrd="0" destOrd="0" presId="urn:microsoft.com/office/officeart/2005/8/layout/orgChart1"/>
    <dgm:cxn modelId="{2F29AA93-59A3-43DC-A754-F0240C332705}" type="presOf" srcId="{5D830488-3FF2-46E2-974C-F1CFBCB6BEA2}" destId="{10E651DA-E733-4EF9-85A4-5EBD98E79EFD}" srcOrd="0" destOrd="0" presId="urn:microsoft.com/office/officeart/2005/8/layout/orgChart1"/>
    <dgm:cxn modelId="{30D55F9C-5103-4D0B-8B08-C10239B56E20}" type="presOf" srcId="{EA6206E4-05D1-4627-9523-D3288F70F756}" destId="{E78C77E0-74C2-4862-8EC3-704F3FA2E21F}" srcOrd="0" destOrd="0" presId="urn:microsoft.com/office/officeart/2005/8/layout/orgChart1"/>
    <dgm:cxn modelId="{E073BDA7-280A-48DA-B0E0-C3DBA83820B1}" type="presOf" srcId="{5050B132-2FCF-4411-B993-03A98D214D08}" destId="{1881D7EF-FEC1-4010-845D-001EF221508B}" srcOrd="0" destOrd="0" presId="urn:microsoft.com/office/officeart/2005/8/layout/orgChart1"/>
    <dgm:cxn modelId="{C75F1CA8-21A6-4ED0-9DE3-8E444A840F05}" srcId="{A1429D7C-7343-4237-BFED-C390B90B3B4A}" destId="{B8C8CB3F-5BDE-46F7-98F7-F84EBB87C700}" srcOrd="2" destOrd="0" parTransId="{D9DFCDA6-44DC-44B1-87E6-878A99AD7BE8}" sibTransId="{885EE6EC-13FC-4962-85F3-B8C47C954FD6}"/>
    <dgm:cxn modelId="{2522D1AE-C583-4DCE-ACB1-169E2297079A}" srcId="{A1429D7C-7343-4237-BFED-C390B90B3B4A}" destId="{97DFB4E4-C71B-41A4-B64A-E4340BE57103}" srcOrd="0" destOrd="0" parTransId="{3A2ABF93-9C87-4161-B95D-9C7179FB1D6E}" sibTransId="{616163FE-FF1B-433E-B8B2-155FF00507A7}"/>
    <dgm:cxn modelId="{4AE292B5-1B7C-4420-AF6F-493F8317ADFC}" type="presOf" srcId="{7F41AFDA-AA2F-4619-893E-CF84E7DAF9A1}" destId="{3F60F060-A3E6-44AE-96C1-8D671DFB2E43}" srcOrd="0" destOrd="0" presId="urn:microsoft.com/office/officeart/2005/8/layout/orgChart1"/>
    <dgm:cxn modelId="{285651B7-5C91-4992-AE5B-63C755E36A63}" type="presOf" srcId="{BBFC6971-FE2D-416F-B4DD-7CE47405E56D}" destId="{08B947DD-1070-47AB-ADDA-61F2BBD6EB50}" srcOrd="0" destOrd="0" presId="urn:microsoft.com/office/officeart/2005/8/layout/orgChart1"/>
    <dgm:cxn modelId="{700879B7-C6DE-49A2-B25B-0DB764669BF7}" type="presOf" srcId="{A7765ECD-9E3D-4D94-B646-3BC4BF457B10}" destId="{9B4A78FE-B372-478E-A55E-01D2C34F1E9D}" srcOrd="1" destOrd="0" presId="urn:microsoft.com/office/officeart/2005/8/layout/orgChart1"/>
    <dgm:cxn modelId="{F18A74BE-FEF0-495F-A207-DF38552F9183}" type="presOf" srcId="{964AACEF-7FD5-4A81-BE65-506B4CDB5464}" destId="{D5BA8B6C-324A-4596-AD00-9C1427EC736B}" srcOrd="1" destOrd="0" presId="urn:microsoft.com/office/officeart/2005/8/layout/orgChart1"/>
    <dgm:cxn modelId="{53D07CC2-86E7-42C1-89DF-F8A23EFF430F}" type="presOf" srcId="{9CBA3466-FDCC-4190-98AB-4AC24825522F}" destId="{56D25C95-76A7-440D-9C39-4D37DA03AB6D}" srcOrd="1" destOrd="0" presId="urn:microsoft.com/office/officeart/2005/8/layout/orgChart1"/>
    <dgm:cxn modelId="{E9212AE1-EBAA-4E03-B13C-480338693D1C}" type="presOf" srcId="{7BAC3B33-B31B-4154-966E-77C2D6AA7473}" destId="{1463F233-A0DF-44D6-993C-9C92064D6B88}" srcOrd="1" destOrd="0" presId="urn:microsoft.com/office/officeart/2005/8/layout/orgChart1"/>
    <dgm:cxn modelId="{A9DA6BE4-55CF-4938-9C68-55CF0F64ADB3}" srcId="{A1429D7C-7343-4237-BFED-C390B90B3B4A}" destId="{66C8BEDD-56F8-4A01-9B25-878178BEB540}" srcOrd="7" destOrd="0" parTransId="{5050B132-2FCF-4411-B993-03A98D214D08}" sibTransId="{9B69076A-5504-435D-A194-6D536E25AC92}"/>
    <dgm:cxn modelId="{9409A0EA-A452-4020-995B-FC87D5D6EB93}" type="presOf" srcId="{1EBE3D0D-1A9D-4AC3-B5F3-394EC68802B0}" destId="{75D1BE2D-ADBD-4839-9234-1812BC57FA47}" srcOrd="0" destOrd="0" presId="urn:microsoft.com/office/officeart/2005/8/layout/orgChart1"/>
    <dgm:cxn modelId="{CA2270EE-DFDF-4EE4-AC71-5D9513FED536}" type="presOf" srcId="{EA6206E4-05D1-4627-9523-D3288F70F756}" destId="{C597C6A9-72F3-4C7C-B12C-3A297C29235E}" srcOrd="1" destOrd="0" presId="urn:microsoft.com/office/officeart/2005/8/layout/orgChart1"/>
    <dgm:cxn modelId="{572FDDF2-A926-48E3-9453-BF4C786F0767}" type="presOf" srcId="{3A2ABF93-9C87-4161-B95D-9C7179FB1D6E}" destId="{DB4F589F-9FAD-4445-8E6F-8833D97E1CBD}" srcOrd="0" destOrd="0" presId="urn:microsoft.com/office/officeart/2005/8/layout/orgChart1"/>
    <dgm:cxn modelId="{3D6096F3-18F5-4E46-BDE8-2D490A6FF667}" type="presOf" srcId="{B8C8CB3F-5BDE-46F7-98F7-F84EBB87C700}" destId="{DF09E107-C726-4666-B956-FDCAEBC275DD}" srcOrd="1" destOrd="0" presId="urn:microsoft.com/office/officeart/2005/8/layout/orgChart1"/>
    <dgm:cxn modelId="{36F54AF4-9846-4A81-9B52-58E785AC379E}" srcId="{A1429D7C-7343-4237-BFED-C390B90B3B4A}" destId="{A7765ECD-9E3D-4D94-B646-3BC4BF457B10}" srcOrd="1" destOrd="0" parTransId="{0FD21F4E-89AA-491A-91A0-DABC50A773F3}" sibTransId="{4C6FE3DC-7930-47E6-BC37-96E7A454E9CC}"/>
    <dgm:cxn modelId="{314A81F5-7141-4445-98BF-D435418F1EAD}" type="presOf" srcId="{0B444EE1-EAA2-4072-AD43-723B3D4709E3}" destId="{C9FCD1D5-4730-4F84-8ED0-0E3C11419060}" srcOrd="1" destOrd="0" presId="urn:microsoft.com/office/officeart/2005/8/layout/orgChart1"/>
    <dgm:cxn modelId="{94556014-8028-48D0-978D-7C4FE4C61B75}" type="presParOf" srcId="{08B947DD-1070-47AB-ADDA-61F2BBD6EB50}" destId="{663C1D79-B3AA-40D0-B95C-50DC97208AE5}" srcOrd="0" destOrd="0" presId="urn:microsoft.com/office/officeart/2005/8/layout/orgChart1"/>
    <dgm:cxn modelId="{511215AC-1C2C-442B-B0FB-C6EF1D05E93F}" type="presParOf" srcId="{663C1D79-B3AA-40D0-B95C-50DC97208AE5}" destId="{3D0B2BA7-C8D8-4321-A076-5D5817A2A307}" srcOrd="0" destOrd="0" presId="urn:microsoft.com/office/officeart/2005/8/layout/orgChart1"/>
    <dgm:cxn modelId="{87D8381A-CE10-42F9-9E69-2092A68229FC}" type="presParOf" srcId="{3D0B2BA7-C8D8-4321-A076-5D5817A2A307}" destId="{741D0171-D316-44E5-9D47-FE3A90974F5C}" srcOrd="0" destOrd="0" presId="urn:microsoft.com/office/officeart/2005/8/layout/orgChart1"/>
    <dgm:cxn modelId="{74D9C005-DCD3-4E43-ACC8-7A6BB2D6621B}" type="presParOf" srcId="{3D0B2BA7-C8D8-4321-A076-5D5817A2A307}" destId="{E71D7729-4301-47AE-861C-43849A74DC05}" srcOrd="1" destOrd="0" presId="urn:microsoft.com/office/officeart/2005/8/layout/orgChart1"/>
    <dgm:cxn modelId="{EE76E13B-01BD-4956-BFD5-7DF9E3DFD166}" type="presParOf" srcId="{663C1D79-B3AA-40D0-B95C-50DC97208AE5}" destId="{2DC869ED-4AFD-4A7F-B56D-50B2FD89CCAD}" srcOrd="1" destOrd="0" presId="urn:microsoft.com/office/officeart/2005/8/layout/orgChart1"/>
    <dgm:cxn modelId="{75769F09-39FB-4D1A-99AE-4B36B26EDD3A}" type="presParOf" srcId="{2DC869ED-4AFD-4A7F-B56D-50B2FD89CCAD}" destId="{DB4F589F-9FAD-4445-8E6F-8833D97E1CBD}" srcOrd="0" destOrd="0" presId="urn:microsoft.com/office/officeart/2005/8/layout/orgChart1"/>
    <dgm:cxn modelId="{47293FA4-C0A4-40EF-8B23-71BAC932B94C}" type="presParOf" srcId="{2DC869ED-4AFD-4A7F-B56D-50B2FD89CCAD}" destId="{E7B2A8C3-BE99-4FAD-B75A-FFFC85122B4F}" srcOrd="1" destOrd="0" presId="urn:microsoft.com/office/officeart/2005/8/layout/orgChart1"/>
    <dgm:cxn modelId="{A4431AD7-2F4D-4ED7-B00B-7AEB80C10B71}" type="presParOf" srcId="{E7B2A8C3-BE99-4FAD-B75A-FFFC85122B4F}" destId="{8B7FB2E1-2F31-4FB4-BC23-C8BFB4B1488A}" srcOrd="0" destOrd="0" presId="urn:microsoft.com/office/officeart/2005/8/layout/orgChart1"/>
    <dgm:cxn modelId="{91F57F29-0148-4F40-8147-739AF506A127}" type="presParOf" srcId="{8B7FB2E1-2F31-4FB4-BC23-C8BFB4B1488A}" destId="{72C69D8B-6B0E-4712-AEE3-A0786B1F91F2}" srcOrd="0" destOrd="0" presId="urn:microsoft.com/office/officeart/2005/8/layout/orgChart1"/>
    <dgm:cxn modelId="{BF104527-6F5A-4479-B35B-00E8E23DCE6B}" type="presParOf" srcId="{8B7FB2E1-2F31-4FB4-BC23-C8BFB4B1488A}" destId="{A4A11BBD-FE91-4A61-BBA2-01849F06D169}" srcOrd="1" destOrd="0" presId="urn:microsoft.com/office/officeart/2005/8/layout/orgChart1"/>
    <dgm:cxn modelId="{C81ABD70-A910-4125-916E-7AC4577D6294}" type="presParOf" srcId="{E7B2A8C3-BE99-4FAD-B75A-FFFC85122B4F}" destId="{1411E9DF-FD43-4AD4-9708-88D584FEF6DC}" srcOrd="1" destOrd="0" presId="urn:microsoft.com/office/officeart/2005/8/layout/orgChart1"/>
    <dgm:cxn modelId="{851B9DB6-A821-42FA-99D4-ACCA2FF9BC2E}" type="presParOf" srcId="{E7B2A8C3-BE99-4FAD-B75A-FFFC85122B4F}" destId="{3862ADBA-350C-4FD2-87CC-80F42313D36B}" srcOrd="2" destOrd="0" presId="urn:microsoft.com/office/officeart/2005/8/layout/orgChart1"/>
    <dgm:cxn modelId="{2184B422-67ED-4666-99D1-7CC113F495FB}" type="presParOf" srcId="{2DC869ED-4AFD-4A7F-B56D-50B2FD89CCAD}" destId="{507FA5CB-C18D-4CEC-AD8E-23C10E57FD10}" srcOrd="2" destOrd="0" presId="urn:microsoft.com/office/officeart/2005/8/layout/orgChart1"/>
    <dgm:cxn modelId="{8F495DC0-9630-4E1C-814C-38FD40BA847C}" type="presParOf" srcId="{2DC869ED-4AFD-4A7F-B56D-50B2FD89CCAD}" destId="{4502990B-6499-4358-9E42-F02C85F2712D}" srcOrd="3" destOrd="0" presId="urn:microsoft.com/office/officeart/2005/8/layout/orgChart1"/>
    <dgm:cxn modelId="{9A8F71BE-2FBE-4244-BE8C-27E72292C859}" type="presParOf" srcId="{4502990B-6499-4358-9E42-F02C85F2712D}" destId="{0F276E5B-FCA1-4F96-B3C8-3E8523C0F873}" srcOrd="0" destOrd="0" presId="urn:microsoft.com/office/officeart/2005/8/layout/orgChart1"/>
    <dgm:cxn modelId="{6273B78A-97E2-497F-937D-A66F94C05DFB}" type="presParOf" srcId="{0F276E5B-FCA1-4F96-B3C8-3E8523C0F873}" destId="{03A28425-956B-4F15-99DE-F3222787FA31}" srcOrd="0" destOrd="0" presId="urn:microsoft.com/office/officeart/2005/8/layout/orgChart1"/>
    <dgm:cxn modelId="{898D6894-EE34-40A7-8E73-990A17FEFBF5}" type="presParOf" srcId="{0F276E5B-FCA1-4F96-B3C8-3E8523C0F873}" destId="{9B4A78FE-B372-478E-A55E-01D2C34F1E9D}" srcOrd="1" destOrd="0" presId="urn:microsoft.com/office/officeart/2005/8/layout/orgChart1"/>
    <dgm:cxn modelId="{E7F499BD-AEA3-4DEC-B329-102BA0153173}" type="presParOf" srcId="{4502990B-6499-4358-9E42-F02C85F2712D}" destId="{87049932-65EC-41DD-9D31-09C9963C4A39}" srcOrd="1" destOrd="0" presId="urn:microsoft.com/office/officeart/2005/8/layout/orgChart1"/>
    <dgm:cxn modelId="{EDE2DBEE-DC15-45E0-9828-2BA8824225CD}" type="presParOf" srcId="{4502990B-6499-4358-9E42-F02C85F2712D}" destId="{9F1CFEA5-B855-4DAE-AE4D-A4A7773C7C6B}" srcOrd="2" destOrd="0" presId="urn:microsoft.com/office/officeart/2005/8/layout/orgChart1"/>
    <dgm:cxn modelId="{09926FAD-22A7-4D49-A6BA-B755BD1B9E21}" type="presParOf" srcId="{2DC869ED-4AFD-4A7F-B56D-50B2FD89CCAD}" destId="{D89D84A2-016C-44AF-900F-4BABEEE0D30E}" srcOrd="4" destOrd="0" presId="urn:microsoft.com/office/officeart/2005/8/layout/orgChart1"/>
    <dgm:cxn modelId="{03BCDB89-DAAF-424F-AA7A-63CC24BB05D9}" type="presParOf" srcId="{2DC869ED-4AFD-4A7F-B56D-50B2FD89CCAD}" destId="{01645380-6F61-4457-AA7D-999CCD6A3E7D}" srcOrd="5" destOrd="0" presId="urn:microsoft.com/office/officeart/2005/8/layout/orgChart1"/>
    <dgm:cxn modelId="{6AA7409E-8157-4707-B2EC-82F760C85B2C}" type="presParOf" srcId="{01645380-6F61-4457-AA7D-999CCD6A3E7D}" destId="{D0DA1C39-D2EA-414F-A0A3-29812A4BBFD3}" srcOrd="0" destOrd="0" presId="urn:microsoft.com/office/officeart/2005/8/layout/orgChart1"/>
    <dgm:cxn modelId="{409D78A2-5E22-471E-845E-FD566A640922}" type="presParOf" srcId="{D0DA1C39-D2EA-414F-A0A3-29812A4BBFD3}" destId="{1C68CFAC-776D-4BDB-9B3F-D13B76DB5177}" srcOrd="0" destOrd="0" presId="urn:microsoft.com/office/officeart/2005/8/layout/orgChart1"/>
    <dgm:cxn modelId="{0D7BC140-D042-4B0A-96D9-E743167227E4}" type="presParOf" srcId="{D0DA1C39-D2EA-414F-A0A3-29812A4BBFD3}" destId="{DF09E107-C726-4666-B956-FDCAEBC275DD}" srcOrd="1" destOrd="0" presId="urn:microsoft.com/office/officeart/2005/8/layout/orgChart1"/>
    <dgm:cxn modelId="{940D889F-31A9-4F30-9EED-46FA48A99903}" type="presParOf" srcId="{01645380-6F61-4457-AA7D-999CCD6A3E7D}" destId="{D78DAB43-B039-42E8-9930-EFB44F73A906}" srcOrd="1" destOrd="0" presId="urn:microsoft.com/office/officeart/2005/8/layout/orgChart1"/>
    <dgm:cxn modelId="{4F76539A-71F7-4074-8C8F-81FD065A3158}" type="presParOf" srcId="{01645380-6F61-4457-AA7D-999CCD6A3E7D}" destId="{4E62A7E1-D79E-4C24-AD0F-BA56C047395A}" srcOrd="2" destOrd="0" presId="urn:microsoft.com/office/officeart/2005/8/layout/orgChart1"/>
    <dgm:cxn modelId="{2592EAE6-0C38-4BA4-81BB-B02E8B22E6FF}" type="presParOf" srcId="{2DC869ED-4AFD-4A7F-B56D-50B2FD89CCAD}" destId="{10E651DA-E733-4EF9-85A4-5EBD98E79EFD}" srcOrd="6" destOrd="0" presId="urn:microsoft.com/office/officeart/2005/8/layout/orgChart1"/>
    <dgm:cxn modelId="{646B1737-954C-4270-9263-9AEC8B9193EE}" type="presParOf" srcId="{2DC869ED-4AFD-4A7F-B56D-50B2FD89CCAD}" destId="{5D0E70F4-7598-43FA-93FA-E37ED30D157F}" srcOrd="7" destOrd="0" presId="urn:microsoft.com/office/officeart/2005/8/layout/orgChart1"/>
    <dgm:cxn modelId="{85310D32-68A7-49A9-8150-4424B6A23324}" type="presParOf" srcId="{5D0E70F4-7598-43FA-93FA-E37ED30D157F}" destId="{1A09B9E5-BBBF-475F-9A4A-C417A36176ED}" srcOrd="0" destOrd="0" presId="urn:microsoft.com/office/officeart/2005/8/layout/orgChart1"/>
    <dgm:cxn modelId="{716E4062-F72E-4677-9D6C-F89CF69E8246}" type="presParOf" srcId="{1A09B9E5-BBBF-475F-9A4A-C417A36176ED}" destId="{A5BC4816-4E76-4287-829F-ED0BB5FF2ACC}" srcOrd="0" destOrd="0" presId="urn:microsoft.com/office/officeart/2005/8/layout/orgChart1"/>
    <dgm:cxn modelId="{9940A560-FAB9-4352-BC34-721079656DDB}" type="presParOf" srcId="{1A09B9E5-BBBF-475F-9A4A-C417A36176ED}" destId="{1463F233-A0DF-44D6-993C-9C92064D6B88}" srcOrd="1" destOrd="0" presId="urn:microsoft.com/office/officeart/2005/8/layout/orgChart1"/>
    <dgm:cxn modelId="{AD73B2A4-1297-472A-8272-F60795316C48}" type="presParOf" srcId="{5D0E70F4-7598-43FA-93FA-E37ED30D157F}" destId="{1914B5A1-A481-4202-968F-F089AE8033EA}" srcOrd="1" destOrd="0" presId="urn:microsoft.com/office/officeart/2005/8/layout/orgChart1"/>
    <dgm:cxn modelId="{F6992300-2E34-45B4-96F5-883124C387E5}" type="presParOf" srcId="{5D0E70F4-7598-43FA-93FA-E37ED30D157F}" destId="{60C49D1F-79C7-470F-AE1C-02F95C120082}" srcOrd="2" destOrd="0" presId="urn:microsoft.com/office/officeart/2005/8/layout/orgChart1"/>
    <dgm:cxn modelId="{5BF80DDC-36BE-4A32-BEE6-0DEC10CFC9FB}" type="presParOf" srcId="{2DC869ED-4AFD-4A7F-B56D-50B2FD89CCAD}" destId="{E4F2C644-2B4F-4067-B9A1-A146A8D29684}" srcOrd="8" destOrd="0" presId="urn:microsoft.com/office/officeart/2005/8/layout/orgChart1"/>
    <dgm:cxn modelId="{A632E2A0-2E84-4003-90E5-5E3928931004}" type="presParOf" srcId="{2DC869ED-4AFD-4A7F-B56D-50B2FD89CCAD}" destId="{1623870D-CB76-40A6-B067-A480FE2ECDA7}" srcOrd="9" destOrd="0" presId="urn:microsoft.com/office/officeart/2005/8/layout/orgChart1"/>
    <dgm:cxn modelId="{57AC1B1A-F52E-49AC-8627-C15AC2DBABA4}" type="presParOf" srcId="{1623870D-CB76-40A6-B067-A480FE2ECDA7}" destId="{58C84A92-1ED6-4155-93EE-8FA93A47EE07}" srcOrd="0" destOrd="0" presId="urn:microsoft.com/office/officeart/2005/8/layout/orgChart1"/>
    <dgm:cxn modelId="{2C482028-7589-4E38-8A40-2DD67FBAB6B7}" type="presParOf" srcId="{58C84A92-1ED6-4155-93EE-8FA93A47EE07}" destId="{28E3472B-FA2D-44B3-ADD9-345F0B7595F1}" srcOrd="0" destOrd="0" presId="urn:microsoft.com/office/officeart/2005/8/layout/orgChart1"/>
    <dgm:cxn modelId="{B3E12456-2BA9-4F40-A873-B2474021AFEA}" type="presParOf" srcId="{58C84A92-1ED6-4155-93EE-8FA93A47EE07}" destId="{56D25C95-76A7-440D-9C39-4D37DA03AB6D}" srcOrd="1" destOrd="0" presId="urn:microsoft.com/office/officeart/2005/8/layout/orgChart1"/>
    <dgm:cxn modelId="{6C68BCEA-761E-4F83-8DD8-24489B965556}" type="presParOf" srcId="{1623870D-CB76-40A6-B067-A480FE2ECDA7}" destId="{CF31633E-1390-4171-89D4-DE3BDD3CA2C5}" srcOrd="1" destOrd="0" presId="urn:microsoft.com/office/officeart/2005/8/layout/orgChart1"/>
    <dgm:cxn modelId="{0D9AA5A0-4F10-41D9-8324-C6DD31EBA595}" type="presParOf" srcId="{1623870D-CB76-40A6-B067-A480FE2ECDA7}" destId="{FE214ABE-49D9-4EE7-90A8-6E4084683680}" srcOrd="2" destOrd="0" presId="urn:microsoft.com/office/officeart/2005/8/layout/orgChart1"/>
    <dgm:cxn modelId="{3F09339C-1196-4AF0-8987-2CF3AD7B5465}" type="presParOf" srcId="{2DC869ED-4AFD-4A7F-B56D-50B2FD89CCAD}" destId="{75D1BE2D-ADBD-4839-9234-1812BC57FA47}" srcOrd="10" destOrd="0" presId="urn:microsoft.com/office/officeart/2005/8/layout/orgChart1"/>
    <dgm:cxn modelId="{38C206C6-65DE-4D3B-9E31-F24BDD59D7ED}" type="presParOf" srcId="{2DC869ED-4AFD-4A7F-B56D-50B2FD89CCAD}" destId="{4E458E8D-D90D-47B0-A985-CB20286CC8C0}" srcOrd="11" destOrd="0" presId="urn:microsoft.com/office/officeart/2005/8/layout/orgChart1"/>
    <dgm:cxn modelId="{37F36F60-0704-43C2-958A-5C2D898054B3}" type="presParOf" srcId="{4E458E8D-D90D-47B0-A985-CB20286CC8C0}" destId="{59B8E6CD-2DB2-4E4D-AEC5-5D0DE669A9F8}" srcOrd="0" destOrd="0" presId="urn:microsoft.com/office/officeart/2005/8/layout/orgChart1"/>
    <dgm:cxn modelId="{F8351612-EACD-4F59-AC3C-291530DBCE4F}" type="presParOf" srcId="{59B8E6CD-2DB2-4E4D-AEC5-5D0DE669A9F8}" destId="{BB4F4649-122A-4ADD-A76E-D113E46A1B51}" srcOrd="0" destOrd="0" presId="urn:microsoft.com/office/officeart/2005/8/layout/orgChart1"/>
    <dgm:cxn modelId="{3BE0464F-888C-4ED3-BAE8-0DF1402A11D0}" type="presParOf" srcId="{59B8E6CD-2DB2-4E4D-AEC5-5D0DE669A9F8}" destId="{C9FCD1D5-4730-4F84-8ED0-0E3C11419060}" srcOrd="1" destOrd="0" presId="urn:microsoft.com/office/officeart/2005/8/layout/orgChart1"/>
    <dgm:cxn modelId="{0484350F-CFAD-4280-B6F3-EEEDF2C2606A}" type="presParOf" srcId="{4E458E8D-D90D-47B0-A985-CB20286CC8C0}" destId="{D61FE83F-B461-407E-A565-E143B82F7816}" srcOrd="1" destOrd="0" presId="urn:microsoft.com/office/officeart/2005/8/layout/orgChart1"/>
    <dgm:cxn modelId="{5831CE27-0ED8-4BA5-9F98-06FEC1200401}" type="presParOf" srcId="{4E458E8D-D90D-47B0-A985-CB20286CC8C0}" destId="{3FB0B2A2-3E6C-4C22-AF51-B67249EB2887}" srcOrd="2" destOrd="0" presId="urn:microsoft.com/office/officeart/2005/8/layout/orgChart1"/>
    <dgm:cxn modelId="{00E29405-4E78-4496-9316-BA086039E1DE}" type="presParOf" srcId="{2DC869ED-4AFD-4A7F-B56D-50B2FD89CCAD}" destId="{7184AF9E-E85C-4189-8521-5B7B0977E1A3}" srcOrd="12" destOrd="0" presId="urn:microsoft.com/office/officeart/2005/8/layout/orgChart1"/>
    <dgm:cxn modelId="{0431DE57-31E6-4596-9A62-5E4993960204}" type="presParOf" srcId="{2DC869ED-4AFD-4A7F-B56D-50B2FD89CCAD}" destId="{E43B4B1A-9D11-4196-AA69-5186F2920C60}" srcOrd="13" destOrd="0" presId="urn:microsoft.com/office/officeart/2005/8/layout/orgChart1"/>
    <dgm:cxn modelId="{35FC2BC9-54BA-4923-98BD-B8F0A3BE8919}" type="presParOf" srcId="{E43B4B1A-9D11-4196-AA69-5186F2920C60}" destId="{8982FB6F-B4ED-49BC-9D0E-BD2436936137}" srcOrd="0" destOrd="0" presId="urn:microsoft.com/office/officeart/2005/8/layout/orgChart1"/>
    <dgm:cxn modelId="{51FEB7C6-E333-49BC-B817-9C87A738C24E}" type="presParOf" srcId="{8982FB6F-B4ED-49BC-9D0E-BD2436936137}" destId="{A23AC228-52F8-4F1C-8563-BBC373A24B16}" srcOrd="0" destOrd="0" presId="urn:microsoft.com/office/officeart/2005/8/layout/orgChart1"/>
    <dgm:cxn modelId="{4C8D03E6-C328-4390-9668-1BF3F564F297}" type="presParOf" srcId="{8982FB6F-B4ED-49BC-9D0E-BD2436936137}" destId="{D5BA8B6C-324A-4596-AD00-9C1427EC736B}" srcOrd="1" destOrd="0" presId="urn:microsoft.com/office/officeart/2005/8/layout/orgChart1"/>
    <dgm:cxn modelId="{C09F9F98-E22D-4D7A-89B2-EE7C33EECE8E}" type="presParOf" srcId="{E43B4B1A-9D11-4196-AA69-5186F2920C60}" destId="{4D4F6947-7D80-4464-95EF-0AD5987B9A7B}" srcOrd="1" destOrd="0" presId="urn:microsoft.com/office/officeart/2005/8/layout/orgChart1"/>
    <dgm:cxn modelId="{5B3AA6D7-AC90-400C-836F-1DA2CC1D6570}" type="presParOf" srcId="{E43B4B1A-9D11-4196-AA69-5186F2920C60}" destId="{04CA33B9-BD9E-4628-8D83-005705F1AE07}" srcOrd="2" destOrd="0" presId="urn:microsoft.com/office/officeart/2005/8/layout/orgChart1"/>
    <dgm:cxn modelId="{4E0A8F9C-9F10-4037-86DE-55686807A2F7}" type="presParOf" srcId="{2DC869ED-4AFD-4A7F-B56D-50B2FD89CCAD}" destId="{1881D7EF-FEC1-4010-845D-001EF221508B}" srcOrd="14" destOrd="0" presId="urn:microsoft.com/office/officeart/2005/8/layout/orgChart1"/>
    <dgm:cxn modelId="{B4E2612E-AB68-479C-9433-48CDEBBABB6A}" type="presParOf" srcId="{2DC869ED-4AFD-4A7F-B56D-50B2FD89CCAD}" destId="{6043ACD9-4A2D-4FAC-AB6E-6CAB937EAB8E}" srcOrd="15" destOrd="0" presId="urn:microsoft.com/office/officeart/2005/8/layout/orgChart1"/>
    <dgm:cxn modelId="{F8610476-D7E0-482B-B089-B0059CEFF9F1}" type="presParOf" srcId="{6043ACD9-4A2D-4FAC-AB6E-6CAB937EAB8E}" destId="{B741752D-AD4A-464C-8E13-76428A9337EC}" srcOrd="0" destOrd="0" presId="urn:microsoft.com/office/officeart/2005/8/layout/orgChart1"/>
    <dgm:cxn modelId="{7DAC90D9-CBF5-4E99-AB02-A082F4CE07F1}" type="presParOf" srcId="{B741752D-AD4A-464C-8E13-76428A9337EC}" destId="{5AFCFA3D-31B8-4F17-A102-1EB10756857A}" srcOrd="0" destOrd="0" presId="urn:microsoft.com/office/officeart/2005/8/layout/orgChart1"/>
    <dgm:cxn modelId="{C5680C94-1BCF-4AD8-83C4-AAF49648CA1D}" type="presParOf" srcId="{B741752D-AD4A-464C-8E13-76428A9337EC}" destId="{E3188E5E-F221-4402-BC7B-30289D374F72}" srcOrd="1" destOrd="0" presId="urn:microsoft.com/office/officeart/2005/8/layout/orgChart1"/>
    <dgm:cxn modelId="{6E566321-E2FF-433E-A236-3EE437B1EF88}" type="presParOf" srcId="{6043ACD9-4A2D-4FAC-AB6E-6CAB937EAB8E}" destId="{8A285C94-24FE-4E5E-A0D5-759E2505C7E8}" srcOrd="1" destOrd="0" presId="urn:microsoft.com/office/officeart/2005/8/layout/orgChart1"/>
    <dgm:cxn modelId="{B7E39E65-2B85-4DBC-AF4B-2062E86069FB}" type="presParOf" srcId="{6043ACD9-4A2D-4FAC-AB6E-6CAB937EAB8E}" destId="{28D7E080-1D94-4E44-8E0A-8AE235AC3802}" srcOrd="2" destOrd="0" presId="urn:microsoft.com/office/officeart/2005/8/layout/orgChart1"/>
    <dgm:cxn modelId="{42CC91CA-82F3-463E-842D-9945CC572C16}" type="presParOf" srcId="{2DC869ED-4AFD-4A7F-B56D-50B2FD89CCAD}" destId="{3F60F060-A3E6-44AE-96C1-8D671DFB2E43}" srcOrd="16" destOrd="0" presId="urn:microsoft.com/office/officeart/2005/8/layout/orgChart1"/>
    <dgm:cxn modelId="{E1F4A5E3-8F82-4C62-A38A-A784F139170A}" type="presParOf" srcId="{2DC869ED-4AFD-4A7F-B56D-50B2FD89CCAD}" destId="{9035033B-B0B1-449C-9E91-2E8D6FBD0D27}" srcOrd="17" destOrd="0" presId="urn:microsoft.com/office/officeart/2005/8/layout/orgChart1"/>
    <dgm:cxn modelId="{DF89B1B2-4517-4F97-88B3-22F0668328A5}" type="presParOf" srcId="{9035033B-B0B1-449C-9E91-2E8D6FBD0D27}" destId="{409F2E14-7290-408C-A357-6B5EBF8248DC}" srcOrd="0" destOrd="0" presId="urn:microsoft.com/office/officeart/2005/8/layout/orgChart1"/>
    <dgm:cxn modelId="{A437A9EF-E4E0-48F7-B653-4659680592C5}" type="presParOf" srcId="{409F2E14-7290-408C-A357-6B5EBF8248DC}" destId="{E78C77E0-74C2-4862-8EC3-704F3FA2E21F}" srcOrd="0" destOrd="0" presId="urn:microsoft.com/office/officeart/2005/8/layout/orgChart1"/>
    <dgm:cxn modelId="{2E67F4AB-C04D-4847-A7C9-16CAA93A1925}" type="presParOf" srcId="{409F2E14-7290-408C-A357-6B5EBF8248DC}" destId="{C597C6A9-72F3-4C7C-B12C-3A297C29235E}" srcOrd="1" destOrd="0" presId="urn:microsoft.com/office/officeart/2005/8/layout/orgChart1"/>
    <dgm:cxn modelId="{07419493-C60B-48E5-9373-533D759ACBFF}" type="presParOf" srcId="{9035033B-B0B1-449C-9E91-2E8D6FBD0D27}" destId="{BF9824B1-97D5-4ABB-B52E-48EFDC0C1C1F}" srcOrd="1" destOrd="0" presId="urn:microsoft.com/office/officeart/2005/8/layout/orgChart1"/>
    <dgm:cxn modelId="{32919C46-3345-4B2F-B16B-0000813EA2D6}" type="presParOf" srcId="{9035033B-B0B1-449C-9E91-2E8D6FBD0D27}" destId="{783BF9F6-9384-4326-9B4E-D7084872491C}" srcOrd="2" destOrd="0" presId="urn:microsoft.com/office/officeart/2005/8/layout/orgChart1"/>
    <dgm:cxn modelId="{644C4DFC-A2F7-4BF1-BC74-E6DDB3634BDD}" type="presParOf" srcId="{663C1D79-B3AA-40D0-B95C-50DC97208AE5}" destId="{BC0FA5F0-2DE4-43A1-964D-F8990D6117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E64BE78-A09A-41C0-A719-E1EF582C2A9D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51F146-DAFA-49B4-A3BA-B98ED7732B5D}">
      <dgm:prSet custT="1"/>
      <dgm:spPr/>
      <dgm:t>
        <a:bodyPr/>
        <a:lstStyle/>
        <a:p>
          <a:r>
            <a:rPr lang="fr-FR" sz="1800"/>
            <a:t>Tier 2 (C1 et C2)</a:t>
          </a:r>
        </a:p>
      </dgm:t>
    </dgm:pt>
    <dgm:pt modelId="{49A7A956-4345-4C12-8994-BCABD8491759}" type="parTrans" cxnId="{27019AD4-AF1A-4842-92A6-9D13AA7E6515}">
      <dgm:prSet/>
      <dgm:spPr/>
      <dgm:t>
        <a:bodyPr/>
        <a:lstStyle/>
        <a:p>
          <a:endParaRPr lang="fr-FR"/>
        </a:p>
      </dgm:t>
    </dgm:pt>
    <dgm:pt modelId="{A90A31EC-5D0E-4B49-9E18-9A3A0B6006F9}" type="sibTrans" cxnId="{27019AD4-AF1A-4842-92A6-9D13AA7E6515}">
      <dgm:prSet/>
      <dgm:spPr/>
      <dgm:t>
        <a:bodyPr/>
        <a:lstStyle/>
        <a:p>
          <a:endParaRPr lang="fr-FR"/>
        </a:p>
      </dgm:t>
    </dgm:pt>
    <dgm:pt modelId="{974CA7CC-C0BC-4A90-A8D7-7045D753EE2E}">
      <dgm:prSet custT="1"/>
      <dgm:spPr/>
      <dgm:t>
        <a:bodyPr/>
        <a:lstStyle/>
        <a:p>
          <a:r>
            <a:rPr lang="fr-FR" sz="1400"/>
            <a:t>Croatie</a:t>
          </a:r>
        </a:p>
      </dgm:t>
    </dgm:pt>
    <dgm:pt modelId="{096B31CA-37E4-4FAE-A6B3-40FA5A91D14F}" type="parTrans" cxnId="{760D195F-9145-4145-8E91-6F4A80BDD1E4}">
      <dgm:prSet/>
      <dgm:spPr/>
      <dgm:t>
        <a:bodyPr/>
        <a:lstStyle/>
        <a:p>
          <a:endParaRPr lang="fr-FR"/>
        </a:p>
      </dgm:t>
    </dgm:pt>
    <dgm:pt modelId="{E4C5B58C-FD56-4040-8DE6-29A5B3D0BCF9}" type="sibTrans" cxnId="{760D195F-9145-4145-8E91-6F4A80BDD1E4}">
      <dgm:prSet/>
      <dgm:spPr/>
      <dgm:t>
        <a:bodyPr/>
        <a:lstStyle/>
        <a:p>
          <a:endParaRPr lang="fr-FR"/>
        </a:p>
      </dgm:t>
    </dgm:pt>
    <dgm:pt modelId="{54E038A6-6958-46CC-B89E-2412BAABC377}">
      <dgm:prSet custT="1"/>
      <dgm:spPr/>
      <dgm:t>
        <a:bodyPr/>
        <a:lstStyle/>
        <a:p>
          <a:r>
            <a:rPr lang="fr-FR" sz="1400"/>
            <a:t>Grèce</a:t>
          </a:r>
        </a:p>
      </dgm:t>
    </dgm:pt>
    <dgm:pt modelId="{376A3294-2067-4996-8BEB-D839421EC99C}" type="parTrans" cxnId="{032D4D9C-AC19-424C-992B-ED4000EC2100}">
      <dgm:prSet/>
      <dgm:spPr/>
      <dgm:t>
        <a:bodyPr/>
        <a:lstStyle/>
        <a:p>
          <a:endParaRPr lang="fr-FR"/>
        </a:p>
      </dgm:t>
    </dgm:pt>
    <dgm:pt modelId="{2D2FE7C6-FA32-4F08-BA2D-E2F904C6174C}" type="sibTrans" cxnId="{032D4D9C-AC19-424C-992B-ED4000EC2100}">
      <dgm:prSet/>
      <dgm:spPr/>
      <dgm:t>
        <a:bodyPr/>
        <a:lstStyle/>
        <a:p>
          <a:endParaRPr lang="fr-FR"/>
        </a:p>
      </dgm:t>
    </dgm:pt>
    <dgm:pt modelId="{B370C905-B91D-492F-8183-16C496CC5403}">
      <dgm:prSet custT="1"/>
      <dgm:spPr/>
      <dgm:t>
        <a:bodyPr/>
        <a:lstStyle/>
        <a:p>
          <a:r>
            <a:rPr lang="fr-FR" sz="1400"/>
            <a:t>Roumanie</a:t>
          </a:r>
        </a:p>
      </dgm:t>
    </dgm:pt>
    <dgm:pt modelId="{FD4B85F6-0B23-4013-B033-ED019A5E5C1B}" type="parTrans" cxnId="{D5F611AB-CEB0-4FF0-84DD-22A13256FA14}">
      <dgm:prSet/>
      <dgm:spPr/>
      <dgm:t>
        <a:bodyPr/>
        <a:lstStyle/>
        <a:p>
          <a:endParaRPr lang="fr-FR"/>
        </a:p>
      </dgm:t>
    </dgm:pt>
    <dgm:pt modelId="{915E689F-73D6-4E53-B11E-28550E1887F7}" type="sibTrans" cxnId="{D5F611AB-CEB0-4FF0-84DD-22A13256FA14}">
      <dgm:prSet/>
      <dgm:spPr/>
      <dgm:t>
        <a:bodyPr/>
        <a:lstStyle/>
        <a:p>
          <a:endParaRPr lang="fr-FR"/>
        </a:p>
      </dgm:t>
    </dgm:pt>
    <dgm:pt modelId="{4D301BC5-CEA2-4311-B47A-CAA6192231D6}">
      <dgm:prSet custT="1"/>
      <dgm:spPr/>
      <dgm:t>
        <a:bodyPr/>
        <a:lstStyle/>
        <a:p>
          <a:r>
            <a:rPr lang="fr-FR" sz="1400"/>
            <a:t>Suède</a:t>
          </a:r>
        </a:p>
      </dgm:t>
    </dgm:pt>
    <dgm:pt modelId="{BEF969C7-D907-4A7B-8ACA-69867A453095}" type="parTrans" cxnId="{A4C4CEBD-0932-4527-A9C8-68ED94F5CDE0}">
      <dgm:prSet/>
      <dgm:spPr/>
      <dgm:t>
        <a:bodyPr/>
        <a:lstStyle/>
        <a:p>
          <a:endParaRPr lang="fr-FR"/>
        </a:p>
      </dgm:t>
    </dgm:pt>
    <dgm:pt modelId="{5CC717B9-1AFC-4BD9-9F37-BAAD6B9DC3FE}" type="sibTrans" cxnId="{A4C4CEBD-0932-4527-A9C8-68ED94F5CDE0}">
      <dgm:prSet/>
      <dgm:spPr/>
      <dgm:t>
        <a:bodyPr/>
        <a:lstStyle/>
        <a:p>
          <a:endParaRPr lang="fr-FR"/>
        </a:p>
      </dgm:t>
    </dgm:pt>
    <dgm:pt modelId="{2D45EBD5-9B2B-4DE1-9EFE-9FF6C3CC3C24}" type="pres">
      <dgm:prSet presAssocID="{6E64BE78-A09A-41C0-A719-E1EF582C2A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7C00F4-0A19-4853-B31E-B467A21C6AB9}" type="pres">
      <dgm:prSet presAssocID="{6C51F146-DAFA-49B4-A3BA-B98ED7732B5D}" presName="hierRoot1" presStyleCnt="0">
        <dgm:presLayoutVars>
          <dgm:hierBranch val="init"/>
        </dgm:presLayoutVars>
      </dgm:prSet>
      <dgm:spPr/>
    </dgm:pt>
    <dgm:pt modelId="{5E8B203C-8459-4025-B92E-489D9DD36D9A}" type="pres">
      <dgm:prSet presAssocID="{6C51F146-DAFA-49B4-A3BA-B98ED7732B5D}" presName="rootComposite1" presStyleCnt="0"/>
      <dgm:spPr/>
    </dgm:pt>
    <dgm:pt modelId="{863E8407-2100-4EC3-97C3-047084B52C85}" type="pres">
      <dgm:prSet presAssocID="{6C51F146-DAFA-49B4-A3BA-B98ED7732B5D}" presName="rootText1" presStyleLbl="node0" presStyleIdx="0" presStyleCnt="1" custScaleX="208556" custScaleY="103009">
        <dgm:presLayoutVars>
          <dgm:chPref val="3"/>
        </dgm:presLayoutVars>
      </dgm:prSet>
      <dgm:spPr/>
    </dgm:pt>
    <dgm:pt modelId="{63D76816-DAB9-4F56-91F1-29245382BFEC}" type="pres">
      <dgm:prSet presAssocID="{6C51F146-DAFA-49B4-A3BA-B98ED7732B5D}" presName="rootConnector1" presStyleLbl="node1" presStyleIdx="0" presStyleCnt="0"/>
      <dgm:spPr/>
    </dgm:pt>
    <dgm:pt modelId="{732E6D02-811C-4D0D-B010-F9CA195F5415}" type="pres">
      <dgm:prSet presAssocID="{6C51F146-DAFA-49B4-A3BA-B98ED7732B5D}" presName="hierChild2" presStyleCnt="0"/>
      <dgm:spPr/>
    </dgm:pt>
    <dgm:pt modelId="{D9C6F6EC-80DC-4806-B128-4B640B47D03D}" type="pres">
      <dgm:prSet presAssocID="{096B31CA-37E4-4FAE-A6B3-40FA5A91D14F}" presName="Name37" presStyleLbl="parChTrans1D2" presStyleIdx="0" presStyleCnt="4"/>
      <dgm:spPr/>
    </dgm:pt>
    <dgm:pt modelId="{D2DC670E-F75C-43A8-8172-A060D3F3021C}" type="pres">
      <dgm:prSet presAssocID="{974CA7CC-C0BC-4A90-A8D7-7045D753EE2E}" presName="hierRoot2" presStyleCnt="0">
        <dgm:presLayoutVars>
          <dgm:hierBranch val="init"/>
        </dgm:presLayoutVars>
      </dgm:prSet>
      <dgm:spPr/>
    </dgm:pt>
    <dgm:pt modelId="{2C3A2DA6-9D88-4FDC-9A16-A7B70FD1B84A}" type="pres">
      <dgm:prSet presAssocID="{974CA7CC-C0BC-4A90-A8D7-7045D753EE2E}" presName="rootComposite" presStyleCnt="0"/>
      <dgm:spPr/>
    </dgm:pt>
    <dgm:pt modelId="{94ECFB13-526F-4932-A4C2-617CF3B81C4A}" type="pres">
      <dgm:prSet presAssocID="{974CA7CC-C0BC-4A90-A8D7-7045D753EE2E}" presName="rootText" presStyleLbl="node2" presStyleIdx="0" presStyleCnt="4">
        <dgm:presLayoutVars>
          <dgm:chPref val="3"/>
        </dgm:presLayoutVars>
      </dgm:prSet>
      <dgm:spPr/>
    </dgm:pt>
    <dgm:pt modelId="{B5304041-9CCF-4AB3-9941-C068EC3B1A3F}" type="pres">
      <dgm:prSet presAssocID="{974CA7CC-C0BC-4A90-A8D7-7045D753EE2E}" presName="rootConnector" presStyleLbl="node2" presStyleIdx="0" presStyleCnt="4"/>
      <dgm:spPr/>
    </dgm:pt>
    <dgm:pt modelId="{56C4DCB5-45EC-482A-A716-0A4FA0F8E51D}" type="pres">
      <dgm:prSet presAssocID="{974CA7CC-C0BC-4A90-A8D7-7045D753EE2E}" presName="hierChild4" presStyleCnt="0"/>
      <dgm:spPr/>
    </dgm:pt>
    <dgm:pt modelId="{582DD83F-9C8E-4107-8EDD-ADB51B95C78A}" type="pres">
      <dgm:prSet presAssocID="{974CA7CC-C0BC-4A90-A8D7-7045D753EE2E}" presName="hierChild5" presStyleCnt="0"/>
      <dgm:spPr/>
    </dgm:pt>
    <dgm:pt modelId="{2AF6BD43-131F-46E5-8F42-4C2A5A7FB444}" type="pres">
      <dgm:prSet presAssocID="{376A3294-2067-4996-8BEB-D839421EC99C}" presName="Name37" presStyleLbl="parChTrans1D2" presStyleIdx="1" presStyleCnt="4"/>
      <dgm:spPr/>
    </dgm:pt>
    <dgm:pt modelId="{F18A6F92-B78F-49F9-A075-0212A8807E8A}" type="pres">
      <dgm:prSet presAssocID="{54E038A6-6958-46CC-B89E-2412BAABC377}" presName="hierRoot2" presStyleCnt="0">
        <dgm:presLayoutVars>
          <dgm:hierBranch val="init"/>
        </dgm:presLayoutVars>
      </dgm:prSet>
      <dgm:spPr/>
    </dgm:pt>
    <dgm:pt modelId="{F101631E-B840-4C17-BD85-9D03219DF851}" type="pres">
      <dgm:prSet presAssocID="{54E038A6-6958-46CC-B89E-2412BAABC377}" presName="rootComposite" presStyleCnt="0"/>
      <dgm:spPr/>
    </dgm:pt>
    <dgm:pt modelId="{A7007A0D-8BCF-4AEA-AE98-42BA9B202F99}" type="pres">
      <dgm:prSet presAssocID="{54E038A6-6958-46CC-B89E-2412BAABC377}" presName="rootText" presStyleLbl="node2" presStyleIdx="1" presStyleCnt="4">
        <dgm:presLayoutVars>
          <dgm:chPref val="3"/>
        </dgm:presLayoutVars>
      </dgm:prSet>
      <dgm:spPr/>
    </dgm:pt>
    <dgm:pt modelId="{0D6E41A4-72D5-4A40-B4E3-13339340C2FB}" type="pres">
      <dgm:prSet presAssocID="{54E038A6-6958-46CC-B89E-2412BAABC377}" presName="rootConnector" presStyleLbl="node2" presStyleIdx="1" presStyleCnt="4"/>
      <dgm:spPr/>
    </dgm:pt>
    <dgm:pt modelId="{A7ABCBE6-0C94-4189-9B51-324A841E086E}" type="pres">
      <dgm:prSet presAssocID="{54E038A6-6958-46CC-B89E-2412BAABC377}" presName="hierChild4" presStyleCnt="0"/>
      <dgm:spPr/>
    </dgm:pt>
    <dgm:pt modelId="{917263CA-0C4A-49EF-A817-A66AD13BB6B7}" type="pres">
      <dgm:prSet presAssocID="{54E038A6-6958-46CC-B89E-2412BAABC377}" presName="hierChild5" presStyleCnt="0"/>
      <dgm:spPr/>
    </dgm:pt>
    <dgm:pt modelId="{AF2A5FEA-9B09-48CD-8A1A-83BD1032715F}" type="pres">
      <dgm:prSet presAssocID="{FD4B85F6-0B23-4013-B033-ED019A5E5C1B}" presName="Name37" presStyleLbl="parChTrans1D2" presStyleIdx="2" presStyleCnt="4"/>
      <dgm:spPr/>
    </dgm:pt>
    <dgm:pt modelId="{5EF163CA-553F-4261-8360-3BBA57250846}" type="pres">
      <dgm:prSet presAssocID="{B370C905-B91D-492F-8183-16C496CC5403}" presName="hierRoot2" presStyleCnt="0">
        <dgm:presLayoutVars>
          <dgm:hierBranch val="init"/>
        </dgm:presLayoutVars>
      </dgm:prSet>
      <dgm:spPr/>
    </dgm:pt>
    <dgm:pt modelId="{F951FB2D-1793-4DB9-A60E-D5924681BC90}" type="pres">
      <dgm:prSet presAssocID="{B370C905-B91D-492F-8183-16C496CC5403}" presName="rootComposite" presStyleCnt="0"/>
      <dgm:spPr/>
    </dgm:pt>
    <dgm:pt modelId="{A640DAF1-FA26-4E40-9AC4-AF191206B4E2}" type="pres">
      <dgm:prSet presAssocID="{B370C905-B91D-492F-8183-16C496CC5403}" presName="rootText" presStyleLbl="node2" presStyleIdx="2" presStyleCnt="4">
        <dgm:presLayoutVars>
          <dgm:chPref val="3"/>
        </dgm:presLayoutVars>
      </dgm:prSet>
      <dgm:spPr/>
    </dgm:pt>
    <dgm:pt modelId="{6F01EDB4-4085-47B6-B03D-682E2C43CC90}" type="pres">
      <dgm:prSet presAssocID="{B370C905-B91D-492F-8183-16C496CC5403}" presName="rootConnector" presStyleLbl="node2" presStyleIdx="2" presStyleCnt="4"/>
      <dgm:spPr/>
    </dgm:pt>
    <dgm:pt modelId="{E112B106-7EAB-4D9C-B38E-55A00DD184DE}" type="pres">
      <dgm:prSet presAssocID="{B370C905-B91D-492F-8183-16C496CC5403}" presName="hierChild4" presStyleCnt="0"/>
      <dgm:spPr/>
    </dgm:pt>
    <dgm:pt modelId="{891E512F-C5CB-4BD7-B27F-4C89516C366B}" type="pres">
      <dgm:prSet presAssocID="{B370C905-B91D-492F-8183-16C496CC5403}" presName="hierChild5" presStyleCnt="0"/>
      <dgm:spPr/>
    </dgm:pt>
    <dgm:pt modelId="{F3CB4832-C8D5-475B-8C98-8F9AAC5D606B}" type="pres">
      <dgm:prSet presAssocID="{BEF969C7-D907-4A7B-8ACA-69867A453095}" presName="Name37" presStyleLbl="parChTrans1D2" presStyleIdx="3" presStyleCnt="4"/>
      <dgm:spPr/>
    </dgm:pt>
    <dgm:pt modelId="{F5C5F138-279B-4F0F-9881-5A0F393EDA35}" type="pres">
      <dgm:prSet presAssocID="{4D301BC5-CEA2-4311-B47A-CAA6192231D6}" presName="hierRoot2" presStyleCnt="0">
        <dgm:presLayoutVars>
          <dgm:hierBranch val="init"/>
        </dgm:presLayoutVars>
      </dgm:prSet>
      <dgm:spPr/>
    </dgm:pt>
    <dgm:pt modelId="{75C16B67-4400-4719-8729-68591912E8DF}" type="pres">
      <dgm:prSet presAssocID="{4D301BC5-CEA2-4311-B47A-CAA6192231D6}" presName="rootComposite" presStyleCnt="0"/>
      <dgm:spPr/>
    </dgm:pt>
    <dgm:pt modelId="{83BD8D77-EE0C-481C-B26C-74244FD5E5F0}" type="pres">
      <dgm:prSet presAssocID="{4D301BC5-CEA2-4311-B47A-CAA6192231D6}" presName="rootText" presStyleLbl="node2" presStyleIdx="3" presStyleCnt="4">
        <dgm:presLayoutVars>
          <dgm:chPref val="3"/>
        </dgm:presLayoutVars>
      </dgm:prSet>
      <dgm:spPr/>
    </dgm:pt>
    <dgm:pt modelId="{D02099EB-9A0D-4474-8342-5DE7913FD1BF}" type="pres">
      <dgm:prSet presAssocID="{4D301BC5-CEA2-4311-B47A-CAA6192231D6}" presName="rootConnector" presStyleLbl="node2" presStyleIdx="3" presStyleCnt="4"/>
      <dgm:spPr/>
    </dgm:pt>
    <dgm:pt modelId="{B405C249-E8A9-4B30-88B0-7ECA5FF6DEFD}" type="pres">
      <dgm:prSet presAssocID="{4D301BC5-CEA2-4311-B47A-CAA6192231D6}" presName="hierChild4" presStyleCnt="0"/>
      <dgm:spPr/>
    </dgm:pt>
    <dgm:pt modelId="{B35E1118-6B08-45D4-B4B2-2837E8C4B24E}" type="pres">
      <dgm:prSet presAssocID="{4D301BC5-CEA2-4311-B47A-CAA6192231D6}" presName="hierChild5" presStyleCnt="0"/>
      <dgm:spPr/>
    </dgm:pt>
    <dgm:pt modelId="{1D352B18-5B7B-45A9-B8BD-9DC43B9E57EF}" type="pres">
      <dgm:prSet presAssocID="{6C51F146-DAFA-49B4-A3BA-B98ED7732B5D}" presName="hierChild3" presStyleCnt="0"/>
      <dgm:spPr/>
    </dgm:pt>
  </dgm:ptLst>
  <dgm:cxnLst>
    <dgm:cxn modelId="{FA6BA02F-109C-44F6-A684-CDF1E9C343E1}" type="presOf" srcId="{B370C905-B91D-492F-8183-16C496CC5403}" destId="{A640DAF1-FA26-4E40-9AC4-AF191206B4E2}" srcOrd="0" destOrd="0" presId="urn:microsoft.com/office/officeart/2005/8/layout/orgChart1"/>
    <dgm:cxn modelId="{23F9075B-8A62-433C-BBE7-39FA76D4024D}" type="presOf" srcId="{376A3294-2067-4996-8BEB-D839421EC99C}" destId="{2AF6BD43-131F-46E5-8F42-4C2A5A7FB444}" srcOrd="0" destOrd="0" presId="urn:microsoft.com/office/officeart/2005/8/layout/orgChart1"/>
    <dgm:cxn modelId="{760D195F-9145-4145-8E91-6F4A80BDD1E4}" srcId="{6C51F146-DAFA-49B4-A3BA-B98ED7732B5D}" destId="{974CA7CC-C0BC-4A90-A8D7-7045D753EE2E}" srcOrd="0" destOrd="0" parTransId="{096B31CA-37E4-4FAE-A6B3-40FA5A91D14F}" sibTransId="{E4C5B58C-FD56-4040-8DE6-29A5B3D0BCF9}"/>
    <dgm:cxn modelId="{C8B2526F-6B62-4BA6-A7F0-980E70B95CB7}" type="presOf" srcId="{974CA7CC-C0BC-4A90-A8D7-7045D753EE2E}" destId="{B5304041-9CCF-4AB3-9941-C068EC3B1A3F}" srcOrd="1" destOrd="0" presId="urn:microsoft.com/office/officeart/2005/8/layout/orgChart1"/>
    <dgm:cxn modelId="{D7E97774-EBDB-4659-B409-2B8261DD26AB}" type="presOf" srcId="{B370C905-B91D-492F-8183-16C496CC5403}" destId="{6F01EDB4-4085-47B6-B03D-682E2C43CC90}" srcOrd="1" destOrd="0" presId="urn:microsoft.com/office/officeart/2005/8/layout/orgChart1"/>
    <dgm:cxn modelId="{57AE2176-2D35-4E58-9A76-6C8AED35A837}" type="presOf" srcId="{974CA7CC-C0BC-4A90-A8D7-7045D753EE2E}" destId="{94ECFB13-526F-4932-A4C2-617CF3B81C4A}" srcOrd="0" destOrd="0" presId="urn:microsoft.com/office/officeart/2005/8/layout/orgChart1"/>
    <dgm:cxn modelId="{89E09A5A-A7C2-48CE-83AC-D0D0D4AA642C}" type="presOf" srcId="{54E038A6-6958-46CC-B89E-2412BAABC377}" destId="{A7007A0D-8BCF-4AEA-AE98-42BA9B202F99}" srcOrd="0" destOrd="0" presId="urn:microsoft.com/office/officeart/2005/8/layout/orgChart1"/>
    <dgm:cxn modelId="{57EF4885-FE28-4F73-8695-88AA6C6EEFC9}" type="presOf" srcId="{096B31CA-37E4-4FAE-A6B3-40FA5A91D14F}" destId="{D9C6F6EC-80DC-4806-B128-4B640B47D03D}" srcOrd="0" destOrd="0" presId="urn:microsoft.com/office/officeart/2005/8/layout/orgChart1"/>
    <dgm:cxn modelId="{986B7E94-A00D-4905-B93D-763F8850EBCB}" type="presOf" srcId="{FD4B85F6-0B23-4013-B033-ED019A5E5C1B}" destId="{AF2A5FEA-9B09-48CD-8A1A-83BD1032715F}" srcOrd="0" destOrd="0" presId="urn:microsoft.com/office/officeart/2005/8/layout/orgChart1"/>
    <dgm:cxn modelId="{032D4D9C-AC19-424C-992B-ED4000EC2100}" srcId="{6C51F146-DAFA-49B4-A3BA-B98ED7732B5D}" destId="{54E038A6-6958-46CC-B89E-2412BAABC377}" srcOrd="1" destOrd="0" parTransId="{376A3294-2067-4996-8BEB-D839421EC99C}" sibTransId="{2D2FE7C6-FA32-4F08-BA2D-E2F904C6174C}"/>
    <dgm:cxn modelId="{F34C9FA8-0F2B-462A-9DA5-819D25F43BF9}" type="presOf" srcId="{6C51F146-DAFA-49B4-A3BA-B98ED7732B5D}" destId="{863E8407-2100-4EC3-97C3-047084B52C85}" srcOrd="0" destOrd="0" presId="urn:microsoft.com/office/officeart/2005/8/layout/orgChart1"/>
    <dgm:cxn modelId="{25C8A4AA-BC70-4376-92A8-E6775CBE82F6}" type="presOf" srcId="{6E64BE78-A09A-41C0-A719-E1EF582C2A9D}" destId="{2D45EBD5-9B2B-4DE1-9EFE-9FF6C3CC3C24}" srcOrd="0" destOrd="0" presId="urn:microsoft.com/office/officeart/2005/8/layout/orgChart1"/>
    <dgm:cxn modelId="{D5F611AB-CEB0-4FF0-84DD-22A13256FA14}" srcId="{6C51F146-DAFA-49B4-A3BA-B98ED7732B5D}" destId="{B370C905-B91D-492F-8183-16C496CC5403}" srcOrd="2" destOrd="0" parTransId="{FD4B85F6-0B23-4013-B033-ED019A5E5C1B}" sibTransId="{915E689F-73D6-4E53-B11E-28550E1887F7}"/>
    <dgm:cxn modelId="{0E8635B9-B624-41EF-8BAE-0C2A45FCD96A}" type="presOf" srcId="{4D301BC5-CEA2-4311-B47A-CAA6192231D6}" destId="{83BD8D77-EE0C-481C-B26C-74244FD5E5F0}" srcOrd="0" destOrd="0" presId="urn:microsoft.com/office/officeart/2005/8/layout/orgChart1"/>
    <dgm:cxn modelId="{A4C4CEBD-0932-4527-A9C8-68ED94F5CDE0}" srcId="{6C51F146-DAFA-49B4-A3BA-B98ED7732B5D}" destId="{4D301BC5-CEA2-4311-B47A-CAA6192231D6}" srcOrd="3" destOrd="0" parTransId="{BEF969C7-D907-4A7B-8ACA-69867A453095}" sibTransId="{5CC717B9-1AFC-4BD9-9F37-BAAD6B9DC3FE}"/>
    <dgm:cxn modelId="{AB0D30C7-EBBB-4114-8458-DD4DD2066EB7}" type="presOf" srcId="{4D301BC5-CEA2-4311-B47A-CAA6192231D6}" destId="{D02099EB-9A0D-4474-8342-5DE7913FD1BF}" srcOrd="1" destOrd="0" presId="urn:microsoft.com/office/officeart/2005/8/layout/orgChart1"/>
    <dgm:cxn modelId="{9938C5CC-93DF-4453-8E07-623E9323BE52}" type="presOf" srcId="{6C51F146-DAFA-49B4-A3BA-B98ED7732B5D}" destId="{63D76816-DAB9-4F56-91F1-29245382BFEC}" srcOrd="1" destOrd="0" presId="urn:microsoft.com/office/officeart/2005/8/layout/orgChart1"/>
    <dgm:cxn modelId="{55EABFD3-D980-4C32-8055-2B13844CA25B}" type="presOf" srcId="{54E038A6-6958-46CC-B89E-2412BAABC377}" destId="{0D6E41A4-72D5-4A40-B4E3-13339340C2FB}" srcOrd="1" destOrd="0" presId="urn:microsoft.com/office/officeart/2005/8/layout/orgChart1"/>
    <dgm:cxn modelId="{27019AD4-AF1A-4842-92A6-9D13AA7E6515}" srcId="{6E64BE78-A09A-41C0-A719-E1EF582C2A9D}" destId="{6C51F146-DAFA-49B4-A3BA-B98ED7732B5D}" srcOrd="0" destOrd="0" parTransId="{49A7A956-4345-4C12-8994-BCABD8491759}" sibTransId="{A90A31EC-5D0E-4B49-9E18-9A3A0B6006F9}"/>
    <dgm:cxn modelId="{82590AFB-3241-4E81-8738-841980146421}" type="presOf" srcId="{BEF969C7-D907-4A7B-8ACA-69867A453095}" destId="{F3CB4832-C8D5-475B-8C98-8F9AAC5D606B}" srcOrd="0" destOrd="0" presId="urn:microsoft.com/office/officeart/2005/8/layout/orgChart1"/>
    <dgm:cxn modelId="{A883F951-1550-427D-9BF3-05FB162FD304}" type="presParOf" srcId="{2D45EBD5-9B2B-4DE1-9EFE-9FF6C3CC3C24}" destId="{1A7C00F4-0A19-4853-B31E-B467A21C6AB9}" srcOrd="0" destOrd="0" presId="urn:microsoft.com/office/officeart/2005/8/layout/orgChart1"/>
    <dgm:cxn modelId="{AA923193-669D-402A-A3C9-B030EFF5E10E}" type="presParOf" srcId="{1A7C00F4-0A19-4853-B31E-B467A21C6AB9}" destId="{5E8B203C-8459-4025-B92E-489D9DD36D9A}" srcOrd="0" destOrd="0" presId="urn:microsoft.com/office/officeart/2005/8/layout/orgChart1"/>
    <dgm:cxn modelId="{44506D38-AF9A-42D0-849F-177E95EA2948}" type="presParOf" srcId="{5E8B203C-8459-4025-B92E-489D9DD36D9A}" destId="{863E8407-2100-4EC3-97C3-047084B52C85}" srcOrd="0" destOrd="0" presId="urn:microsoft.com/office/officeart/2005/8/layout/orgChart1"/>
    <dgm:cxn modelId="{152A57BF-83F1-49ED-B431-B7311A05059D}" type="presParOf" srcId="{5E8B203C-8459-4025-B92E-489D9DD36D9A}" destId="{63D76816-DAB9-4F56-91F1-29245382BFEC}" srcOrd="1" destOrd="0" presId="urn:microsoft.com/office/officeart/2005/8/layout/orgChart1"/>
    <dgm:cxn modelId="{48FDBC98-8D37-498D-BE12-60545F3AA5AC}" type="presParOf" srcId="{1A7C00F4-0A19-4853-B31E-B467A21C6AB9}" destId="{732E6D02-811C-4D0D-B010-F9CA195F5415}" srcOrd="1" destOrd="0" presId="urn:microsoft.com/office/officeart/2005/8/layout/orgChart1"/>
    <dgm:cxn modelId="{6B73E4BE-EAEB-4B21-81AC-358C67119B52}" type="presParOf" srcId="{732E6D02-811C-4D0D-B010-F9CA195F5415}" destId="{D9C6F6EC-80DC-4806-B128-4B640B47D03D}" srcOrd="0" destOrd="0" presId="urn:microsoft.com/office/officeart/2005/8/layout/orgChart1"/>
    <dgm:cxn modelId="{3AEEC60C-45D2-4C1C-A7CD-7494A7BE74B8}" type="presParOf" srcId="{732E6D02-811C-4D0D-B010-F9CA195F5415}" destId="{D2DC670E-F75C-43A8-8172-A060D3F3021C}" srcOrd="1" destOrd="0" presId="urn:microsoft.com/office/officeart/2005/8/layout/orgChart1"/>
    <dgm:cxn modelId="{3A42EB6F-97B2-4DE9-94D6-705363D3BBC4}" type="presParOf" srcId="{D2DC670E-F75C-43A8-8172-A060D3F3021C}" destId="{2C3A2DA6-9D88-4FDC-9A16-A7B70FD1B84A}" srcOrd="0" destOrd="0" presId="urn:microsoft.com/office/officeart/2005/8/layout/orgChart1"/>
    <dgm:cxn modelId="{C3EA7452-CE59-4AF4-A5E8-96B97F811D4E}" type="presParOf" srcId="{2C3A2DA6-9D88-4FDC-9A16-A7B70FD1B84A}" destId="{94ECFB13-526F-4932-A4C2-617CF3B81C4A}" srcOrd="0" destOrd="0" presId="urn:microsoft.com/office/officeart/2005/8/layout/orgChart1"/>
    <dgm:cxn modelId="{7CD3D8E8-2F17-4A46-A4D3-11B65D4018DA}" type="presParOf" srcId="{2C3A2DA6-9D88-4FDC-9A16-A7B70FD1B84A}" destId="{B5304041-9CCF-4AB3-9941-C068EC3B1A3F}" srcOrd="1" destOrd="0" presId="urn:microsoft.com/office/officeart/2005/8/layout/orgChart1"/>
    <dgm:cxn modelId="{45150002-4602-46B2-929A-4D10617B35BC}" type="presParOf" srcId="{D2DC670E-F75C-43A8-8172-A060D3F3021C}" destId="{56C4DCB5-45EC-482A-A716-0A4FA0F8E51D}" srcOrd="1" destOrd="0" presId="urn:microsoft.com/office/officeart/2005/8/layout/orgChart1"/>
    <dgm:cxn modelId="{6ED0921F-F256-4B6F-8A64-7A8D61763129}" type="presParOf" srcId="{D2DC670E-F75C-43A8-8172-A060D3F3021C}" destId="{582DD83F-9C8E-4107-8EDD-ADB51B95C78A}" srcOrd="2" destOrd="0" presId="urn:microsoft.com/office/officeart/2005/8/layout/orgChart1"/>
    <dgm:cxn modelId="{F0909BD3-4B28-4AEA-9458-22834E0DE130}" type="presParOf" srcId="{732E6D02-811C-4D0D-B010-F9CA195F5415}" destId="{2AF6BD43-131F-46E5-8F42-4C2A5A7FB444}" srcOrd="2" destOrd="0" presId="urn:microsoft.com/office/officeart/2005/8/layout/orgChart1"/>
    <dgm:cxn modelId="{57BD65A3-8B8E-4309-B1BE-6F0E9249AD3D}" type="presParOf" srcId="{732E6D02-811C-4D0D-B010-F9CA195F5415}" destId="{F18A6F92-B78F-49F9-A075-0212A8807E8A}" srcOrd="3" destOrd="0" presId="urn:microsoft.com/office/officeart/2005/8/layout/orgChart1"/>
    <dgm:cxn modelId="{4B0B46CB-A919-494B-9732-ED4E92B87753}" type="presParOf" srcId="{F18A6F92-B78F-49F9-A075-0212A8807E8A}" destId="{F101631E-B840-4C17-BD85-9D03219DF851}" srcOrd="0" destOrd="0" presId="urn:microsoft.com/office/officeart/2005/8/layout/orgChart1"/>
    <dgm:cxn modelId="{EE29F7EE-A027-4007-AF43-40A8CCB2A2D5}" type="presParOf" srcId="{F101631E-B840-4C17-BD85-9D03219DF851}" destId="{A7007A0D-8BCF-4AEA-AE98-42BA9B202F99}" srcOrd="0" destOrd="0" presId="urn:microsoft.com/office/officeart/2005/8/layout/orgChart1"/>
    <dgm:cxn modelId="{75404810-E8AB-4050-A9D8-70B2CB0BC703}" type="presParOf" srcId="{F101631E-B840-4C17-BD85-9D03219DF851}" destId="{0D6E41A4-72D5-4A40-B4E3-13339340C2FB}" srcOrd="1" destOrd="0" presId="urn:microsoft.com/office/officeart/2005/8/layout/orgChart1"/>
    <dgm:cxn modelId="{E6D2CC10-58E4-4298-B3D7-A3BA20B4C300}" type="presParOf" srcId="{F18A6F92-B78F-49F9-A075-0212A8807E8A}" destId="{A7ABCBE6-0C94-4189-9B51-324A841E086E}" srcOrd="1" destOrd="0" presId="urn:microsoft.com/office/officeart/2005/8/layout/orgChart1"/>
    <dgm:cxn modelId="{367FC16F-0CD9-4436-B267-A16B71E6782D}" type="presParOf" srcId="{F18A6F92-B78F-49F9-A075-0212A8807E8A}" destId="{917263CA-0C4A-49EF-A817-A66AD13BB6B7}" srcOrd="2" destOrd="0" presId="urn:microsoft.com/office/officeart/2005/8/layout/orgChart1"/>
    <dgm:cxn modelId="{E178CCFB-5376-491B-8AA0-53F31186FFAD}" type="presParOf" srcId="{732E6D02-811C-4D0D-B010-F9CA195F5415}" destId="{AF2A5FEA-9B09-48CD-8A1A-83BD1032715F}" srcOrd="4" destOrd="0" presId="urn:microsoft.com/office/officeart/2005/8/layout/orgChart1"/>
    <dgm:cxn modelId="{3B709486-F266-4B57-86AD-73F4A944CFE2}" type="presParOf" srcId="{732E6D02-811C-4D0D-B010-F9CA195F5415}" destId="{5EF163CA-553F-4261-8360-3BBA57250846}" srcOrd="5" destOrd="0" presId="urn:microsoft.com/office/officeart/2005/8/layout/orgChart1"/>
    <dgm:cxn modelId="{DD58D3A1-5D6D-4138-98E4-3D2086F468AF}" type="presParOf" srcId="{5EF163CA-553F-4261-8360-3BBA57250846}" destId="{F951FB2D-1793-4DB9-A60E-D5924681BC90}" srcOrd="0" destOrd="0" presId="urn:microsoft.com/office/officeart/2005/8/layout/orgChart1"/>
    <dgm:cxn modelId="{D9D40581-28D0-4FDC-94E7-1B5915DB4309}" type="presParOf" srcId="{F951FB2D-1793-4DB9-A60E-D5924681BC90}" destId="{A640DAF1-FA26-4E40-9AC4-AF191206B4E2}" srcOrd="0" destOrd="0" presId="urn:microsoft.com/office/officeart/2005/8/layout/orgChart1"/>
    <dgm:cxn modelId="{C73375AF-DA1A-4993-8466-A23622B52B07}" type="presParOf" srcId="{F951FB2D-1793-4DB9-A60E-D5924681BC90}" destId="{6F01EDB4-4085-47B6-B03D-682E2C43CC90}" srcOrd="1" destOrd="0" presId="urn:microsoft.com/office/officeart/2005/8/layout/orgChart1"/>
    <dgm:cxn modelId="{7FD2D838-C8F1-4175-9AF9-ED1C37B3EF12}" type="presParOf" srcId="{5EF163CA-553F-4261-8360-3BBA57250846}" destId="{E112B106-7EAB-4D9C-B38E-55A00DD184DE}" srcOrd="1" destOrd="0" presId="urn:microsoft.com/office/officeart/2005/8/layout/orgChart1"/>
    <dgm:cxn modelId="{C1ACC59C-09F4-4C35-8E9D-2C1ED681C81B}" type="presParOf" srcId="{5EF163CA-553F-4261-8360-3BBA57250846}" destId="{891E512F-C5CB-4BD7-B27F-4C89516C366B}" srcOrd="2" destOrd="0" presId="urn:microsoft.com/office/officeart/2005/8/layout/orgChart1"/>
    <dgm:cxn modelId="{8DD0D448-22BA-4C1D-9B4B-13705D9D3C1D}" type="presParOf" srcId="{732E6D02-811C-4D0D-B010-F9CA195F5415}" destId="{F3CB4832-C8D5-475B-8C98-8F9AAC5D606B}" srcOrd="6" destOrd="0" presId="urn:microsoft.com/office/officeart/2005/8/layout/orgChart1"/>
    <dgm:cxn modelId="{1FEA5083-AC98-4B74-B1CF-84B396F12636}" type="presParOf" srcId="{732E6D02-811C-4D0D-B010-F9CA195F5415}" destId="{F5C5F138-279B-4F0F-9881-5A0F393EDA35}" srcOrd="7" destOrd="0" presId="urn:microsoft.com/office/officeart/2005/8/layout/orgChart1"/>
    <dgm:cxn modelId="{013140BF-755B-4050-8948-12C0B029BF72}" type="presParOf" srcId="{F5C5F138-279B-4F0F-9881-5A0F393EDA35}" destId="{75C16B67-4400-4719-8729-68591912E8DF}" srcOrd="0" destOrd="0" presId="urn:microsoft.com/office/officeart/2005/8/layout/orgChart1"/>
    <dgm:cxn modelId="{5A17D0BB-BA65-4E5E-90B3-962F3B9E0116}" type="presParOf" srcId="{75C16B67-4400-4719-8729-68591912E8DF}" destId="{83BD8D77-EE0C-481C-B26C-74244FD5E5F0}" srcOrd="0" destOrd="0" presId="urn:microsoft.com/office/officeart/2005/8/layout/orgChart1"/>
    <dgm:cxn modelId="{61556778-4652-4A54-A1A5-2C40D5F04323}" type="presParOf" srcId="{75C16B67-4400-4719-8729-68591912E8DF}" destId="{D02099EB-9A0D-4474-8342-5DE7913FD1BF}" srcOrd="1" destOrd="0" presId="urn:microsoft.com/office/officeart/2005/8/layout/orgChart1"/>
    <dgm:cxn modelId="{75F68125-A6FF-43BA-AC22-38299B2A8CCE}" type="presParOf" srcId="{F5C5F138-279B-4F0F-9881-5A0F393EDA35}" destId="{B405C249-E8A9-4B30-88B0-7ECA5FF6DEFD}" srcOrd="1" destOrd="0" presId="urn:microsoft.com/office/officeart/2005/8/layout/orgChart1"/>
    <dgm:cxn modelId="{F3ABE32E-30E2-40FD-9546-91D26961A816}" type="presParOf" srcId="{F5C5F138-279B-4F0F-9881-5A0F393EDA35}" destId="{B35E1118-6B08-45D4-B4B2-2837E8C4B24E}" srcOrd="2" destOrd="0" presId="urn:microsoft.com/office/officeart/2005/8/layout/orgChart1"/>
    <dgm:cxn modelId="{F93B8D6F-57CF-4652-A81C-99B204A45D54}" type="presParOf" srcId="{1A7C00F4-0A19-4853-B31E-B467A21C6AB9}" destId="{1D352B18-5B7B-45A9-B8BD-9DC43B9E57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B304F-D22A-4674-AD46-18EA667ABF32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B1F5C-BBB0-4615-AE37-A3C06B4BF99A}">
      <dgm:prSet custT="1"/>
      <dgm:spPr/>
      <dgm:t>
        <a:bodyPr/>
        <a:lstStyle/>
        <a:p>
          <a:r>
            <a:rPr lang="fr-FR" sz="2800"/>
            <a:t>Composition</a:t>
          </a:r>
        </a:p>
      </dgm:t>
    </dgm:pt>
    <dgm:pt modelId="{6F16FB5C-E646-4503-8A05-51CED0B0A377}" type="parTrans" cxnId="{79065F80-EBB7-4FBD-A0FA-FD209D66968C}">
      <dgm:prSet/>
      <dgm:spPr/>
      <dgm:t>
        <a:bodyPr/>
        <a:lstStyle/>
        <a:p>
          <a:endParaRPr lang="fr-FR"/>
        </a:p>
      </dgm:t>
    </dgm:pt>
    <dgm:pt modelId="{F6047A11-5C57-4CD3-B4B0-11EF0F7AE6B0}" type="sibTrans" cxnId="{79065F80-EBB7-4FBD-A0FA-FD209D66968C}">
      <dgm:prSet/>
      <dgm:spPr/>
      <dgm:t>
        <a:bodyPr/>
        <a:lstStyle/>
        <a:p>
          <a:endParaRPr lang="fr-FR"/>
        </a:p>
      </dgm:t>
    </dgm:pt>
    <dgm:pt modelId="{BCFE6516-987D-47F3-993D-2D5874F63F28}">
      <dgm:prSet/>
      <dgm:spPr/>
      <dgm:t>
        <a:bodyPr/>
        <a:lstStyle/>
        <a:p>
          <a:r>
            <a:rPr lang="fr-FR"/>
            <a:t>174 pays </a:t>
          </a:r>
        </a:p>
      </dgm:t>
    </dgm:pt>
    <dgm:pt modelId="{495826AA-B424-4C2B-8326-855317A14D60}" type="parTrans" cxnId="{CCB836A3-E94F-450D-9F28-4667A224F508}">
      <dgm:prSet/>
      <dgm:spPr/>
      <dgm:t>
        <a:bodyPr/>
        <a:lstStyle/>
        <a:p>
          <a:endParaRPr lang="fr-FR"/>
        </a:p>
      </dgm:t>
    </dgm:pt>
    <dgm:pt modelId="{6FF833A3-67AB-4AF4-AB85-A5A7754006AC}" type="sibTrans" cxnId="{CCB836A3-E94F-450D-9F28-4667A224F508}">
      <dgm:prSet/>
      <dgm:spPr/>
      <dgm:t>
        <a:bodyPr/>
        <a:lstStyle/>
        <a:p>
          <a:endParaRPr lang="fr-FR"/>
        </a:p>
      </dgm:t>
    </dgm:pt>
    <dgm:pt modelId="{95CE3FAF-3DA1-40CB-B91F-B6A5D3A781A2}">
      <dgm:prSet/>
      <dgm:spPr/>
      <dgm:t>
        <a:bodyPr/>
        <a:lstStyle/>
        <a:p>
          <a:r>
            <a:rPr lang="fr-FR"/>
            <a:t>18 variables                   (année 2017)</a:t>
          </a:r>
        </a:p>
      </dgm:t>
    </dgm:pt>
    <dgm:pt modelId="{3AA77899-1486-4032-8765-D6204733FAF0}" type="parTrans" cxnId="{D2B1F724-EB28-4D64-BA8E-D8D62AA16A1D}">
      <dgm:prSet/>
      <dgm:spPr/>
      <dgm:t>
        <a:bodyPr/>
        <a:lstStyle/>
        <a:p>
          <a:endParaRPr lang="fr-FR"/>
        </a:p>
      </dgm:t>
    </dgm:pt>
    <dgm:pt modelId="{80CC5DF9-3654-4188-8BBC-C436BC73C58E}" type="sibTrans" cxnId="{D2B1F724-EB28-4D64-BA8E-D8D62AA16A1D}">
      <dgm:prSet/>
      <dgm:spPr/>
      <dgm:t>
        <a:bodyPr/>
        <a:lstStyle/>
        <a:p>
          <a:endParaRPr lang="fr-FR"/>
        </a:p>
      </dgm:t>
    </dgm:pt>
    <dgm:pt modelId="{F66E99EC-82B4-4475-9DB9-CDA3D4C0ADEA}">
      <dgm:prSet custT="1"/>
      <dgm:spPr/>
      <dgm:t>
        <a:bodyPr/>
        <a:lstStyle/>
        <a:p>
          <a:r>
            <a:rPr lang="fr-FR" sz="2800"/>
            <a:t>3 groupes de variables</a:t>
          </a:r>
        </a:p>
      </dgm:t>
    </dgm:pt>
    <dgm:pt modelId="{B45A7D20-8635-4AD4-94A4-4830F0742343}" type="parTrans" cxnId="{766155DF-43D7-4AD1-8628-17FDA1F7B73E}">
      <dgm:prSet/>
      <dgm:spPr/>
      <dgm:t>
        <a:bodyPr/>
        <a:lstStyle/>
        <a:p>
          <a:endParaRPr lang="fr-FR"/>
        </a:p>
      </dgm:t>
    </dgm:pt>
    <dgm:pt modelId="{8F28AEB1-786B-46E4-903C-BEDC5C1822D1}" type="sibTrans" cxnId="{766155DF-43D7-4AD1-8628-17FDA1F7B73E}">
      <dgm:prSet/>
      <dgm:spPr/>
      <dgm:t>
        <a:bodyPr/>
        <a:lstStyle/>
        <a:p>
          <a:endParaRPr lang="fr-FR"/>
        </a:p>
      </dgm:t>
    </dgm:pt>
    <dgm:pt modelId="{B95D6986-2DEE-4540-903B-569EA7F245C0}">
      <dgm:prSet/>
      <dgm:spPr/>
      <dgm:t>
        <a:bodyPr/>
        <a:lstStyle/>
        <a:p>
          <a:r>
            <a:rPr lang="fr-FR"/>
            <a:t>Quantités de disponibilité alimentaire</a:t>
          </a:r>
        </a:p>
      </dgm:t>
    </dgm:pt>
    <dgm:pt modelId="{4D115ACD-43BB-4FE9-97A8-00F9A83F8326}" type="parTrans" cxnId="{AB97C080-2111-4D29-9A82-DADF1DBDFAEF}">
      <dgm:prSet/>
      <dgm:spPr/>
      <dgm:t>
        <a:bodyPr/>
        <a:lstStyle/>
        <a:p>
          <a:endParaRPr lang="fr-FR"/>
        </a:p>
      </dgm:t>
    </dgm:pt>
    <dgm:pt modelId="{8CBF65FD-8612-4F3B-98CF-848B6B0EF142}" type="sibTrans" cxnId="{AB97C080-2111-4D29-9A82-DADF1DBDFAEF}">
      <dgm:prSet/>
      <dgm:spPr/>
      <dgm:t>
        <a:bodyPr/>
        <a:lstStyle/>
        <a:p>
          <a:endParaRPr lang="fr-FR"/>
        </a:p>
      </dgm:t>
    </dgm:pt>
    <dgm:pt modelId="{290FB158-537B-4080-9646-9DDA96138BD1}">
      <dgm:prSet/>
      <dgm:spPr/>
      <dgm:t>
        <a:bodyPr/>
        <a:lstStyle/>
        <a:p>
          <a:r>
            <a:rPr lang="fr-FR"/>
            <a:t>Taux de disponibilité alimentaire</a:t>
          </a:r>
        </a:p>
      </dgm:t>
    </dgm:pt>
    <dgm:pt modelId="{6643CB69-B65B-41E4-AB55-CFE5D75A13B4}" type="parTrans" cxnId="{AF8F4C4F-E999-47BB-8011-32E5A7AE378E}">
      <dgm:prSet/>
      <dgm:spPr/>
      <dgm:t>
        <a:bodyPr/>
        <a:lstStyle/>
        <a:p>
          <a:endParaRPr lang="fr-FR"/>
        </a:p>
      </dgm:t>
    </dgm:pt>
    <dgm:pt modelId="{0C5300AB-76D7-4278-A3F8-254A45F83936}" type="sibTrans" cxnId="{AF8F4C4F-E999-47BB-8011-32E5A7AE378E}">
      <dgm:prSet/>
      <dgm:spPr/>
      <dgm:t>
        <a:bodyPr/>
        <a:lstStyle/>
        <a:p>
          <a:endParaRPr lang="fr-FR"/>
        </a:p>
      </dgm:t>
    </dgm:pt>
    <dgm:pt modelId="{0933C528-9598-4DB6-AA89-4733A3EA9C8A}">
      <dgm:prSet/>
      <dgm:spPr/>
      <dgm:t>
        <a:bodyPr/>
        <a:lstStyle/>
        <a:p>
          <a:r>
            <a:rPr lang="fr-FR"/>
            <a:t>Autres variables</a:t>
          </a:r>
        </a:p>
      </dgm:t>
    </dgm:pt>
    <dgm:pt modelId="{41D4A4E8-DD67-405C-B775-801A92CE5C58}" type="parTrans" cxnId="{917DADDC-FC1B-44D4-91D2-2E5066DE1CE6}">
      <dgm:prSet/>
      <dgm:spPr/>
      <dgm:t>
        <a:bodyPr/>
        <a:lstStyle/>
        <a:p>
          <a:endParaRPr lang="fr-FR"/>
        </a:p>
      </dgm:t>
    </dgm:pt>
    <dgm:pt modelId="{97CFDC45-C5E9-4352-9ABC-1616E6430900}" type="sibTrans" cxnId="{917DADDC-FC1B-44D4-91D2-2E5066DE1CE6}">
      <dgm:prSet/>
      <dgm:spPr/>
      <dgm:t>
        <a:bodyPr/>
        <a:lstStyle/>
        <a:p>
          <a:endParaRPr lang="fr-FR"/>
        </a:p>
      </dgm:t>
    </dgm:pt>
    <dgm:pt modelId="{C0968AF5-0674-4F5C-A70A-C0826B7302EC}">
      <dgm:prSet custT="1"/>
      <dgm:spPr/>
      <dgm:t>
        <a:bodyPr/>
        <a:lstStyle/>
        <a:p>
          <a:r>
            <a:rPr lang="fr-FR" sz="2800"/>
            <a:t>Problématiques</a:t>
          </a:r>
        </a:p>
      </dgm:t>
    </dgm:pt>
    <dgm:pt modelId="{DED70326-5EA8-4965-81AC-074D6AD9518D}" type="parTrans" cxnId="{CAC1D5D3-EBB4-46F2-8C7D-05BE26BB3FFC}">
      <dgm:prSet/>
      <dgm:spPr/>
      <dgm:t>
        <a:bodyPr/>
        <a:lstStyle/>
        <a:p>
          <a:endParaRPr lang="fr-FR"/>
        </a:p>
      </dgm:t>
    </dgm:pt>
    <dgm:pt modelId="{64EDE4BD-6FC7-4B17-9D69-33C211FFC3D4}" type="sibTrans" cxnId="{CAC1D5D3-EBB4-46F2-8C7D-05BE26BB3FFC}">
      <dgm:prSet/>
      <dgm:spPr/>
      <dgm:t>
        <a:bodyPr/>
        <a:lstStyle/>
        <a:p>
          <a:endParaRPr lang="fr-FR"/>
        </a:p>
      </dgm:t>
    </dgm:pt>
    <dgm:pt modelId="{7E9C03CF-E50C-48D8-AB8B-2580CCCF88CF}">
      <dgm:prSet/>
      <dgm:spPr/>
      <dgm:t>
        <a:bodyPr/>
        <a:lstStyle/>
        <a:p>
          <a:r>
            <a:rPr lang="fr-FR"/>
            <a:t>Écriture des pays</a:t>
          </a:r>
        </a:p>
      </dgm:t>
    </dgm:pt>
    <dgm:pt modelId="{511794C4-DBCA-413D-B3B7-7C3B3E4C12AC}" type="parTrans" cxnId="{CB12B207-F4C3-414A-8EB9-3233299CBDB2}">
      <dgm:prSet/>
      <dgm:spPr/>
      <dgm:t>
        <a:bodyPr/>
        <a:lstStyle/>
        <a:p>
          <a:endParaRPr lang="fr-FR"/>
        </a:p>
      </dgm:t>
    </dgm:pt>
    <dgm:pt modelId="{2295027E-877F-44CC-8424-49D163289F34}" type="sibTrans" cxnId="{CB12B207-F4C3-414A-8EB9-3233299CBDB2}">
      <dgm:prSet/>
      <dgm:spPr/>
      <dgm:t>
        <a:bodyPr/>
        <a:lstStyle/>
        <a:p>
          <a:endParaRPr lang="fr-FR"/>
        </a:p>
      </dgm:t>
    </dgm:pt>
    <dgm:pt modelId="{4E85014E-E0B4-4ADC-B3B5-2F754C09EAB8}">
      <dgm:prSet/>
      <dgm:spPr/>
      <dgm:t>
        <a:bodyPr/>
        <a:lstStyle/>
        <a:p>
          <a:r>
            <a:rPr lang="fr-FR"/>
            <a:t>Valeurs manquantes</a:t>
          </a:r>
        </a:p>
      </dgm:t>
    </dgm:pt>
    <dgm:pt modelId="{01839384-AF00-4370-A9F4-55F0A4D81C57}" type="parTrans" cxnId="{87DFFE63-38D5-41E6-AB01-54E7C207188E}">
      <dgm:prSet/>
      <dgm:spPr/>
      <dgm:t>
        <a:bodyPr/>
        <a:lstStyle/>
        <a:p>
          <a:endParaRPr lang="fr-FR"/>
        </a:p>
      </dgm:t>
    </dgm:pt>
    <dgm:pt modelId="{C2C27366-2C0A-4150-A860-3FD0D6034DE4}" type="sibTrans" cxnId="{87DFFE63-38D5-41E6-AB01-54E7C207188E}">
      <dgm:prSet/>
      <dgm:spPr/>
      <dgm:t>
        <a:bodyPr/>
        <a:lstStyle/>
        <a:p>
          <a:endParaRPr lang="fr-FR"/>
        </a:p>
      </dgm:t>
    </dgm:pt>
    <dgm:pt modelId="{31907573-37ED-459A-B20C-485A30365F30}" type="pres">
      <dgm:prSet presAssocID="{ED3B304F-D22A-4674-AD46-18EA667ABF32}" presName="theList" presStyleCnt="0">
        <dgm:presLayoutVars>
          <dgm:dir/>
          <dgm:animLvl val="lvl"/>
          <dgm:resizeHandles val="exact"/>
        </dgm:presLayoutVars>
      </dgm:prSet>
      <dgm:spPr/>
    </dgm:pt>
    <dgm:pt modelId="{38C440F1-3DD3-4364-A085-33175D71B9D9}" type="pres">
      <dgm:prSet presAssocID="{00BB1F5C-BBB0-4615-AE37-A3C06B4BF99A}" presName="compNode" presStyleCnt="0"/>
      <dgm:spPr/>
    </dgm:pt>
    <dgm:pt modelId="{4CA79959-0321-4DD9-A57B-D7B94D63EA8C}" type="pres">
      <dgm:prSet presAssocID="{00BB1F5C-BBB0-4615-AE37-A3C06B4BF99A}" presName="aNode" presStyleLbl="bgShp" presStyleIdx="0" presStyleCnt="3"/>
      <dgm:spPr/>
    </dgm:pt>
    <dgm:pt modelId="{1349D1D7-EA14-4A09-A775-A382D3DEFB61}" type="pres">
      <dgm:prSet presAssocID="{00BB1F5C-BBB0-4615-AE37-A3C06B4BF99A}" presName="textNode" presStyleLbl="bgShp" presStyleIdx="0" presStyleCnt="3"/>
      <dgm:spPr/>
    </dgm:pt>
    <dgm:pt modelId="{0C9636FD-6B0E-42E4-BEC9-131A5FD6339B}" type="pres">
      <dgm:prSet presAssocID="{00BB1F5C-BBB0-4615-AE37-A3C06B4BF99A}" presName="compChildNode" presStyleCnt="0"/>
      <dgm:spPr/>
    </dgm:pt>
    <dgm:pt modelId="{451009F9-A42A-4661-AB59-0D393D364844}" type="pres">
      <dgm:prSet presAssocID="{00BB1F5C-BBB0-4615-AE37-A3C06B4BF99A}" presName="theInnerList" presStyleCnt="0"/>
      <dgm:spPr/>
    </dgm:pt>
    <dgm:pt modelId="{3806AC7E-9DB0-4EBE-80D7-2BDD51C4E136}" type="pres">
      <dgm:prSet presAssocID="{BCFE6516-987D-47F3-993D-2D5874F63F28}" presName="childNode" presStyleLbl="node1" presStyleIdx="0" presStyleCnt="7">
        <dgm:presLayoutVars>
          <dgm:bulletEnabled val="1"/>
        </dgm:presLayoutVars>
      </dgm:prSet>
      <dgm:spPr/>
    </dgm:pt>
    <dgm:pt modelId="{6627927B-9414-4101-9075-BAF461C5C4AF}" type="pres">
      <dgm:prSet presAssocID="{BCFE6516-987D-47F3-993D-2D5874F63F28}" presName="aSpace2" presStyleCnt="0"/>
      <dgm:spPr/>
    </dgm:pt>
    <dgm:pt modelId="{791DE588-95A5-4AD9-B3D5-4CE7D63A753D}" type="pres">
      <dgm:prSet presAssocID="{95CE3FAF-3DA1-40CB-B91F-B6A5D3A781A2}" presName="childNode" presStyleLbl="node1" presStyleIdx="1" presStyleCnt="7">
        <dgm:presLayoutVars>
          <dgm:bulletEnabled val="1"/>
        </dgm:presLayoutVars>
      </dgm:prSet>
      <dgm:spPr/>
    </dgm:pt>
    <dgm:pt modelId="{117B77C3-2B7B-4378-A9FC-BD3D266ED787}" type="pres">
      <dgm:prSet presAssocID="{00BB1F5C-BBB0-4615-AE37-A3C06B4BF99A}" presName="aSpace" presStyleCnt="0"/>
      <dgm:spPr/>
    </dgm:pt>
    <dgm:pt modelId="{AD2FE718-ACEE-4BC0-9BDD-FC2325668C25}" type="pres">
      <dgm:prSet presAssocID="{F66E99EC-82B4-4475-9DB9-CDA3D4C0ADEA}" presName="compNode" presStyleCnt="0"/>
      <dgm:spPr/>
    </dgm:pt>
    <dgm:pt modelId="{8C0CBBC2-EE67-42DD-B908-889CEDB1F94F}" type="pres">
      <dgm:prSet presAssocID="{F66E99EC-82B4-4475-9DB9-CDA3D4C0ADEA}" presName="aNode" presStyleLbl="bgShp" presStyleIdx="1" presStyleCnt="3"/>
      <dgm:spPr/>
    </dgm:pt>
    <dgm:pt modelId="{9DA0650D-5681-44C7-810D-B7805A291AA8}" type="pres">
      <dgm:prSet presAssocID="{F66E99EC-82B4-4475-9DB9-CDA3D4C0ADEA}" presName="textNode" presStyleLbl="bgShp" presStyleIdx="1" presStyleCnt="3"/>
      <dgm:spPr/>
    </dgm:pt>
    <dgm:pt modelId="{11575200-B18B-491B-8D9C-24B3ED4BC6D3}" type="pres">
      <dgm:prSet presAssocID="{F66E99EC-82B4-4475-9DB9-CDA3D4C0ADEA}" presName="compChildNode" presStyleCnt="0"/>
      <dgm:spPr/>
    </dgm:pt>
    <dgm:pt modelId="{5875CE24-812F-46DB-914D-1506746F2CD4}" type="pres">
      <dgm:prSet presAssocID="{F66E99EC-82B4-4475-9DB9-CDA3D4C0ADEA}" presName="theInnerList" presStyleCnt="0"/>
      <dgm:spPr/>
    </dgm:pt>
    <dgm:pt modelId="{251DC52B-5FCC-43B1-8718-3DBCF8AEBD52}" type="pres">
      <dgm:prSet presAssocID="{B95D6986-2DEE-4540-903B-569EA7F245C0}" presName="childNode" presStyleLbl="node1" presStyleIdx="2" presStyleCnt="7">
        <dgm:presLayoutVars>
          <dgm:bulletEnabled val="1"/>
        </dgm:presLayoutVars>
      </dgm:prSet>
      <dgm:spPr/>
    </dgm:pt>
    <dgm:pt modelId="{94185B2E-DF50-449E-A466-A2D3F2DF207A}" type="pres">
      <dgm:prSet presAssocID="{B95D6986-2DEE-4540-903B-569EA7F245C0}" presName="aSpace2" presStyleCnt="0"/>
      <dgm:spPr/>
    </dgm:pt>
    <dgm:pt modelId="{342D68E3-128F-4828-8724-04F47D75286A}" type="pres">
      <dgm:prSet presAssocID="{290FB158-537B-4080-9646-9DDA96138BD1}" presName="childNode" presStyleLbl="node1" presStyleIdx="3" presStyleCnt="7">
        <dgm:presLayoutVars>
          <dgm:bulletEnabled val="1"/>
        </dgm:presLayoutVars>
      </dgm:prSet>
      <dgm:spPr/>
    </dgm:pt>
    <dgm:pt modelId="{9B0A6D36-C2B7-43E3-8692-6C60B0A95776}" type="pres">
      <dgm:prSet presAssocID="{290FB158-537B-4080-9646-9DDA96138BD1}" presName="aSpace2" presStyleCnt="0"/>
      <dgm:spPr/>
    </dgm:pt>
    <dgm:pt modelId="{27E03A5A-F525-4415-B316-E2D6718A3B69}" type="pres">
      <dgm:prSet presAssocID="{0933C528-9598-4DB6-AA89-4733A3EA9C8A}" presName="childNode" presStyleLbl="node1" presStyleIdx="4" presStyleCnt="7">
        <dgm:presLayoutVars>
          <dgm:bulletEnabled val="1"/>
        </dgm:presLayoutVars>
      </dgm:prSet>
      <dgm:spPr/>
    </dgm:pt>
    <dgm:pt modelId="{5BDC6C1C-D9EB-44C2-9C31-A8673262A0A9}" type="pres">
      <dgm:prSet presAssocID="{F66E99EC-82B4-4475-9DB9-CDA3D4C0ADEA}" presName="aSpace" presStyleCnt="0"/>
      <dgm:spPr/>
    </dgm:pt>
    <dgm:pt modelId="{3EAE02D5-3EDE-4721-A00B-183B0B017B74}" type="pres">
      <dgm:prSet presAssocID="{C0968AF5-0674-4F5C-A70A-C0826B7302EC}" presName="compNode" presStyleCnt="0"/>
      <dgm:spPr/>
    </dgm:pt>
    <dgm:pt modelId="{3F684B62-1A47-4BC8-A966-48E7A4139F60}" type="pres">
      <dgm:prSet presAssocID="{C0968AF5-0674-4F5C-A70A-C0826B7302EC}" presName="aNode" presStyleLbl="bgShp" presStyleIdx="2" presStyleCnt="3"/>
      <dgm:spPr/>
    </dgm:pt>
    <dgm:pt modelId="{2396A96A-E5D0-4874-9805-4024A7F28C7F}" type="pres">
      <dgm:prSet presAssocID="{C0968AF5-0674-4F5C-A70A-C0826B7302EC}" presName="textNode" presStyleLbl="bgShp" presStyleIdx="2" presStyleCnt="3"/>
      <dgm:spPr/>
    </dgm:pt>
    <dgm:pt modelId="{E89109D0-0A88-4AB9-A929-78271EC4EC54}" type="pres">
      <dgm:prSet presAssocID="{C0968AF5-0674-4F5C-A70A-C0826B7302EC}" presName="compChildNode" presStyleCnt="0"/>
      <dgm:spPr/>
    </dgm:pt>
    <dgm:pt modelId="{B3B3F3B8-F2BC-437B-BC36-885BF86AE417}" type="pres">
      <dgm:prSet presAssocID="{C0968AF5-0674-4F5C-A70A-C0826B7302EC}" presName="theInnerList" presStyleCnt="0"/>
      <dgm:spPr/>
    </dgm:pt>
    <dgm:pt modelId="{71CEB83E-021C-4A99-AE1A-D4046436ADE2}" type="pres">
      <dgm:prSet presAssocID="{7E9C03CF-E50C-48D8-AB8B-2580CCCF88CF}" presName="childNode" presStyleLbl="node1" presStyleIdx="5" presStyleCnt="7">
        <dgm:presLayoutVars>
          <dgm:bulletEnabled val="1"/>
        </dgm:presLayoutVars>
      </dgm:prSet>
      <dgm:spPr/>
    </dgm:pt>
    <dgm:pt modelId="{E4BC30A2-48BB-400F-A3E8-8403EF69AE95}" type="pres">
      <dgm:prSet presAssocID="{7E9C03CF-E50C-48D8-AB8B-2580CCCF88CF}" presName="aSpace2" presStyleCnt="0"/>
      <dgm:spPr/>
    </dgm:pt>
    <dgm:pt modelId="{FB406AD6-F606-41D0-A7C5-D6F83CAE4FA3}" type="pres">
      <dgm:prSet presAssocID="{4E85014E-E0B4-4ADC-B3B5-2F754C09EAB8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CB12B207-F4C3-414A-8EB9-3233299CBDB2}" srcId="{C0968AF5-0674-4F5C-A70A-C0826B7302EC}" destId="{7E9C03CF-E50C-48D8-AB8B-2580CCCF88CF}" srcOrd="0" destOrd="0" parTransId="{511794C4-DBCA-413D-B3B7-7C3B3E4C12AC}" sibTransId="{2295027E-877F-44CC-8424-49D163289F34}"/>
    <dgm:cxn modelId="{D2B1F724-EB28-4D64-BA8E-D8D62AA16A1D}" srcId="{00BB1F5C-BBB0-4615-AE37-A3C06B4BF99A}" destId="{95CE3FAF-3DA1-40CB-B91F-B6A5D3A781A2}" srcOrd="1" destOrd="0" parTransId="{3AA77899-1486-4032-8765-D6204733FAF0}" sibTransId="{80CC5DF9-3654-4188-8BBC-C436BC73C58E}"/>
    <dgm:cxn modelId="{C5CCB65C-811B-4536-B242-C0F10627E6A2}" type="presOf" srcId="{00BB1F5C-BBB0-4615-AE37-A3C06B4BF99A}" destId="{4CA79959-0321-4DD9-A57B-D7B94D63EA8C}" srcOrd="0" destOrd="0" presId="urn:microsoft.com/office/officeart/2005/8/layout/lProcess2"/>
    <dgm:cxn modelId="{4F4FE65C-D1F5-4BC2-AD72-BFF075282569}" type="presOf" srcId="{C0968AF5-0674-4F5C-A70A-C0826B7302EC}" destId="{2396A96A-E5D0-4874-9805-4024A7F28C7F}" srcOrd="1" destOrd="0" presId="urn:microsoft.com/office/officeart/2005/8/layout/lProcess2"/>
    <dgm:cxn modelId="{5BDD9F5E-45D0-48B0-B034-1BD01CB80C6C}" type="presOf" srcId="{7E9C03CF-E50C-48D8-AB8B-2580CCCF88CF}" destId="{71CEB83E-021C-4A99-AE1A-D4046436ADE2}" srcOrd="0" destOrd="0" presId="urn:microsoft.com/office/officeart/2005/8/layout/lProcess2"/>
    <dgm:cxn modelId="{ED1B405F-4406-4A1C-80F0-AD0ABE049F62}" type="presOf" srcId="{0933C528-9598-4DB6-AA89-4733A3EA9C8A}" destId="{27E03A5A-F525-4415-B316-E2D6718A3B69}" srcOrd="0" destOrd="0" presId="urn:microsoft.com/office/officeart/2005/8/layout/lProcess2"/>
    <dgm:cxn modelId="{87DFFE63-38D5-41E6-AB01-54E7C207188E}" srcId="{C0968AF5-0674-4F5C-A70A-C0826B7302EC}" destId="{4E85014E-E0B4-4ADC-B3B5-2F754C09EAB8}" srcOrd="1" destOrd="0" parTransId="{01839384-AF00-4370-A9F4-55F0A4D81C57}" sibTransId="{C2C27366-2C0A-4150-A860-3FD0D6034DE4}"/>
    <dgm:cxn modelId="{32EB374D-0A3E-4770-A61F-EE931B163B24}" type="presOf" srcId="{F66E99EC-82B4-4475-9DB9-CDA3D4C0ADEA}" destId="{8C0CBBC2-EE67-42DD-B908-889CEDB1F94F}" srcOrd="0" destOrd="0" presId="urn:microsoft.com/office/officeart/2005/8/layout/lProcess2"/>
    <dgm:cxn modelId="{AF8F4C4F-E999-47BB-8011-32E5A7AE378E}" srcId="{F66E99EC-82B4-4475-9DB9-CDA3D4C0ADEA}" destId="{290FB158-537B-4080-9646-9DDA96138BD1}" srcOrd="1" destOrd="0" parTransId="{6643CB69-B65B-41E4-AB55-CFE5D75A13B4}" sibTransId="{0C5300AB-76D7-4278-A3F8-254A45F83936}"/>
    <dgm:cxn modelId="{837BFC57-3CAB-4AC2-BCBB-888D617457E3}" type="presOf" srcId="{00BB1F5C-BBB0-4615-AE37-A3C06B4BF99A}" destId="{1349D1D7-EA14-4A09-A775-A382D3DEFB61}" srcOrd="1" destOrd="0" presId="urn:microsoft.com/office/officeart/2005/8/layout/lProcess2"/>
    <dgm:cxn modelId="{79065F80-EBB7-4FBD-A0FA-FD209D66968C}" srcId="{ED3B304F-D22A-4674-AD46-18EA667ABF32}" destId="{00BB1F5C-BBB0-4615-AE37-A3C06B4BF99A}" srcOrd="0" destOrd="0" parTransId="{6F16FB5C-E646-4503-8A05-51CED0B0A377}" sibTransId="{F6047A11-5C57-4CD3-B4B0-11EF0F7AE6B0}"/>
    <dgm:cxn modelId="{AB97C080-2111-4D29-9A82-DADF1DBDFAEF}" srcId="{F66E99EC-82B4-4475-9DB9-CDA3D4C0ADEA}" destId="{B95D6986-2DEE-4540-903B-569EA7F245C0}" srcOrd="0" destOrd="0" parTransId="{4D115ACD-43BB-4FE9-97A8-00F9A83F8326}" sibTransId="{8CBF65FD-8612-4F3B-98CF-848B6B0EF142}"/>
    <dgm:cxn modelId="{20E36E94-37DB-446E-879C-7E715AC981F3}" type="presOf" srcId="{BCFE6516-987D-47F3-993D-2D5874F63F28}" destId="{3806AC7E-9DB0-4EBE-80D7-2BDD51C4E136}" srcOrd="0" destOrd="0" presId="urn:microsoft.com/office/officeart/2005/8/layout/lProcess2"/>
    <dgm:cxn modelId="{4423AF95-6047-40DF-A036-0D7CD25C27C6}" type="presOf" srcId="{F66E99EC-82B4-4475-9DB9-CDA3D4C0ADEA}" destId="{9DA0650D-5681-44C7-810D-B7805A291AA8}" srcOrd="1" destOrd="0" presId="urn:microsoft.com/office/officeart/2005/8/layout/lProcess2"/>
    <dgm:cxn modelId="{2D0B449C-628B-4B32-9FF2-550D9FE64FAA}" type="presOf" srcId="{C0968AF5-0674-4F5C-A70A-C0826B7302EC}" destId="{3F684B62-1A47-4BC8-A966-48E7A4139F60}" srcOrd="0" destOrd="0" presId="urn:microsoft.com/office/officeart/2005/8/layout/lProcess2"/>
    <dgm:cxn modelId="{CCB836A3-E94F-450D-9F28-4667A224F508}" srcId="{00BB1F5C-BBB0-4615-AE37-A3C06B4BF99A}" destId="{BCFE6516-987D-47F3-993D-2D5874F63F28}" srcOrd="0" destOrd="0" parTransId="{495826AA-B424-4C2B-8326-855317A14D60}" sibTransId="{6FF833A3-67AB-4AF4-AB85-A5A7754006AC}"/>
    <dgm:cxn modelId="{BB1DCCBF-CEE9-403E-870C-AD00D62FA9B5}" type="presOf" srcId="{95CE3FAF-3DA1-40CB-B91F-B6A5D3A781A2}" destId="{791DE588-95A5-4AD9-B3D5-4CE7D63A753D}" srcOrd="0" destOrd="0" presId="urn:microsoft.com/office/officeart/2005/8/layout/lProcess2"/>
    <dgm:cxn modelId="{CAC1D5D3-EBB4-46F2-8C7D-05BE26BB3FFC}" srcId="{ED3B304F-D22A-4674-AD46-18EA667ABF32}" destId="{C0968AF5-0674-4F5C-A70A-C0826B7302EC}" srcOrd="2" destOrd="0" parTransId="{DED70326-5EA8-4965-81AC-074D6AD9518D}" sibTransId="{64EDE4BD-6FC7-4B17-9D69-33C211FFC3D4}"/>
    <dgm:cxn modelId="{EAB528D5-CFD7-4223-8414-73F12EF22F93}" type="presOf" srcId="{290FB158-537B-4080-9646-9DDA96138BD1}" destId="{342D68E3-128F-4828-8724-04F47D75286A}" srcOrd="0" destOrd="0" presId="urn:microsoft.com/office/officeart/2005/8/layout/lProcess2"/>
    <dgm:cxn modelId="{917DADDC-FC1B-44D4-91D2-2E5066DE1CE6}" srcId="{F66E99EC-82B4-4475-9DB9-CDA3D4C0ADEA}" destId="{0933C528-9598-4DB6-AA89-4733A3EA9C8A}" srcOrd="2" destOrd="0" parTransId="{41D4A4E8-DD67-405C-B775-801A92CE5C58}" sibTransId="{97CFDC45-C5E9-4352-9ABC-1616E6430900}"/>
    <dgm:cxn modelId="{766155DF-43D7-4AD1-8628-17FDA1F7B73E}" srcId="{ED3B304F-D22A-4674-AD46-18EA667ABF32}" destId="{F66E99EC-82B4-4475-9DB9-CDA3D4C0ADEA}" srcOrd="1" destOrd="0" parTransId="{B45A7D20-8635-4AD4-94A4-4830F0742343}" sibTransId="{8F28AEB1-786B-46E4-903C-BEDC5C1822D1}"/>
    <dgm:cxn modelId="{2DACE7F4-66C6-4996-A17A-FC19DCC20125}" type="presOf" srcId="{ED3B304F-D22A-4674-AD46-18EA667ABF32}" destId="{31907573-37ED-459A-B20C-485A30365F30}" srcOrd="0" destOrd="0" presId="urn:microsoft.com/office/officeart/2005/8/layout/lProcess2"/>
    <dgm:cxn modelId="{6EAFF6F8-C2B7-4FD5-AF3C-CB817D6244F4}" type="presOf" srcId="{4E85014E-E0B4-4ADC-B3B5-2F754C09EAB8}" destId="{FB406AD6-F606-41D0-A7C5-D6F83CAE4FA3}" srcOrd="0" destOrd="0" presId="urn:microsoft.com/office/officeart/2005/8/layout/lProcess2"/>
    <dgm:cxn modelId="{5D32AFFD-1265-448A-83E6-61DBB8FDBD86}" type="presOf" srcId="{B95D6986-2DEE-4540-903B-569EA7F245C0}" destId="{251DC52B-5FCC-43B1-8718-3DBCF8AEBD52}" srcOrd="0" destOrd="0" presId="urn:microsoft.com/office/officeart/2005/8/layout/lProcess2"/>
    <dgm:cxn modelId="{5D2437AE-8251-434C-9D19-11663AA9F73E}" type="presParOf" srcId="{31907573-37ED-459A-B20C-485A30365F30}" destId="{38C440F1-3DD3-4364-A085-33175D71B9D9}" srcOrd="0" destOrd="0" presId="urn:microsoft.com/office/officeart/2005/8/layout/lProcess2"/>
    <dgm:cxn modelId="{BAB8A3D9-3E8A-44B9-8FD5-520738745DE1}" type="presParOf" srcId="{38C440F1-3DD3-4364-A085-33175D71B9D9}" destId="{4CA79959-0321-4DD9-A57B-D7B94D63EA8C}" srcOrd="0" destOrd="0" presId="urn:microsoft.com/office/officeart/2005/8/layout/lProcess2"/>
    <dgm:cxn modelId="{0269C7FD-E5BB-4AAD-9099-3FFE08751633}" type="presParOf" srcId="{38C440F1-3DD3-4364-A085-33175D71B9D9}" destId="{1349D1D7-EA14-4A09-A775-A382D3DEFB61}" srcOrd="1" destOrd="0" presId="urn:microsoft.com/office/officeart/2005/8/layout/lProcess2"/>
    <dgm:cxn modelId="{4C1922EE-C2C8-4DF6-90FD-D202002DDF93}" type="presParOf" srcId="{38C440F1-3DD3-4364-A085-33175D71B9D9}" destId="{0C9636FD-6B0E-42E4-BEC9-131A5FD6339B}" srcOrd="2" destOrd="0" presId="urn:microsoft.com/office/officeart/2005/8/layout/lProcess2"/>
    <dgm:cxn modelId="{02DEC947-5512-4E26-A348-9AE2FDD6E0D9}" type="presParOf" srcId="{0C9636FD-6B0E-42E4-BEC9-131A5FD6339B}" destId="{451009F9-A42A-4661-AB59-0D393D364844}" srcOrd="0" destOrd="0" presId="urn:microsoft.com/office/officeart/2005/8/layout/lProcess2"/>
    <dgm:cxn modelId="{08F8BFE3-6819-4D71-88D6-B7EA8695A404}" type="presParOf" srcId="{451009F9-A42A-4661-AB59-0D393D364844}" destId="{3806AC7E-9DB0-4EBE-80D7-2BDD51C4E136}" srcOrd="0" destOrd="0" presId="urn:microsoft.com/office/officeart/2005/8/layout/lProcess2"/>
    <dgm:cxn modelId="{173B3DF9-5666-4408-9FAB-0D9858465141}" type="presParOf" srcId="{451009F9-A42A-4661-AB59-0D393D364844}" destId="{6627927B-9414-4101-9075-BAF461C5C4AF}" srcOrd="1" destOrd="0" presId="urn:microsoft.com/office/officeart/2005/8/layout/lProcess2"/>
    <dgm:cxn modelId="{301DFD49-4EEB-4A6E-AE77-CE040F281A71}" type="presParOf" srcId="{451009F9-A42A-4661-AB59-0D393D364844}" destId="{791DE588-95A5-4AD9-B3D5-4CE7D63A753D}" srcOrd="2" destOrd="0" presId="urn:microsoft.com/office/officeart/2005/8/layout/lProcess2"/>
    <dgm:cxn modelId="{0836D33C-1BE0-41B6-ABA4-B23DBD78CD11}" type="presParOf" srcId="{31907573-37ED-459A-B20C-485A30365F30}" destId="{117B77C3-2B7B-4378-A9FC-BD3D266ED787}" srcOrd="1" destOrd="0" presId="urn:microsoft.com/office/officeart/2005/8/layout/lProcess2"/>
    <dgm:cxn modelId="{B533064C-76E4-4584-B593-B9FEA33682F8}" type="presParOf" srcId="{31907573-37ED-459A-B20C-485A30365F30}" destId="{AD2FE718-ACEE-4BC0-9BDD-FC2325668C25}" srcOrd="2" destOrd="0" presId="urn:microsoft.com/office/officeart/2005/8/layout/lProcess2"/>
    <dgm:cxn modelId="{420DB50B-53C1-40E2-ACC3-B96BF108CC74}" type="presParOf" srcId="{AD2FE718-ACEE-4BC0-9BDD-FC2325668C25}" destId="{8C0CBBC2-EE67-42DD-B908-889CEDB1F94F}" srcOrd="0" destOrd="0" presId="urn:microsoft.com/office/officeart/2005/8/layout/lProcess2"/>
    <dgm:cxn modelId="{826298C1-A9ED-4260-824F-8871A93046A6}" type="presParOf" srcId="{AD2FE718-ACEE-4BC0-9BDD-FC2325668C25}" destId="{9DA0650D-5681-44C7-810D-B7805A291AA8}" srcOrd="1" destOrd="0" presId="urn:microsoft.com/office/officeart/2005/8/layout/lProcess2"/>
    <dgm:cxn modelId="{98834813-5C80-4A80-BB01-2589304DCDBC}" type="presParOf" srcId="{AD2FE718-ACEE-4BC0-9BDD-FC2325668C25}" destId="{11575200-B18B-491B-8D9C-24B3ED4BC6D3}" srcOrd="2" destOrd="0" presId="urn:microsoft.com/office/officeart/2005/8/layout/lProcess2"/>
    <dgm:cxn modelId="{C264D8FD-F0B6-4DBE-9C02-A2D3B354722B}" type="presParOf" srcId="{11575200-B18B-491B-8D9C-24B3ED4BC6D3}" destId="{5875CE24-812F-46DB-914D-1506746F2CD4}" srcOrd="0" destOrd="0" presId="urn:microsoft.com/office/officeart/2005/8/layout/lProcess2"/>
    <dgm:cxn modelId="{46D48681-A28D-460B-BE97-09849E979310}" type="presParOf" srcId="{5875CE24-812F-46DB-914D-1506746F2CD4}" destId="{251DC52B-5FCC-43B1-8718-3DBCF8AEBD52}" srcOrd="0" destOrd="0" presId="urn:microsoft.com/office/officeart/2005/8/layout/lProcess2"/>
    <dgm:cxn modelId="{23A7EF98-2236-48EB-86EF-A0380A21F980}" type="presParOf" srcId="{5875CE24-812F-46DB-914D-1506746F2CD4}" destId="{94185B2E-DF50-449E-A466-A2D3F2DF207A}" srcOrd="1" destOrd="0" presId="urn:microsoft.com/office/officeart/2005/8/layout/lProcess2"/>
    <dgm:cxn modelId="{5A57F24A-4191-46ED-8D58-C9BF78A9A744}" type="presParOf" srcId="{5875CE24-812F-46DB-914D-1506746F2CD4}" destId="{342D68E3-128F-4828-8724-04F47D75286A}" srcOrd="2" destOrd="0" presId="urn:microsoft.com/office/officeart/2005/8/layout/lProcess2"/>
    <dgm:cxn modelId="{6BBE09AA-A3F2-430C-B2F4-56A3371F806E}" type="presParOf" srcId="{5875CE24-812F-46DB-914D-1506746F2CD4}" destId="{9B0A6D36-C2B7-43E3-8692-6C60B0A95776}" srcOrd="3" destOrd="0" presId="urn:microsoft.com/office/officeart/2005/8/layout/lProcess2"/>
    <dgm:cxn modelId="{E8BC4CB4-881B-4AE5-8B9F-7A41E2A1103C}" type="presParOf" srcId="{5875CE24-812F-46DB-914D-1506746F2CD4}" destId="{27E03A5A-F525-4415-B316-E2D6718A3B69}" srcOrd="4" destOrd="0" presId="urn:microsoft.com/office/officeart/2005/8/layout/lProcess2"/>
    <dgm:cxn modelId="{205E6524-432C-46C5-B2F2-BE40617738D6}" type="presParOf" srcId="{31907573-37ED-459A-B20C-485A30365F30}" destId="{5BDC6C1C-D9EB-44C2-9C31-A8673262A0A9}" srcOrd="3" destOrd="0" presId="urn:microsoft.com/office/officeart/2005/8/layout/lProcess2"/>
    <dgm:cxn modelId="{847C252E-6965-4A48-9B93-93DC148D2BE3}" type="presParOf" srcId="{31907573-37ED-459A-B20C-485A30365F30}" destId="{3EAE02D5-3EDE-4721-A00B-183B0B017B74}" srcOrd="4" destOrd="0" presId="urn:microsoft.com/office/officeart/2005/8/layout/lProcess2"/>
    <dgm:cxn modelId="{BA4C167B-FB94-470C-95EE-F1C3EB2C974D}" type="presParOf" srcId="{3EAE02D5-3EDE-4721-A00B-183B0B017B74}" destId="{3F684B62-1A47-4BC8-A966-48E7A4139F60}" srcOrd="0" destOrd="0" presId="urn:microsoft.com/office/officeart/2005/8/layout/lProcess2"/>
    <dgm:cxn modelId="{0D6427A5-F48B-43E7-8EA3-611441EC4044}" type="presParOf" srcId="{3EAE02D5-3EDE-4721-A00B-183B0B017B74}" destId="{2396A96A-E5D0-4874-9805-4024A7F28C7F}" srcOrd="1" destOrd="0" presId="urn:microsoft.com/office/officeart/2005/8/layout/lProcess2"/>
    <dgm:cxn modelId="{23E66984-0AA9-45D2-8D54-92B3B8C003FF}" type="presParOf" srcId="{3EAE02D5-3EDE-4721-A00B-183B0B017B74}" destId="{E89109D0-0A88-4AB9-A929-78271EC4EC54}" srcOrd="2" destOrd="0" presId="urn:microsoft.com/office/officeart/2005/8/layout/lProcess2"/>
    <dgm:cxn modelId="{34134E82-0922-4519-BB31-27C41446D025}" type="presParOf" srcId="{E89109D0-0A88-4AB9-A929-78271EC4EC54}" destId="{B3B3F3B8-F2BC-437B-BC36-885BF86AE417}" srcOrd="0" destOrd="0" presId="urn:microsoft.com/office/officeart/2005/8/layout/lProcess2"/>
    <dgm:cxn modelId="{D4F6CE34-037E-4A8E-8956-C0DD61BCE582}" type="presParOf" srcId="{B3B3F3B8-F2BC-437B-BC36-885BF86AE417}" destId="{71CEB83E-021C-4A99-AE1A-D4046436ADE2}" srcOrd="0" destOrd="0" presId="urn:microsoft.com/office/officeart/2005/8/layout/lProcess2"/>
    <dgm:cxn modelId="{DCBC2586-9190-4A99-A6C7-B930AC696CB7}" type="presParOf" srcId="{B3B3F3B8-F2BC-437B-BC36-885BF86AE417}" destId="{E4BC30A2-48BB-400F-A3E8-8403EF69AE95}" srcOrd="1" destOrd="0" presId="urn:microsoft.com/office/officeart/2005/8/layout/lProcess2"/>
    <dgm:cxn modelId="{E6D16A87-C72C-4BCD-9728-AC5DD56842D3}" type="presParOf" srcId="{B3B3F3B8-F2BC-437B-BC36-885BF86AE417}" destId="{FB406AD6-F606-41D0-A7C5-D6F83CAE4FA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6959762-24CF-4846-8277-A59822D51D3E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1254F01-02A0-4A9C-AF4F-C7A1CE975912}">
      <dgm:prSet custT="1"/>
      <dgm:spPr/>
      <dgm:t>
        <a:bodyPr/>
        <a:lstStyle/>
        <a:p>
          <a:r>
            <a:rPr lang="fr-FR" sz="1800"/>
            <a:t>Tier 1 (C1, C2 et C3)</a:t>
          </a:r>
        </a:p>
      </dgm:t>
    </dgm:pt>
    <dgm:pt modelId="{31FF0342-6190-4895-8A69-2BDCD051E8C1}" type="parTrans" cxnId="{8B1DA79B-CB7F-4674-BF0E-5B7093FE6843}">
      <dgm:prSet/>
      <dgm:spPr/>
      <dgm:t>
        <a:bodyPr/>
        <a:lstStyle/>
        <a:p>
          <a:endParaRPr lang="fr-FR"/>
        </a:p>
      </dgm:t>
    </dgm:pt>
    <dgm:pt modelId="{9DB5ACFA-C081-4E98-B1C9-52FF2FD796A1}" type="sibTrans" cxnId="{8B1DA79B-CB7F-4674-BF0E-5B7093FE6843}">
      <dgm:prSet/>
      <dgm:spPr/>
      <dgm:t>
        <a:bodyPr/>
        <a:lstStyle/>
        <a:p>
          <a:endParaRPr lang="fr-FR"/>
        </a:p>
      </dgm:t>
    </dgm:pt>
    <dgm:pt modelId="{5AB4B2BC-0FF4-497E-9E5E-B5C55C04437B}">
      <dgm:prSet custT="1"/>
      <dgm:spPr/>
      <dgm:t>
        <a:bodyPr/>
        <a:lstStyle/>
        <a:p>
          <a:r>
            <a:rPr lang="fr-FR" sz="1400"/>
            <a:t>Allemagne</a:t>
          </a:r>
        </a:p>
      </dgm:t>
    </dgm:pt>
    <dgm:pt modelId="{5BFCDBFD-0F09-42E5-BF97-8571BA414AD1}" type="parTrans" cxnId="{CBCC2347-3E3C-42E5-8045-FE6352CE92CE}">
      <dgm:prSet/>
      <dgm:spPr/>
      <dgm:t>
        <a:bodyPr/>
        <a:lstStyle/>
        <a:p>
          <a:endParaRPr lang="fr-FR"/>
        </a:p>
      </dgm:t>
    </dgm:pt>
    <dgm:pt modelId="{9CEBEFC2-1D85-4AFE-A4DB-753FEC26B736}" type="sibTrans" cxnId="{CBCC2347-3E3C-42E5-8045-FE6352CE92CE}">
      <dgm:prSet/>
      <dgm:spPr/>
      <dgm:t>
        <a:bodyPr/>
        <a:lstStyle/>
        <a:p>
          <a:endParaRPr lang="fr-FR"/>
        </a:p>
      </dgm:t>
    </dgm:pt>
    <dgm:pt modelId="{1A7B9973-D93A-478B-B428-56808FBCED95}">
      <dgm:prSet custT="1"/>
      <dgm:spPr/>
      <dgm:t>
        <a:bodyPr/>
        <a:lstStyle/>
        <a:p>
          <a:r>
            <a:rPr lang="fr-FR" sz="1400"/>
            <a:t>Portugal</a:t>
          </a:r>
        </a:p>
      </dgm:t>
    </dgm:pt>
    <dgm:pt modelId="{491EEF11-074F-45AD-97DC-5452EA1839B3}" type="parTrans" cxnId="{9952FC59-CEBD-4704-B5D6-2CDB396B0756}">
      <dgm:prSet/>
      <dgm:spPr/>
      <dgm:t>
        <a:bodyPr/>
        <a:lstStyle/>
        <a:p>
          <a:endParaRPr lang="fr-FR"/>
        </a:p>
      </dgm:t>
    </dgm:pt>
    <dgm:pt modelId="{60641963-82EC-459A-A1DF-F6FE3D6F5483}" type="sibTrans" cxnId="{9952FC59-CEBD-4704-B5D6-2CDB396B0756}">
      <dgm:prSet/>
      <dgm:spPr/>
      <dgm:t>
        <a:bodyPr/>
        <a:lstStyle/>
        <a:p>
          <a:endParaRPr lang="fr-FR"/>
        </a:p>
      </dgm:t>
    </dgm:pt>
    <dgm:pt modelId="{D62DFE46-CF9E-4C6E-814C-D14A15ECDCEF}">
      <dgm:prSet custT="1"/>
      <dgm:spPr/>
      <dgm:t>
        <a:bodyPr/>
        <a:lstStyle/>
        <a:p>
          <a:r>
            <a:rPr lang="fr-FR" sz="1400"/>
            <a:t>Royaume-Uni</a:t>
          </a:r>
        </a:p>
      </dgm:t>
    </dgm:pt>
    <dgm:pt modelId="{34B0597D-01B3-4938-B670-EA75009461FC}" type="parTrans" cxnId="{04DDDA1A-E77C-46DF-BCAF-9E0533A56BB1}">
      <dgm:prSet/>
      <dgm:spPr/>
      <dgm:t>
        <a:bodyPr/>
        <a:lstStyle/>
        <a:p>
          <a:endParaRPr lang="fr-FR"/>
        </a:p>
      </dgm:t>
    </dgm:pt>
    <dgm:pt modelId="{43F88EA7-1554-409D-8901-3D38F701E83B}" type="sibTrans" cxnId="{04DDDA1A-E77C-46DF-BCAF-9E0533A56BB1}">
      <dgm:prSet/>
      <dgm:spPr/>
      <dgm:t>
        <a:bodyPr/>
        <a:lstStyle/>
        <a:p>
          <a:endParaRPr lang="fr-FR"/>
        </a:p>
      </dgm:t>
    </dgm:pt>
    <dgm:pt modelId="{DE879EDC-0053-4F71-B6DE-EFE6025FF0FD}">
      <dgm:prSet custT="1"/>
      <dgm:spPr/>
      <dgm:t>
        <a:bodyPr/>
        <a:lstStyle/>
        <a:p>
          <a:r>
            <a:rPr lang="fr-FR" sz="1400"/>
            <a:t>Slovaquie</a:t>
          </a:r>
        </a:p>
      </dgm:t>
    </dgm:pt>
    <dgm:pt modelId="{9E3137DD-01F4-4227-B9AE-EC20AED5FECE}" type="parTrans" cxnId="{8AACDA2D-9CF1-4F06-87A3-618A56B57ED2}">
      <dgm:prSet/>
      <dgm:spPr/>
      <dgm:t>
        <a:bodyPr/>
        <a:lstStyle/>
        <a:p>
          <a:endParaRPr lang="fr-FR"/>
        </a:p>
      </dgm:t>
    </dgm:pt>
    <dgm:pt modelId="{56D615F7-D285-414C-955D-9EB0D2FAE8B0}" type="sibTrans" cxnId="{8AACDA2D-9CF1-4F06-87A3-618A56B57ED2}">
      <dgm:prSet/>
      <dgm:spPr/>
      <dgm:t>
        <a:bodyPr/>
        <a:lstStyle/>
        <a:p>
          <a:endParaRPr lang="fr-FR"/>
        </a:p>
      </dgm:t>
    </dgm:pt>
    <dgm:pt modelId="{63C9C037-4894-4978-89B7-0C714130BAAE}">
      <dgm:prSet custT="1"/>
      <dgm:spPr/>
      <dgm:t>
        <a:bodyPr/>
        <a:lstStyle/>
        <a:p>
          <a:r>
            <a:rPr lang="fr-FR" sz="1400"/>
            <a:t>République tchèque</a:t>
          </a:r>
        </a:p>
      </dgm:t>
    </dgm:pt>
    <dgm:pt modelId="{B05E9C4E-DEE7-44A6-B702-D8B94B2D53BA}" type="parTrans" cxnId="{5D761D9F-D8B5-4E01-9FCE-2EBF07284932}">
      <dgm:prSet/>
      <dgm:spPr/>
      <dgm:t>
        <a:bodyPr/>
        <a:lstStyle/>
        <a:p>
          <a:endParaRPr lang="fr-FR"/>
        </a:p>
      </dgm:t>
    </dgm:pt>
    <dgm:pt modelId="{5C112FCF-07AE-4BCD-AEAE-58A1FE1A2499}" type="sibTrans" cxnId="{5D761D9F-D8B5-4E01-9FCE-2EBF07284932}">
      <dgm:prSet/>
      <dgm:spPr/>
      <dgm:t>
        <a:bodyPr/>
        <a:lstStyle/>
        <a:p>
          <a:endParaRPr lang="fr-FR"/>
        </a:p>
      </dgm:t>
    </dgm:pt>
    <dgm:pt modelId="{D28BE4B9-C200-4534-9D8E-7740EF6F11E6}" type="pres">
      <dgm:prSet presAssocID="{66959762-24CF-4846-8277-A59822D51D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95F173-7F46-4910-B7B0-984BD2838916}" type="pres">
      <dgm:prSet presAssocID="{41254F01-02A0-4A9C-AF4F-C7A1CE975912}" presName="hierRoot1" presStyleCnt="0">
        <dgm:presLayoutVars>
          <dgm:hierBranch val="init"/>
        </dgm:presLayoutVars>
      </dgm:prSet>
      <dgm:spPr/>
    </dgm:pt>
    <dgm:pt modelId="{2A632D30-312C-4932-B3A0-560A29E74484}" type="pres">
      <dgm:prSet presAssocID="{41254F01-02A0-4A9C-AF4F-C7A1CE975912}" presName="rootComposite1" presStyleCnt="0"/>
      <dgm:spPr/>
    </dgm:pt>
    <dgm:pt modelId="{73445388-7AD3-48E0-9EBD-F57174BE3D9F}" type="pres">
      <dgm:prSet presAssocID="{41254F01-02A0-4A9C-AF4F-C7A1CE975912}" presName="rootText1" presStyleLbl="node0" presStyleIdx="0" presStyleCnt="1" custScaleX="231717" custScaleY="116658">
        <dgm:presLayoutVars>
          <dgm:chPref val="3"/>
        </dgm:presLayoutVars>
      </dgm:prSet>
      <dgm:spPr/>
    </dgm:pt>
    <dgm:pt modelId="{417D0796-3B6A-4994-A657-D65BEEAF82D1}" type="pres">
      <dgm:prSet presAssocID="{41254F01-02A0-4A9C-AF4F-C7A1CE975912}" presName="rootConnector1" presStyleLbl="node1" presStyleIdx="0" presStyleCnt="0"/>
      <dgm:spPr/>
    </dgm:pt>
    <dgm:pt modelId="{C0B7CF16-932E-43C4-8746-79C0FD25489E}" type="pres">
      <dgm:prSet presAssocID="{41254F01-02A0-4A9C-AF4F-C7A1CE975912}" presName="hierChild2" presStyleCnt="0"/>
      <dgm:spPr/>
    </dgm:pt>
    <dgm:pt modelId="{130D9898-24E0-4CF9-8031-EBFE9E6CD335}" type="pres">
      <dgm:prSet presAssocID="{5BFCDBFD-0F09-42E5-BF97-8571BA414AD1}" presName="Name37" presStyleLbl="parChTrans1D2" presStyleIdx="0" presStyleCnt="5"/>
      <dgm:spPr/>
    </dgm:pt>
    <dgm:pt modelId="{1F72BF9A-5DD8-470F-9F78-053760F0A642}" type="pres">
      <dgm:prSet presAssocID="{5AB4B2BC-0FF4-497E-9E5E-B5C55C04437B}" presName="hierRoot2" presStyleCnt="0">
        <dgm:presLayoutVars>
          <dgm:hierBranch val="init"/>
        </dgm:presLayoutVars>
      </dgm:prSet>
      <dgm:spPr/>
    </dgm:pt>
    <dgm:pt modelId="{6CFB73DC-30F5-4E38-91F4-2020BCAB6610}" type="pres">
      <dgm:prSet presAssocID="{5AB4B2BC-0FF4-497E-9E5E-B5C55C04437B}" presName="rootComposite" presStyleCnt="0"/>
      <dgm:spPr/>
    </dgm:pt>
    <dgm:pt modelId="{E736A47E-D376-4FD6-B4D1-2A934B038F99}" type="pres">
      <dgm:prSet presAssocID="{5AB4B2BC-0FF4-497E-9E5E-B5C55C04437B}" presName="rootText" presStyleLbl="node2" presStyleIdx="0" presStyleCnt="5">
        <dgm:presLayoutVars>
          <dgm:chPref val="3"/>
        </dgm:presLayoutVars>
      </dgm:prSet>
      <dgm:spPr/>
    </dgm:pt>
    <dgm:pt modelId="{FFA48E86-F5E6-4FDB-93E1-2D4C7BC7523D}" type="pres">
      <dgm:prSet presAssocID="{5AB4B2BC-0FF4-497E-9E5E-B5C55C04437B}" presName="rootConnector" presStyleLbl="node2" presStyleIdx="0" presStyleCnt="5"/>
      <dgm:spPr/>
    </dgm:pt>
    <dgm:pt modelId="{A53B0B90-452E-47B1-B329-DB846CD91EFC}" type="pres">
      <dgm:prSet presAssocID="{5AB4B2BC-0FF4-497E-9E5E-B5C55C04437B}" presName="hierChild4" presStyleCnt="0"/>
      <dgm:spPr/>
    </dgm:pt>
    <dgm:pt modelId="{12512ADD-4F3C-47A6-997B-235E3FF8BA1E}" type="pres">
      <dgm:prSet presAssocID="{5AB4B2BC-0FF4-497E-9E5E-B5C55C04437B}" presName="hierChild5" presStyleCnt="0"/>
      <dgm:spPr/>
    </dgm:pt>
    <dgm:pt modelId="{D39CDD80-CF1B-4267-8BC0-806386F11E4B}" type="pres">
      <dgm:prSet presAssocID="{491EEF11-074F-45AD-97DC-5452EA1839B3}" presName="Name37" presStyleLbl="parChTrans1D2" presStyleIdx="1" presStyleCnt="5"/>
      <dgm:spPr/>
    </dgm:pt>
    <dgm:pt modelId="{6B91F995-B856-4429-88CD-BCE333D07657}" type="pres">
      <dgm:prSet presAssocID="{1A7B9973-D93A-478B-B428-56808FBCED95}" presName="hierRoot2" presStyleCnt="0">
        <dgm:presLayoutVars>
          <dgm:hierBranch val="init"/>
        </dgm:presLayoutVars>
      </dgm:prSet>
      <dgm:spPr/>
    </dgm:pt>
    <dgm:pt modelId="{CEE728A5-E7CD-4F46-8BDB-3E58AF4E4FFC}" type="pres">
      <dgm:prSet presAssocID="{1A7B9973-D93A-478B-B428-56808FBCED95}" presName="rootComposite" presStyleCnt="0"/>
      <dgm:spPr/>
    </dgm:pt>
    <dgm:pt modelId="{369CBA76-765F-4172-ADCA-24BE67F6D81F}" type="pres">
      <dgm:prSet presAssocID="{1A7B9973-D93A-478B-B428-56808FBCED95}" presName="rootText" presStyleLbl="node2" presStyleIdx="1" presStyleCnt="5">
        <dgm:presLayoutVars>
          <dgm:chPref val="3"/>
        </dgm:presLayoutVars>
      </dgm:prSet>
      <dgm:spPr/>
    </dgm:pt>
    <dgm:pt modelId="{7A2AFD27-2CE1-4CFF-AC61-B2DCA7B53ED7}" type="pres">
      <dgm:prSet presAssocID="{1A7B9973-D93A-478B-B428-56808FBCED95}" presName="rootConnector" presStyleLbl="node2" presStyleIdx="1" presStyleCnt="5"/>
      <dgm:spPr/>
    </dgm:pt>
    <dgm:pt modelId="{32928976-43E9-496D-8C1D-31E46E322F72}" type="pres">
      <dgm:prSet presAssocID="{1A7B9973-D93A-478B-B428-56808FBCED95}" presName="hierChild4" presStyleCnt="0"/>
      <dgm:spPr/>
    </dgm:pt>
    <dgm:pt modelId="{0ECDA6C2-31A6-496F-B42C-14EFE5537A97}" type="pres">
      <dgm:prSet presAssocID="{1A7B9973-D93A-478B-B428-56808FBCED95}" presName="hierChild5" presStyleCnt="0"/>
      <dgm:spPr/>
    </dgm:pt>
    <dgm:pt modelId="{D420D7F9-413C-416B-86F2-F94D4216E487}" type="pres">
      <dgm:prSet presAssocID="{34B0597D-01B3-4938-B670-EA75009461FC}" presName="Name37" presStyleLbl="parChTrans1D2" presStyleIdx="2" presStyleCnt="5"/>
      <dgm:spPr/>
    </dgm:pt>
    <dgm:pt modelId="{059D066F-7B98-4032-87C2-A4ADB1215BD3}" type="pres">
      <dgm:prSet presAssocID="{D62DFE46-CF9E-4C6E-814C-D14A15ECDCEF}" presName="hierRoot2" presStyleCnt="0">
        <dgm:presLayoutVars>
          <dgm:hierBranch val="init"/>
        </dgm:presLayoutVars>
      </dgm:prSet>
      <dgm:spPr/>
    </dgm:pt>
    <dgm:pt modelId="{99F1FA6F-F857-4D13-B5E2-2C4F0C94D30E}" type="pres">
      <dgm:prSet presAssocID="{D62DFE46-CF9E-4C6E-814C-D14A15ECDCEF}" presName="rootComposite" presStyleCnt="0"/>
      <dgm:spPr/>
    </dgm:pt>
    <dgm:pt modelId="{A7AF40A9-811A-4FFA-8FC0-366FAB5377F4}" type="pres">
      <dgm:prSet presAssocID="{D62DFE46-CF9E-4C6E-814C-D14A15ECDCEF}" presName="rootText" presStyleLbl="node2" presStyleIdx="2" presStyleCnt="5">
        <dgm:presLayoutVars>
          <dgm:chPref val="3"/>
        </dgm:presLayoutVars>
      </dgm:prSet>
      <dgm:spPr/>
    </dgm:pt>
    <dgm:pt modelId="{8D64678D-1137-4AE1-B18B-BB7A08478B36}" type="pres">
      <dgm:prSet presAssocID="{D62DFE46-CF9E-4C6E-814C-D14A15ECDCEF}" presName="rootConnector" presStyleLbl="node2" presStyleIdx="2" presStyleCnt="5"/>
      <dgm:spPr/>
    </dgm:pt>
    <dgm:pt modelId="{CB3DC708-4078-4CF8-9984-380E3ABFA00D}" type="pres">
      <dgm:prSet presAssocID="{D62DFE46-CF9E-4C6E-814C-D14A15ECDCEF}" presName="hierChild4" presStyleCnt="0"/>
      <dgm:spPr/>
    </dgm:pt>
    <dgm:pt modelId="{313045BB-0F68-4990-BF04-5F9A95E5A0FA}" type="pres">
      <dgm:prSet presAssocID="{D62DFE46-CF9E-4C6E-814C-D14A15ECDCEF}" presName="hierChild5" presStyleCnt="0"/>
      <dgm:spPr/>
    </dgm:pt>
    <dgm:pt modelId="{F2C2FFC2-F163-4476-8C0A-B9EFC791AE03}" type="pres">
      <dgm:prSet presAssocID="{9E3137DD-01F4-4227-B9AE-EC20AED5FECE}" presName="Name37" presStyleLbl="parChTrans1D2" presStyleIdx="3" presStyleCnt="5"/>
      <dgm:spPr/>
    </dgm:pt>
    <dgm:pt modelId="{4E0307DD-60D8-454B-BA67-7994926C8963}" type="pres">
      <dgm:prSet presAssocID="{DE879EDC-0053-4F71-B6DE-EFE6025FF0FD}" presName="hierRoot2" presStyleCnt="0">
        <dgm:presLayoutVars>
          <dgm:hierBranch val="init"/>
        </dgm:presLayoutVars>
      </dgm:prSet>
      <dgm:spPr/>
    </dgm:pt>
    <dgm:pt modelId="{C29DD817-1ABC-45B8-A232-82263D7F3C78}" type="pres">
      <dgm:prSet presAssocID="{DE879EDC-0053-4F71-B6DE-EFE6025FF0FD}" presName="rootComposite" presStyleCnt="0"/>
      <dgm:spPr/>
    </dgm:pt>
    <dgm:pt modelId="{99E434C2-9A75-44CB-B2AB-F912F49748ED}" type="pres">
      <dgm:prSet presAssocID="{DE879EDC-0053-4F71-B6DE-EFE6025FF0FD}" presName="rootText" presStyleLbl="node2" presStyleIdx="3" presStyleCnt="5">
        <dgm:presLayoutVars>
          <dgm:chPref val="3"/>
        </dgm:presLayoutVars>
      </dgm:prSet>
      <dgm:spPr/>
    </dgm:pt>
    <dgm:pt modelId="{308A9452-F68A-49D3-8875-1301FF1C998B}" type="pres">
      <dgm:prSet presAssocID="{DE879EDC-0053-4F71-B6DE-EFE6025FF0FD}" presName="rootConnector" presStyleLbl="node2" presStyleIdx="3" presStyleCnt="5"/>
      <dgm:spPr/>
    </dgm:pt>
    <dgm:pt modelId="{D7D0180C-A286-4C08-8E11-783EEF8CBF18}" type="pres">
      <dgm:prSet presAssocID="{DE879EDC-0053-4F71-B6DE-EFE6025FF0FD}" presName="hierChild4" presStyleCnt="0"/>
      <dgm:spPr/>
    </dgm:pt>
    <dgm:pt modelId="{4F9DE4F7-1D0B-4B1A-8CF2-3E787C101FAC}" type="pres">
      <dgm:prSet presAssocID="{DE879EDC-0053-4F71-B6DE-EFE6025FF0FD}" presName="hierChild5" presStyleCnt="0"/>
      <dgm:spPr/>
    </dgm:pt>
    <dgm:pt modelId="{9136A492-DE3C-4B6C-B92D-32A2A40BC5A2}" type="pres">
      <dgm:prSet presAssocID="{B05E9C4E-DEE7-44A6-B702-D8B94B2D53BA}" presName="Name37" presStyleLbl="parChTrans1D2" presStyleIdx="4" presStyleCnt="5"/>
      <dgm:spPr/>
    </dgm:pt>
    <dgm:pt modelId="{F6C69FBF-C036-4998-A9D7-0E237DA049E6}" type="pres">
      <dgm:prSet presAssocID="{63C9C037-4894-4978-89B7-0C714130BAAE}" presName="hierRoot2" presStyleCnt="0">
        <dgm:presLayoutVars>
          <dgm:hierBranch val="init"/>
        </dgm:presLayoutVars>
      </dgm:prSet>
      <dgm:spPr/>
    </dgm:pt>
    <dgm:pt modelId="{CD03ABC4-6800-483C-AD25-4473D8C6FCA0}" type="pres">
      <dgm:prSet presAssocID="{63C9C037-4894-4978-89B7-0C714130BAAE}" presName="rootComposite" presStyleCnt="0"/>
      <dgm:spPr/>
    </dgm:pt>
    <dgm:pt modelId="{CA456516-B770-4FA4-A2C3-FB0A920B13E9}" type="pres">
      <dgm:prSet presAssocID="{63C9C037-4894-4978-89B7-0C714130BAAE}" presName="rootText" presStyleLbl="node2" presStyleIdx="4" presStyleCnt="5">
        <dgm:presLayoutVars>
          <dgm:chPref val="3"/>
        </dgm:presLayoutVars>
      </dgm:prSet>
      <dgm:spPr/>
    </dgm:pt>
    <dgm:pt modelId="{1FCC1345-8DFF-419F-A955-3EAFC16DA214}" type="pres">
      <dgm:prSet presAssocID="{63C9C037-4894-4978-89B7-0C714130BAAE}" presName="rootConnector" presStyleLbl="node2" presStyleIdx="4" presStyleCnt="5"/>
      <dgm:spPr/>
    </dgm:pt>
    <dgm:pt modelId="{57B54C81-50CB-4CED-BC2B-2F30F2D6BC5E}" type="pres">
      <dgm:prSet presAssocID="{63C9C037-4894-4978-89B7-0C714130BAAE}" presName="hierChild4" presStyleCnt="0"/>
      <dgm:spPr/>
    </dgm:pt>
    <dgm:pt modelId="{7C1B3B6E-DCC9-4C15-B16C-AACD3960A475}" type="pres">
      <dgm:prSet presAssocID="{63C9C037-4894-4978-89B7-0C714130BAAE}" presName="hierChild5" presStyleCnt="0"/>
      <dgm:spPr/>
    </dgm:pt>
    <dgm:pt modelId="{CA41689B-0449-48B0-8585-AC8FF9A6A58F}" type="pres">
      <dgm:prSet presAssocID="{41254F01-02A0-4A9C-AF4F-C7A1CE975912}" presName="hierChild3" presStyleCnt="0"/>
      <dgm:spPr/>
    </dgm:pt>
  </dgm:ptLst>
  <dgm:cxnLst>
    <dgm:cxn modelId="{B20AD60F-86BE-4B37-8A94-9975DEECDF5A}" type="presOf" srcId="{1A7B9973-D93A-478B-B428-56808FBCED95}" destId="{7A2AFD27-2CE1-4CFF-AC61-B2DCA7B53ED7}" srcOrd="1" destOrd="0" presId="urn:microsoft.com/office/officeart/2005/8/layout/orgChart1"/>
    <dgm:cxn modelId="{04DDDA1A-E77C-46DF-BCAF-9E0533A56BB1}" srcId="{41254F01-02A0-4A9C-AF4F-C7A1CE975912}" destId="{D62DFE46-CF9E-4C6E-814C-D14A15ECDCEF}" srcOrd="2" destOrd="0" parTransId="{34B0597D-01B3-4938-B670-EA75009461FC}" sibTransId="{43F88EA7-1554-409D-8901-3D38F701E83B}"/>
    <dgm:cxn modelId="{A426C220-04B7-4158-BE8C-AEB13B340F0D}" type="presOf" srcId="{491EEF11-074F-45AD-97DC-5452EA1839B3}" destId="{D39CDD80-CF1B-4267-8BC0-806386F11E4B}" srcOrd="0" destOrd="0" presId="urn:microsoft.com/office/officeart/2005/8/layout/orgChart1"/>
    <dgm:cxn modelId="{8AACDA2D-9CF1-4F06-87A3-618A56B57ED2}" srcId="{41254F01-02A0-4A9C-AF4F-C7A1CE975912}" destId="{DE879EDC-0053-4F71-B6DE-EFE6025FF0FD}" srcOrd="3" destOrd="0" parTransId="{9E3137DD-01F4-4227-B9AE-EC20AED5FECE}" sibTransId="{56D615F7-D285-414C-955D-9EB0D2FAE8B0}"/>
    <dgm:cxn modelId="{65639C2F-4752-43B1-A03B-A32D236E5497}" type="presOf" srcId="{DE879EDC-0053-4F71-B6DE-EFE6025FF0FD}" destId="{99E434C2-9A75-44CB-B2AB-F912F49748ED}" srcOrd="0" destOrd="0" presId="urn:microsoft.com/office/officeart/2005/8/layout/orgChart1"/>
    <dgm:cxn modelId="{E8AB2330-EC52-4BFE-B560-D1F90071F5E5}" type="presOf" srcId="{66959762-24CF-4846-8277-A59822D51D3E}" destId="{D28BE4B9-C200-4534-9D8E-7740EF6F11E6}" srcOrd="0" destOrd="0" presId="urn:microsoft.com/office/officeart/2005/8/layout/orgChart1"/>
    <dgm:cxn modelId="{414EB437-50EB-451C-93B1-46A9769DD4EA}" type="presOf" srcId="{5BFCDBFD-0F09-42E5-BF97-8571BA414AD1}" destId="{130D9898-24E0-4CF9-8031-EBFE9E6CD335}" srcOrd="0" destOrd="0" presId="urn:microsoft.com/office/officeart/2005/8/layout/orgChart1"/>
    <dgm:cxn modelId="{C4BCFC42-86D7-4249-995F-0B4BB545E73A}" type="presOf" srcId="{5AB4B2BC-0FF4-497E-9E5E-B5C55C04437B}" destId="{E736A47E-D376-4FD6-B4D1-2A934B038F99}" srcOrd="0" destOrd="0" presId="urn:microsoft.com/office/officeart/2005/8/layout/orgChart1"/>
    <dgm:cxn modelId="{CBCC2347-3E3C-42E5-8045-FE6352CE92CE}" srcId="{41254F01-02A0-4A9C-AF4F-C7A1CE975912}" destId="{5AB4B2BC-0FF4-497E-9E5E-B5C55C04437B}" srcOrd="0" destOrd="0" parTransId="{5BFCDBFD-0F09-42E5-BF97-8571BA414AD1}" sibTransId="{9CEBEFC2-1D85-4AFE-A4DB-753FEC26B736}"/>
    <dgm:cxn modelId="{21ED2E4A-64C5-48BB-A13E-CD38F83B2344}" type="presOf" srcId="{63C9C037-4894-4978-89B7-0C714130BAAE}" destId="{1FCC1345-8DFF-419F-A955-3EAFC16DA214}" srcOrd="1" destOrd="0" presId="urn:microsoft.com/office/officeart/2005/8/layout/orgChart1"/>
    <dgm:cxn modelId="{B954106B-3787-4B19-A56B-64164AF295A4}" type="presOf" srcId="{9E3137DD-01F4-4227-B9AE-EC20AED5FECE}" destId="{F2C2FFC2-F163-4476-8C0A-B9EFC791AE03}" srcOrd="0" destOrd="0" presId="urn:microsoft.com/office/officeart/2005/8/layout/orgChart1"/>
    <dgm:cxn modelId="{2B92074F-F3E7-4670-9B91-4A0F528F054B}" type="presOf" srcId="{D62DFE46-CF9E-4C6E-814C-D14A15ECDCEF}" destId="{A7AF40A9-811A-4FFA-8FC0-366FAB5377F4}" srcOrd="0" destOrd="0" presId="urn:microsoft.com/office/officeart/2005/8/layout/orgChart1"/>
    <dgm:cxn modelId="{2214AB6F-0105-4508-A744-BFCE26AE56D3}" type="presOf" srcId="{D62DFE46-CF9E-4C6E-814C-D14A15ECDCEF}" destId="{8D64678D-1137-4AE1-B18B-BB7A08478B36}" srcOrd="1" destOrd="0" presId="urn:microsoft.com/office/officeart/2005/8/layout/orgChart1"/>
    <dgm:cxn modelId="{C2286F53-A8C9-43AE-93E3-B9762D17854C}" type="presOf" srcId="{5AB4B2BC-0FF4-497E-9E5E-B5C55C04437B}" destId="{FFA48E86-F5E6-4FDB-93E1-2D4C7BC7523D}" srcOrd="1" destOrd="0" presId="urn:microsoft.com/office/officeart/2005/8/layout/orgChart1"/>
    <dgm:cxn modelId="{9952FC59-CEBD-4704-B5D6-2CDB396B0756}" srcId="{41254F01-02A0-4A9C-AF4F-C7A1CE975912}" destId="{1A7B9973-D93A-478B-B428-56808FBCED95}" srcOrd="1" destOrd="0" parTransId="{491EEF11-074F-45AD-97DC-5452EA1839B3}" sibTransId="{60641963-82EC-459A-A1DF-F6FE3D6F5483}"/>
    <dgm:cxn modelId="{2D672486-BECF-4A23-8C2F-BF1E1C84F6D1}" type="presOf" srcId="{B05E9C4E-DEE7-44A6-B702-D8B94B2D53BA}" destId="{9136A492-DE3C-4B6C-B92D-32A2A40BC5A2}" srcOrd="0" destOrd="0" presId="urn:microsoft.com/office/officeart/2005/8/layout/orgChart1"/>
    <dgm:cxn modelId="{7FB6C78E-BC12-4327-A922-8DCBCA1409E2}" type="presOf" srcId="{1A7B9973-D93A-478B-B428-56808FBCED95}" destId="{369CBA76-765F-4172-ADCA-24BE67F6D81F}" srcOrd="0" destOrd="0" presId="urn:microsoft.com/office/officeart/2005/8/layout/orgChart1"/>
    <dgm:cxn modelId="{8B1DA79B-CB7F-4674-BF0E-5B7093FE6843}" srcId="{66959762-24CF-4846-8277-A59822D51D3E}" destId="{41254F01-02A0-4A9C-AF4F-C7A1CE975912}" srcOrd="0" destOrd="0" parTransId="{31FF0342-6190-4895-8A69-2BDCD051E8C1}" sibTransId="{9DB5ACFA-C081-4E98-B1C9-52FF2FD796A1}"/>
    <dgm:cxn modelId="{5D761D9F-D8B5-4E01-9FCE-2EBF07284932}" srcId="{41254F01-02A0-4A9C-AF4F-C7A1CE975912}" destId="{63C9C037-4894-4978-89B7-0C714130BAAE}" srcOrd="4" destOrd="0" parTransId="{B05E9C4E-DEE7-44A6-B702-D8B94B2D53BA}" sibTransId="{5C112FCF-07AE-4BCD-AEAE-58A1FE1A2499}"/>
    <dgm:cxn modelId="{D5B57BC4-56FD-4A55-8483-2EB7ED94B602}" type="presOf" srcId="{41254F01-02A0-4A9C-AF4F-C7A1CE975912}" destId="{417D0796-3B6A-4994-A657-D65BEEAF82D1}" srcOrd="1" destOrd="0" presId="urn:microsoft.com/office/officeart/2005/8/layout/orgChart1"/>
    <dgm:cxn modelId="{9F0D23D8-DCC7-414B-BC8B-AAE2CFC4122B}" type="presOf" srcId="{41254F01-02A0-4A9C-AF4F-C7A1CE975912}" destId="{73445388-7AD3-48E0-9EBD-F57174BE3D9F}" srcOrd="0" destOrd="0" presId="urn:microsoft.com/office/officeart/2005/8/layout/orgChart1"/>
    <dgm:cxn modelId="{CD2968DE-A9AB-4F9C-8023-6DF770B0D01E}" type="presOf" srcId="{63C9C037-4894-4978-89B7-0C714130BAAE}" destId="{CA456516-B770-4FA4-A2C3-FB0A920B13E9}" srcOrd="0" destOrd="0" presId="urn:microsoft.com/office/officeart/2005/8/layout/orgChart1"/>
    <dgm:cxn modelId="{3F65A8E1-3A37-43EC-81FC-46E79A0F4569}" type="presOf" srcId="{DE879EDC-0053-4F71-B6DE-EFE6025FF0FD}" destId="{308A9452-F68A-49D3-8875-1301FF1C998B}" srcOrd="1" destOrd="0" presId="urn:microsoft.com/office/officeart/2005/8/layout/orgChart1"/>
    <dgm:cxn modelId="{6944A6E5-4DEB-489D-8F79-D71839512A97}" type="presOf" srcId="{34B0597D-01B3-4938-B670-EA75009461FC}" destId="{D420D7F9-413C-416B-86F2-F94D4216E487}" srcOrd="0" destOrd="0" presId="urn:microsoft.com/office/officeart/2005/8/layout/orgChart1"/>
    <dgm:cxn modelId="{546C8A24-3538-453B-A4AC-B8C043466782}" type="presParOf" srcId="{D28BE4B9-C200-4534-9D8E-7740EF6F11E6}" destId="{2495F173-7F46-4910-B7B0-984BD2838916}" srcOrd="0" destOrd="0" presId="urn:microsoft.com/office/officeart/2005/8/layout/orgChart1"/>
    <dgm:cxn modelId="{29F781AA-6D29-4B36-9FA5-9A0748D5A595}" type="presParOf" srcId="{2495F173-7F46-4910-B7B0-984BD2838916}" destId="{2A632D30-312C-4932-B3A0-560A29E74484}" srcOrd="0" destOrd="0" presId="urn:microsoft.com/office/officeart/2005/8/layout/orgChart1"/>
    <dgm:cxn modelId="{391034D3-095A-449B-97FD-E54F8A119B87}" type="presParOf" srcId="{2A632D30-312C-4932-B3A0-560A29E74484}" destId="{73445388-7AD3-48E0-9EBD-F57174BE3D9F}" srcOrd="0" destOrd="0" presId="urn:microsoft.com/office/officeart/2005/8/layout/orgChart1"/>
    <dgm:cxn modelId="{020397A4-F4AA-412F-A123-D02DC22E3E35}" type="presParOf" srcId="{2A632D30-312C-4932-B3A0-560A29E74484}" destId="{417D0796-3B6A-4994-A657-D65BEEAF82D1}" srcOrd="1" destOrd="0" presId="urn:microsoft.com/office/officeart/2005/8/layout/orgChart1"/>
    <dgm:cxn modelId="{97C05CF4-008D-45DF-A309-21A7AD7E40A5}" type="presParOf" srcId="{2495F173-7F46-4910-B7B0-984BD2838916}" destId="{C0B7CF16-932E-43C4-8746-79C0FD25489E}" srcOrd="1" destOrd="0" presId="urn:microsoft.com/office/officeart/2005/8/layout/orgChart1"/>
    <dgm:cxn modelId="{98686C2C-43CB-4765-A05A-9A11560D9835}" type="presParOf" srcId="{C0B7CF16-932E-43C4-8746-79C0FD25489E}" destId="{130D9898-24E0-4CF9-8031-EBFE9E6CD335}" srcOrd="0" destOrd="0" presId="urn:microsoft.com/office/officeart/2005/8/layout/orgChart1"/>
    <dgm:cxn modelId="{EECF541F-A3BF-4BE1-93A9-C898A230B6D8}" type="presParOf" srcId="{C0B7CF16-932E-43C4-8746-79C0FD25489E}" destId="{1F72BF9A-5DD8-470F-9F78-053760F0A642}" srcOrd="1" destOrd="0" presId="urn:microsoft.com/office/officeart/2005/8/layout/orgChart1"/>
    <dgm:cxn modelId="{8C4682B0-3C6E-47F7-828B-DD4FF08D5047}" type="presParOf" srcId="{1F72BF9A-5DD8-470F-9F78-053760F0A642}" destId="{6CFB73DC-30F5-4E38-91F4-2020BCAB6610}" srcOrd="0" destOrd="0" presId="urn:microsoft.com/office/officeart/2005/8/layout/orgChart1"/>
    <dgm:cxn modelId="{9FD98426-52D0-4D5C-BC70-EF10E19B13EC}" type="presParOf" srcId="{6CFB73DC-30F5-4E38-91F4-2020BCAB6610}" destId="{E736A47E-D376-4FD6-B4D1-2A934B038F99}" srcOrd="0" destOrd="0" presId="urn:microsoft.com/office/officeart/2005/8/layout/orgChart1"/>
    <dgm:cxn modelId="{85D1C358-ECF9-4E55-A513-7D0B067FD263}" type="presParOf" srcId="{6CFB73DC-30F5-4E38-91F4-2020BCAB6610}" destId="{FFA48E86-F5E6-4FDB-93E1-2D4C7BC7523D}" srcOrd="1" destOrd="0" presId="urn:microsoft.com/office/officeart/2005/8/layout/orgChart1"/>
    <dgm:cxn modelId="{317007FE-07DE-495F-A606-C5E89609C1D9}" type="presParOf" srcId="{1F72BF9A-5DD8-470F-9F78-053760F0A642}" destId="{A53B0B90-452E-47B1-B329-DB846CD91EFC}" srcOrd="1" destOrd="0" presId="urn:microsoft.com/office/officeart/2005/8/layout/orgChart1"/>
    <dgm:cxn modelId="{B4B9F3E1-3FF3-424A-9082-A7F337EAD84D}" type="presParOf" srcId="{1F72BF9A-5DD8-470F-9F78-053760F0A642}" destId="{12512ADD-4F3C-47A6-997B-235E3FF8BA1E}" srcOrd="2" destOrd="0" presId="urn:microsoft.com/office/officeart/2005/8/layout/orgChart1"/>
    <dgm:cxn modelId="{0435B2FE-AAA8-4686-BAE4-C415792A1916}" type="presParOf" srcId="{C0B7CF16-932E-43C4-8746-79C0FD25489E}" destId="{D39CDD80-CF1B-4267-8BC0-806386F11E4B}" srcOrd="2" destOrd="0" presId="urn:microsoft.com/office/officeart/2005/8/layout/orgChart1"/>
    <dgm:cxn modelId="{3DEC3CCF-A78B-40B4-A261-68312C226C47}" type="presParOf" srcId="{C0B7CF16-932E-43C4-8746-79C0FD25489E}" destId="{6B91F995-B856-4429-88CD-BCE333D07657}" srcOrd="3" destOrd="0" presId="urn:microsoft.com/office/officeart/2005/8/layout/orgChart1"/>
    <dgm:cxn modelId="{13490CE1-4F03-4892-A627-AFFCED503BB0}" type="presParOf" srcId="{6B91F995-B856-4429-88CD-BCE333D07657}" destId="{CEE728A5-E7CD-4F46-8BDB-3E58AF4E4FFC}" srcOrd="0" destOrd="0" presId="urn:microsoft.com/office/officeart/2005/8/layout/orgChart1"/>
    <dgm:cxn modelId="{0762C4AF-E70F-4494-AD81-E1F240DF0D06}" type="presParOf" srcId="{CEE728A5-E7CD-4F46-8BDB-3E58AF4E4FFC}" destId="{369CBA76-765F-4172-ADCA-24BE67F6D81F}" srcOrd="0" destOrd="0" presId="urn:microsoft.com/office/officeart/2005/8/layout/orgChart1"/>
    <dgm:cxn modelId="{71464AFC-3439-429B-ADF1-9FB6520EA2D4}" type="presParOf" srcId="{CEE728A5-E7CD-4F46-8BDB-3E58AF4E4FFC}" destId="{7A2AFD27-2CE1-4CFF-AC61-B2DCA7B53ED7}" srcOrd="1" destOrd="0" presId="urn:microsoft.com/office/officeart/2005/8/layout/orgChart1"/>
    <dgm:cxn modelId="{1587EEBF-FF56-4594-B6AD-38161DEC2490}" type="presParOf" srcId="{6B91F995-B856-4429-88CD-BCE333D07657}" destId="{32928976-43E9-496D-8C1D-31E46E322F72}" srcOrd="1" destOrd="0" presId="urn:microsoft.com/office/officeart/2005/8/layout/orgChart1"/>
    <dgm:cxn modelId="{233432D5-C799-488F-94A8-CCE62189C4BC}" type="presParOf" srcId="{6B91F995-B856-4429-88CD-BCE333D07657}" destId="{0ECDA6C2-31A6-496F-B42C-14EFE5537A97}" srcOrd="2" destOrd="0" presId="urn:microsoft.com/office/officeart/2005/8/layout/orgChart1"/>
    <dgm:cxn modelId="{93EB4095-9D39-4CDD-8CFE-7E4EE1D4EB81}" type="presParOf" srcId="{C0B7CF16-932E-43C4-8746-79C0FD25489E}" destId="{D420D7F9-413C-416B-86F2-F94D4216E487}" srcOrd="4" destOrd="0" presId="urn:microsoft.com/office/officeart/2005/8/layout/orgChart1"/>
    <dgm:cxn modelId="{9E2F85DB-C40A-4C61-B0A0-228D778F1F8B}" type="presParOf" srcId="{C0B7CF16-932E-43C4-8746-79C0FD25489E}" destId="{059D066F-7B98-4032-87C2-A4ADB1215BD3}" srcOrd="5" destOrd="0" presId="urn:microsoft.com/office/officeart/2005/8/layout/orgChart1"/>
    <dgm:cxn modelId="{61206822-3F78-416C-8EA2-794E2B0D3090}" type="presParOf" srcId="{059D066F-7B98-4032-87C2-A4ADB1215BD3}" destId="{99F1FA6F-F857-4D13-B5E2-2C4F0C94D30E}" srcOrd="0" destOrd="0" presId="urn:microsoft.com/office/officeart/2005/8/layout/orgChart1"/>
    <dgm:cxn modelId="{21A6CCD3-F7D2-42C4-81F1-A5518325EF05}" type="presParOf" srcId="{99F1FA6F-F857-4D13-B5E2-2C4F0C94D30E}" destId="{A7AF40A9-811A-4FFA-8FC0-366FAB5377F4}" srcOrd="0" destOrd="0" presId="urn:microsoft.com/office/officeart/2005/8/layout/orgChart1"/>
    <dgm:cxn modelId="{AAECC029-E5E7-4B7C-8EEE-74CE92A8EEF2}" type="presParOf" srcId="{99F1FA6F-F857-4D13-B5E2-2C4F0C94D30E}" destId="{8D64678D-1137-4AE1-B18B-BB7A08478B36}" srcOrd="1" destOrd="0" presId="urn:microsoft.com/office/officeart/2005/8/layout/orgChart1"/>
    <dgm:cxn modelId="{AC97D36F-5A08-448E-AB37-CDDAFD6D9FF8}" type="presParOf" srcId="{059D066F-7B98-4032-87C2-A4ADB1215BD3}" destId="{CB3DC708-4078-4CF8-9984-380E3ABFA00D}" srcOrd="1" destOrd="0" presId="urn:microsoft.com/office/officeart/2005/8/layout/orgChart1"/>
    <dgm:cxn modelId="{4D10E02F-36C6-4363-B0B0-7D73D56527C9}" type="presParOf" srcId="{059D066F-7B98-4032-87C2-A4ADB1215BD3}" destId="{313045BB-0F68-4990-BF04-5F9A95E5A0FA}" srcOrd="2" destOrd="0" presId="urn:microsoft.com/office/officeart/2005/8/layout/orgChart1"/>
    <dgm:cxn modelId="{9BD43640-782B-4F4D-8F49-7E565177C35A}" type="presParOf" srcId="{C0B7CF16-932E-43C4-8746-79C0FD25489E}" destId="{F2C2FFC2-F163-4476-8C0A-B9EFC791AE03}" srcOrd="6" destOrd="0" presId="urn:microsoft.com/office/officeart/2005/8/layout/orgChart1"/>
    <dgm:cxn modelId="{9BC99861-3469-41CB-A668-BDA4F8F4A28C}" type="presParOf" srcId="{C0B7CF16-932E-43C4-8746-79C0FD25489E}" destId="{4E0307DD-60D8-454B-BA67-7994926C8963}" srcOrd="7" destOrd="0" presId="urn:microsoft.com/office/officeart/2005/8/layout/orgChart1"/>
    <dgm:cxn modelId="{B653AF00-9E24-4CDF-9A74-619C98BFFF12}" type="presParOf" srcId="{4E0307DD-60D8-454B-BA67-7994926C8963}" destId="{C29DD817-1ABC-45B8-A232-82263D7F3C78}" srcOrd="0" destOrd="0" presId="urn:microsoft.com/office/officeart/2005/8/layout/orgChart1"/>
    <dgm:cxn modelId="{7C920635-ED48-491B-B4F8-6D58B0721357}" type="presParOf" srcId="{C29DD817-1ABC-45B8-A232-82263D7F3C78}" destId="{99E434C2-9A75-44CB-B2AB-F912F49748ED}" srcOrd="0" destOrd="0" presId="urn:microsoft.com/office/officeart/2005/8/layout/orgChart1"/>
    <dgm:cxn modelId="{A337A7F4-42C1-46C2-88E5-BEAB8E049C60}" type="presParOf" srcId="{C29DD817-1ABC-45B8-A232-82263D7F3C78}" destId="{308A9452-F68A-49D3-8875-1301FF1C998B}" srcOrd="1" destOrd="0" presId="urn:microsoft.com/office/officeart/2005/8/layout/orgChart1"/>
    <dgm:cxn modelId="{3EC65A87-7C08-4754-B1E1-82F70942D163}" type="presParOf" srcId="{4E0307DD-60D8-454B-BA67-7994926C8963}" destId="{D7D0180C-A286-4C08-8E11-783EEF8CBF18}" srcOrd="1" destOrd="0" presId="urn:microsoft.com/office/officeart/2005/8/layout/orgChart1"/>
    <dgm:cxn modelId="{C143F733-07D2-4B7C-A8DA-31C2667B7BAC}" type="presParOf" srcId="{4E0307DD-60D8-454B-BA67-7994926C8963}" destId="{4F9DE4F7-1D0B-4B1A-8CF2-3E787C101FAC}" srcOrd="2" destOrd="0" presId="urn:microsoft.com/office/officeart/2005/8/layout/orgChart1"/>
    <dgm:cxn modelId="{7C8A3AE1-BA16-4DCC-ADDA-6F2104AF76E2}" type="presParOf" srcId="{C0B7CF16-932E-43C4-8746-79C0FD25489E}" destId="{9136A492-DE3C-4B6C-B92D-32A2A40BC5A2}" srcOrd="8" destOrd="0" presId="urn:microsoft.com/office/officeart/2005/8/layout/orgChart1"/>
    <dgm:cxn modelId="{606ADE4E-C64F-47CD-B9E7-82B69B812F70}" type="presParOf" srcId="{C0B7CF16-932E-43C4-8746-79C0FD25489E}" destId="{F6C69FBF-C036-4998-A9D7-0E237DA049E6}" srcOrd="9" destOrd="0" presId="urn:microsoft.com/office/officeart/2005/8/layout/orgChart1"/>
    <dgm:cxn modelId="{F94E2699-C49A-4FCC-B4AC-F8A2D96B4DCE}" type="presParOf" srcId="{F6C69FBF-C036-4998-A9D7-0E237DA049E6}" destId="{CD03ABC4-6800-483C-AD25-4473D8C6FCA0}" srcOrd="0" destOrd="0" presId="urn:microsoft.com/office/officeart/2005/8/layout/orgChart1"/>
    <dgm:cxn modelId="{5495776E-8EB3-4BC6-8067-E3C7789B5C74}" type="presParOf" srcId="{CD03ABC4-6800-483C-AD25-4473D8C6FCA0}" destId="{CA456516-B770-4FA4-A2C3-FB0A920B13E9}" srcOrd="0" destOrd="0" presId="urn:microsoft.com/office/officeart/2005/8/layout/orgChart1"/>
    <dgm:cxn modelId="{3D24986A-58D6-4131-BC10-C25984A92839}" type="presParOf" srcId="{CD03ABC4-6800-483C-AD25-4473D8C6FCA0}" destId="{1FCC1345-8DFF-419F-A955-3EAFC16DA214}" srcOrd="1" destOrd="0" presId="urn:microsoft.com/office/officeart/2005/8/layout/orgChart1"/>
    <dgm:cxn modelId="{CD0F6C93-5D66-4A2B-91CC-BDA3D18F097B}" type="presParOf" srcId="{F6C69FBF-C036-4998-A9D7-0E237DA049E6}" destId="{57B54C81-50CB-4CED-BC2B-2F30F2D6BC5E}" srcOrd="1" destOrd="0" presId="urn:microsoft.com/office/officeart/2005/8/layout/orgChart1"/>
    <dgm:cxn modelId="{E6BBB2B5-35E7-4A95-B3E1-997B3D3E5948}" type="presParOf" srcId="{F6C69FBF-C036-4998-A9D7-0E237DA049E6}" destId="{7C1B3B6E-DCC9-4C15-B16C-AACD3960A475}" srcOrd="2" destOrd="0" presId="urn:microsoft.com/office/officeart/2005/8/layout/orgChart1"/>
    <dgm:cxn modelId="{421C2E87-5FA8-40D1-9993-4804C3F80829}" type="presParOf" srcId="{2495F173-7F46-4910-B7B0-984BD2838916}" destId="{CA41689B-0449-48B0-8585-AC8FF9A6A5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011AE-8132-4DD2-86B2-55C194418BB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FCE56C6-39D7-4C65-9E45-5720F56E17F6}">
      <dgm:prSet custT="1"/>
      <dgm:spPr/>
      <dgm:t>
        <a:bodyPr/>
        <a:lstStyle/>
        <a:p>
          <a:r>
            <a:rPr lang="fr-FR" sz="1800"/>
            <a:t>DI, Nour &amp; Prod</a:t>
          </a:r>
        </a:p>
      </dgm:t>
    </dgm:pt>
    <dgm:pt modelId="{887170CA-2989-48A4-9298-BCF71D2AD803}" type="parTrans" cxnId="{26D52334-01E5-4052-BA21-BE28BD3376B6}">
      <dgm:prSet/>
      <dgm:spPr/>
      <dgm:t>
        <a:bodyPr/>
        <a:lstStyle/>
        <a:p>
          <a:endParaRPr lang="fr-FR"/>
        </a:p>
      </dgm:t>
    </dgm:pt>
    <dgm:pt modelId="{E9DB192B-7E1E-4CDE-810C-007399C88996}" type="sibTrans" cxnId="{26D52334-01E5-4052-BA21-BE28BD3376B6}">
      <dgm:prSet/>
      <dgm:spPr/>
      <dgm:t>
        <a:bodyPr/>
        <a:lstStyle/>
        <a:p>
          <a:endParaRPr lang="fr-FR"/>
        </a:p>
      </dgm:t>
    </dgm:pt>
    <dgm:pt modelId="{3F6FAEE2-5EF4-40E8-8559-75FDF198976C}">
      <dgm:prSet custT="1"/>
      <dgm:spPr/>
      <dgm:t>
        <a:bodyPr/>
        <a:lstStyle/>
        <a:p>
          <a:r>
            <a:rPr lang="fr-FR" sz="1300"/>
            <a:t>Moyenne, médiane, quartiles et extrêmes proches</a:t>
          </a:r>
        </a:p>
      </dgm:t>
    </dgm:pt>
    <dgm:pt modelId="{2FC7D7DE-E845-493B-B847-CE14DBCD18C0}" type="parTrans" cxnId="{FA3BF42B-AD4E-40C1-B345-A700BC198A5B}">
      <dgm:prSet/>
      <dgm:spPr/>
      <dgm:t>
        <a:bodyPr/>
        <a:lstStyle/>
        <a:p>
          <a:endParaRPr lang="fr-FR"/>
        </a:p>
      </dgm:t>
    </dgm:pt>
    <dgm:pt modelId="{BBF103DD-A35D-4DE5-884C-45786F6E00D4}" type="sibTrans" cxnId="{FA3BF42B-AD4E-40C1-B345-A700BC198A5B}">
      <dgm:prSet/>
      <dgm:spPr/>
      <dgm:t>
        <a:bodyPr/>
        <a:lstStyle/>
        <a:p>
          <a:endParaRPr lang="fr-FR"/>
        </a:p>
      </dgm:t>
    </dgm:pt>
    <dgm:pt modelId="{8E64DC35-C8CA-451D-81B7-3DB31C26ED45}">
      <dgm:prSet custT="1"/>
      <dgm:spPr/>
      <dgm:t>
        <a:bodyPr/>
        <a:lstStyle/>
        <a:p>
          <a:r>
            <a:rPr lang="fr-FR" sz="1300"/>
            <a:t>Top 6 commun entre 3000 et 22000</a:t>
          </a:r>
        </a:p>
      </dgm:t>
    </dgm:pt>
    <dgm:pt modelId="{347A48F8-1839-4888-A070-C267F2ADA081}" type="parTrans" cxnId="{61CFC488-B86E-4652-8551-7DE6032637D6}">
      <dgm:prSet/>
      <dgm:spPr/>
      <dgm:t>
        <a:bodyPr/>
        <a:lstStyle/>
        <a:p>
          <a:endParaRPr lang="fr-FR"/>
        </a:p>
      </dgm:t>
    </dgm:pt>
    <dgm:pt modelId="{5CE8801E-8197-4D28-84F4-AC9EF4E02908}" type="sibTrans" cxnId="{61CFC488-B86E-4652-8551-7DE6032637D6}">
      <dgm:prSet/>
      <dgm:spPr/>
      <dgm:t>
        <a:bodyPr/>
        <a:lstStyle/>
        <a:p>
          <a:endParaRPr lang="fr-FR"/>
        </a:p>
      </dgm:t>
    </dgm:pt>
    <dgm:pt modelId="{C459407C-E845-4986-8E66-55EC68CBF9BD}">
      <dgm:prSet custT="1"/>
      <dgm:spPr/>
      <dgm:t>
        <a:bodyPr/>
        <a:lstStyle/>
        <a:p>
          <a:pPr>
            <a:buFontTx/>
            <a:buNone/>
          </a:pPr>
          <a:r>
            <a:rPr lang="fr-FR" sz="1100"/>
            <a:t>USA, Chine, Brésil | Russie, Mexique, Inde</a:t>
          </a:r>
        </a:p>
      </dgm:t>
    </dgm:pt>
    <dgm:pt modelId="{8DBF62B9-43DC-4DD2-8759-57F4EB729EB6}" type="parTrans" cxnId="{8476CC11-53CF-42CE-8D6D-D2C84661FD97}">
      <dgm:prSet/>
      <dgm:spPr/>
      <dgm:t>
        <a:bodyPr/>
        <a:lstStyle/>
        <a:p>
          <a:endParaRPr lang="fr-FR"/>
        </a:p>
      </dgm:t>
    </dgm:pt>
    <dgm:pt modelId="{770CA10C-996F-44A6-8538-3B32A2019A9B}" type="sibTrans" cxnId="{8476CC11-53CF-42CE-8D6D-D2C84661FD97}">
      <dgm:prSet/>
      <dgm:spPr/>
      <dgm:t>
        <a:bodyPr/>
        <a:lstStyle/>
        <a:p>
          <a:endParaRPr lang="fr-FR"/>
        </a:p>
      </dgm:t>
    </dgm:pt>
    <dgm:pt modelId="{14AF7D86-F206-424D-BFF0-89AEE70D0435}">
      <dgm:prSet custT="1"/>
      <dgm:spPr/>
      <dgm:t>
        <a:bodyPr/>
        <a:lstStyle/>
        <a:p>
          <a:r>
            <a:rPr lang="fr-FR" sz="1800"/>
            <a:t>Import</a:t>
          </a:r>
        </a:p>
      </dgm:t>
    </dgm:pt>
    <dgm:pt modelId="{DBB7D992-1EC6-487E-A62D-D894ED3ED4BA}" type="parTrans" cxnId="{48042A83-8435-45C6-9833-08898583AD82}">
      <dgm:prSet/>
      <dgm:spPr/>
      <dgm:t>
        <a:bodyPr/>
        <a:lstStyle/>
        <a:p>
          <a:endParaRPr lang="fr-FR"/>
        </a:p>
      </dgm:t>
    </dgm:pt>
    <dgm:pt modelId="{B825F79A-2146-408B-B3D0-F96D4119BAC5}" type="sibTrans" cxnId="{48042A83-8435-45C6-9833-08898583AD82}">
      <dgm:prSet/>
      <dgm:spPr/>
      <dgm:t>
        <a:bodyPr/>
        <a:lstStyle/>
        <a:p>
          <a:endParaRPr lang="fr-FR"/>
        </a:p>
      </dgm:t>
    </dgm:pt>
    <dgm:pt modelId="{B284300A-FAC4-4F88-9C9E-6240CE4910AE}">
      <dgm:prSet custT="1"/>
      <dgm:spPr/>
      <dgm:t>
        <a:bodyPr/>
        <a:lstStyle/>
        <a:p>
          <a:r>
            <a:rPr lang="fr-FR" sz="1300"/>
            <a:t>Valeurs moyennes</a:t>
          </a:r>
        </a:p>
      </dgm:t>
    </dgm:pt>
    <dgm:pt modelId="{6E54F0D1-531F-4AA2-9E13-117201147719}" type="parTrans" cxnId="{8AFBCB3F-5A4F-40B2-9AE3-E29310762354}">
      <dgm:prSet/>
      <dgm:spPr/>
      <dgm:t>
        <a:bodyPr/>
        <a:lstStyle/>
        <a:p>
          <a:endParaRPr lang="fr-FR"/>
        </a:p>
      </dgm:t>
    </dgm:pt>
    <dgm:pt modelId="{6A2F0DF9-1D05-4C2A-93CC-E090B0785660}" type="sibTrans" cxnId="{8AFBCB3F-5A4F-40B2-9AE3-E29310762354}">
      <dgm:prSet/>
      <dgm:spPr/>
      <dgm:t>
        <a:bodyPr/>
        <a:lstStyle/>
        <a:p>
          <a:endParaRPr lang="fr-FR"/>
        </a:p>
      </dgm:t>
    </dgm:pt>
    <dgm:pt modelId="{2F289A7B-3BF3-4A34-84B8-177F47A8A256}">
      <dgm:prSet custT="1"/>
      <dgm:spPr/>
      <dgm:t>
        <a:bodyPr/>
        <a:lstStyle/>
        <a:p>
          <a:r>
            <a:rPr lang="fr-FR" sz="1300"/>
            <a:t>Top 3 entre 900 et 1100</a:t>
          </a:r>
        </a:p>
      </dgm:t>
    </dgm:pt>
    <dgm:pt modelId="{8AFF4E30-B6B2-469F-A3AE-9E9DB5A321DD}" type="parTrans" cxnId="{7DB1190B-2DF5-4400-9B68-F9296DF45BBD}">
      <dgm:prSet/>
      <dgm:spPr/>
      <dgm:t>
        <a:bodyPr/>
        <a:lstStyle/>
        <a:p>
          <a:endParaRPr lang="fr-FR"/>
        </a:p>
      </dgm:t>
    </dgm:pt>
    <dgm:pt modelId="{5C3439E0-65BD-446D-9A0F-54188C305903}" type="sibTrans" cxnId="{7DB1190B-2DF5-4400-9B68-F9296DF45BBD}">
      <dgm:prSet/>
      <dgm:spPr/>
      <dgm:t>
        <a:bodyPr/>
        <a:lstStyle/>
        <a:p>
          <a:endParaRPr lang="fr-FR"/>
        </a:p>
      </dgm:t>
    </dgm:pt>
    <dgm:pt modelId="{6AE2305D-D44C-4124-B066-37B8D4EB2218}">
      <dgm:prSet/>
      <dgm:spPr/>
      <dgm:t>
        <a:bodyPr/>
        <a:lstStyle/>
        <a:p>
          <a:pPr>
            <a:buFontTx/>
            <a:buNone/>
          </a:pPr>
          <a:r>
            <a:rPr lang="fr-FR" sz="1100"/>
            <a:t>Japon, Mexique, Hong-Kong</a:t>
          </a:r>
        </a:p>
      </dgm:t>
    </dgm:pt>
    <dgm:pt modelId="{4F84241A-A89A-4DB6-89D2-99BF58CCA65B}" type="parTrans" cxnId="{AA988E6D-C397-4704-8A3F-FFC624689171}">
      <dgm:prSet/>
      <dgm:spPr/>
      <dgm:t>
        <a:bodyPr/>
        <a:lstStyle/>
        <a:p>
          <a:endParaRPr lang="fr-FR"/>
        </a:p>
      </dgm:t>
    </dgm:pt>
    <dgm:pt modelId="{EBA8F137-7BD1-4136-85AE-D0A425907FFD}" type="sibTrans" cxnId="{AA988E6D-C397-4704-8A3F-FFC624689171}">
      <dgm:prSet/>
      <dgm:spPr/>
      <dgm:t>
        <a:bodyPr/>
        <a:lstStyle/>
        <a:p>
          <a:endParaRPr lang="fr-FR"/>
        </a:p>
      </dgm:t>
    </dgm:pt>
    <dgm:pt modelId="{B3FEBBA6-B8CC-490F-879D-2B470A002ED3}">
      <dgm:prSet custT="1"/>
      <dgm:spPr/>
      <dgm:t>
        <a:bodyPr/>
        <a:lstStyle/>
        <a:p>
          <a:r>
            <a:rPr lang="fr-FR" sz="1800"/>
            <a:t>Export</a:t>
          </a:r>
          <a:r>
            <a:rPr lang="fr-FR" sz="1900"/>
            <a:t> </a:t>
          </a:r>
        </a:p>
      </dgm:t>
    </dgm:pt>
    <dgm:pt modelId="{D57A3ADA-AA17-47A3-A71E-B639C953EBAC}" type="parTrans" cxnId="{6E4FE00E-7D4E-491D-BB6F-7C744051BF4C}">
      <dgm:prSet/>
      <dgm:spPr/>
      <dgm:t>
        <a:bodyPr/>
        <a:lstStyle/>
        <a:p>
          <a:endParaRPr lang="fr-FR"/>
        </a:p>
      </dgm:t>
    </dgm:pt>
    <dgm:pt modelId="{9696EF56-50CD-4F04-9C5F-FF360341DF3F}" type="sibTrans" cxnId="{6E4FE00E-7D4E-491D-BB6F-7C744051BF4C}">
      <dgm:prSet/>
      <dgm:spPr/>
      <dgm:t>
        <a:bodyPr/>
        <a:lstStyle/>
        <a:p>
          <a:endParaRPr lang="fr-FR"/>
        </a:p>
      </dgm:t>
    </dgm:pt>
    <dgm:pt modelId="{F30654AD-413E-422F-81A5-7809AADA9FE7}">
      <dgm:prSet custT="1"/>
      <dgm:spPr/>
      <dgm:t>
        <a:bodyPr/>
        <a:lstStyle/>
        <a:p>
          <a:r>
            <a:rPr lang="fr-FR" sz="1300"/>
            <a:t>Valeurs très faibles</a:t>
          </a:r>
        </a:p>
      </dgm:t>
    </dgm:pt>
    <dgm:pt modelId="{C5901F9F-66E7-468A-B44A-4C4435CACA60}" type="parTrans" cxnId="{89E3922B-0ED7-42D5-B245-23BD15BFB7FD}">
      <dgm:prSet/>
      <dgm:spPr/>
      <dgm:t>
        <a:bodyPr/>
        <a:lstStyle/>
        <a:p>
          <a:endParaRPr lang="fr-FR"/>
        </a:p>
      </dgm:t>
    </dgm:pt>
    <dgm:pt modelId="{9DD4E264-CC4B-43EC-8B19-845C768A6F52}" type="sibTrans" cxnId="{89E3922B-0ED7-42D5-B245-23BD15BFB7FD}">
      <dgm:prSet/>
      <dgm:spPr/>
      <dgm:t>
        <a:bodyPr/>
        <a:lstStyle/>
        <a:p>
          <a:endParaRPr lang="fr-FR"/>
        </a:p>
      </dgm:t>
    </dgm:pt>
    <dgm:pt modelId="{EC173892-E867-459A-8499-EBFDBD2B6164}">
      <dgm:prSet custT="1"/>
      <dgm:spPr/>
      <dgm:t>
        <a:bodyPr/>
        <a:lstStyle/>
        <a:p>
          <a:r>
            <a:rPr lang="fr-FR" sz="1300"/>
            <a:t>Top 4 entre 1000 et 4300</a:t>
          </a:r>
        </a:p>
      </dgm:t>
    </dgm:pt>
    <dgm:pt modelId="{85B059CA-9044-44D2-B329-E028AB9D4E1B}" type="parTrans" cxnId="{02882A40-3597-4139-9614-8E0B6F0F5B4D}">
      <dgm:prSet/>
      <dgm:spPr/>
      <dgm:t>
        <a:bodyPr/>
        <a:lstStyle/>
        <a:p>
          <a:endParaRPr lang="fr-FR"/>
        </a:p>
      </dgm:t>
    </dgm:pt>
    <dgm:pt modelId="{B28821AF-D2A6-4871-912F-1A2D44F72ADC}" type="sibTrans" cxnId="{02882A40-3597-4139-9614-8E0B6F0F5B4D}">
      <dgm:prSet/>
      <dgm:spPr/>
      <dgm:t>
        <a:bodyPr/>
        <a:lstStyle/>
        <a:p>
          <a:endParaRPr lang="fr-FR"/>
        </a:p>
      </dgm:t>
    </dgm:pt>
    <dgm:pt modelId="{01EFDD60-E7A2-435D-894A-08A99C7EC59B}">
      <dgm:prSet custT="1"/>
      <dgm:spPr/>
      <dgm:t>
        <a:bodyPr/>
        <a:lstStyle/>
        <a:p>
          <a:pPr>
            <a:buFontTx/>
            <a:buNone/>
          </a:pPr>
          <a:r>
            <a:rPr lang="fr-FR" sz="1100"/>
            <a:t>Brésil, USA | Pays-Bas et Pologne</a:t>
          </a:r>
        </a:p>
      </dgm:t>
    </dgm:pt>
    <dgm:pt modelId="{BBF14C8F-A87E-4020-9E00-EB4E86474E4B}" type="parTrans" cxnId="{3E80806B-9ACA-4387-9B3C-23B9A670900C}">
      <dgm:prSet/>
      <dgm:spPr/>
      <dgm:t>
        <a:bodyPr/>
        <a:lstStyle/>
        <a:p>
          <a:endParaRPr lang="fr-FR"/>
        </a:p>
      </dgm:t>
    </dgm:pt>
    <dgm:pt modelId="{5C16665E-CA67-442D-BAC4-FCF3EEA7BF8F}" type="sibTrans" cxnId="{3E80806B-9ACA-4387-9B3C-23B9A670900C}">
      <dgm:prSet/>
      <dgm:spPr/>
      <dgm:t>
        <a:bodyPr/>
        <a:lstStyle/>
        <a:p>
          <a:endParaRPr lang="fr-FR"/>
        </a:p>
      </dgm:t>
    </dgm:pt>
    <dgm:pt modelId="{0ADF59BE-004B-49F8-8E43-1297AB3316C0}">
      <dgm:prSet custT="1"/>
      <dgm:spPr/>
      <dgm:t>
        <a:bodyPr/>
        <a:lstStyle/>
        <a:p>
          <a:endParaRPr lang="fr-FR" sz="1300"/>
        </a:p>
      </dgm:t>
    </dgm:pt>
    <dgm:pt modelId="{E1F95CEC-F922-4E39-9B82-A51842A26609}" type="parTrans" cxnId="{4BD7B037-BB26-44F3-A7C0-BB30C9E692D2}">
      <dgm:prSet/>
      <dgm:spPr/>
      <dgm:t>
        <a:bodyPr/>
        <a:lstStyle/>
        <a:p>
          <a:endParaRPr lang="fr-FR"/>
        </a:p>
      </dgm:t>
    </dgm:pt>
    <dgm:pt modelId="{6E4EAB1A-BE7E-473A-BC05-6271A24041A4}" type="sibTrans" cxnId="{4BD7B037-BB26-44F3-A7C0-BB30C9E692D2}">
      <dgm:prSet/>
      <dgm:spPr/>
      <dgm:t>
        <a:bodyPr/>
        <a:lstStyle/>
        <a:p>
          <a:endParaRPr lang="fr-FR"/>
        </a:p>
      </dgm:t>
    </dgm:pt>
    <dgm:pt modelId="{02CA6970-1408-4642-9F19-D5EF4BF60C38}">
      <dgm:prSet custT="1"/>
      <dgm:spPr/>
      <dgm:t>
        <a:bodyPr/>
        <a:lstStyle/>
        <a:p>
          <a:endParaRPr lang="fr-FR" sz="1300"/>
        </a:p>
      </dgm:t>
    </dgm:pt>
    <dgm:pt modelId="{B51DAF0D-E614-4122-81D7-93B9606A081E}" type="parTrans" cxnId="{9DF66888-0035-4EFD-B159-DCB45A06D850}">
      <dgm:prSet/>
      <dgm:spPr/>
      <dgm:t>
        <a:bodyPr/>
        <a:lstStyle/>
        <a:p>
          <a:endParaRPr lang="fr-FR"/>
        </a:p>
      </dgm:t>
    </dgm:pt>
    <dgm:pt modelId="{D8D01432-31B5-46D8-9485-57E8D952D19B}" type="sibTrans" cxnId="{9DF66888-0035-4EFD-B159-DCB45A06D850}">
      <dgm:prSet/>
      <dgm:spPr/>
      <dgm:t>
        <a:bodyPr/>
        <a:lstStyle/>
        <a:p>
          <a:endParaRPr lang="fr-FR"/>
        </a:p>
      </dgm:t>
    </dgm:pt>
    <dgm:pt modelId="{14C5BF23-4A51-4D6B-9FCC-65B29B648165}">
      <dgm:prSet custT="1"/>
      <dgm:spPr/>
      <dgm:t>
        <a:bodyPr/>
        <a:lstStyle/>
        <a:p>
          <a:r>
            <a:rPr lang="fr-FR" sz="1300"/>
            <a:t>Valeurs très élevées</a:t>
          </a:r>
        </a:p>
      </dgm:t>
    </dgm:pt>
    <dgm:pt modelId="{D39F674D-1D2B-430A-881D-2E5649476884}" type="parTrans" cxnId="{FAB926A9-FCF9-446D-B49D-5187464EBC2B}">
      <dgm:prSet/>
      <dgm:spPr/>
      <dgm:t>
        <a:bodyPr/>
        <a:lstStyle/>
        <a:p>
          <a:endParaRPr lang="fr-FR"/>
        </a:p>
      </dgm:t>
    </dgm:pt>
    <dgm:pt modelId="{6D1FCC12-476A-4A2E-9EA3-860695D93D20}" type="sibTrans" cxnId="{FAB926A9-FCF9-446D-B49D-5187464EBC2B}">
      <dgm:prSet/>
      <dgm:spPr/>
      <dgm:t>
        <a:bodyPr/>
        <a:lstStyle/>
        <a:p>
          <a:endParaRPr lang="fr-FR"/>
        </a:p>
      </dgm:t>
    </dgm:pt>
    <dgm:pt modelId="{0BE826D4-241D-4410-BC04-A9C060EB4566}">
      <dgm:prSet custT="1"/>
      <dgm:spPr/>
      <dgm:t>
        <a:bodyPr/>
        <a:lstStyle/>
        <a:p>
          <a:endParaRPr lang="fr-FR" sz="1300"/>
        </a:p>
      </dgm:t>
    </dgm:pt>
    <dgm:pt modelId="{B169E52B-B77B-43A7-AA52-BECB64E271BB}" type="parTrans" cxnId="{CEA192B2-5455-4124-B9F0-FB60521546C7}">
      <dgm:prSet/>
      <dgm:spPr/>
      <dgm:t>
        <a:bodyPr/>
        <a:lstStyle/>
        <a:p>
          <a:endParaRPr lang="fr-FR"/>
        </a:p>
      </dgm:t>
    </dgm:pt>
    <dgm:pt modelId="{17EC9935-6788-4636-A246-12E86251164E}" type="sibTrans" cxnId="{CEA192B2-5455-4124-B9F0-FB60521546C7}">
      <dgm:prSet/>
      <dgm:spPr/>
      <dgm:t>
        <a:bodyPr/>
        <a:lstStyle/>
        <a:p>
          <a:endParaRPr lang="fr-FR"/>
        </a:p>
      </dgm:t>
    </dgm:pt>
    <dgm:pt modelId="{302126ED-2049-4B6E-A6E5-DB0E0F2FFC03}" type="pres">
      <dgm:prSet presAssocID="{21B011AE-8132-4DD2-86B2-55C194418BB5}" presName="linear" presStyleCnt="0">
        <dgm:presLayoutVars>
          <dgm:animLvl val="lvl"/>
          <dgm:resizeHandles val="exact"/>
        </dgm:presLayoutVars>
      </dgm:prSet>
      <dgm:spPr/>
    </dgm:pt>
    <dgm:pt modelId="{3A9F2B1A-2733-4858-A268-FA260043803D}" type="pres">
      <dgm:prSet presAssocID="{6FCE56C6-39D7-4C65-9E45-5720F56E17F6}" presName="parentText" presStyleLbl="node1" presStyleIdx="0" presStyleCnt="3" custScaleY="40162" custLinFactNeighborY="11644">
        <dgm:presLayoutVars>
          <dgm:chMax val="0"/>
          <dgm:bulletEnabled val="1"/>
        </dgm:presLayoutVars>
      </dgm:prSet>
      <dgm:spPr/>
    </dgm:pt>
    <dgm:pt modelId="{C8210A12-1116-42FD-915B-FDE08549ADE0}" type="pres">
      <dgm:prSet presAssocID="{6FCE56C6-39D7-4C65-9E45-5720F56E17F6}" presName="childText" presStyleLbl="revTx" presStyleIdx="0" presStyleCnt="3">
        <dgm:presLayoutVars>
          <dgm:bulletEnabled val="1"/>
        </dgm:presLayoutVars>
      </dgm:prSet>
      <dgm:spPr/>
    </dgm:pt>
    <dgm:pt modelId="{AD201636-920F-412E-868D-E8BCE90272DF}" type="pres">
      <dgm:prSet presAssocID="{14AF7D86-F206-424D-BFF0-89AEE70D0435}" presName="parentText" presStyleLbl="node1" presStyleIdx="1" presStyleCnt="3" custScaleY="40162" custLinFactNeighborY="5976">
        <dgm:presLayoutVars>
          <dgm:chMax val="0"/>
          <dgm:bulletEnabled val="1"/>
        </dgm:presLayoutVars>
      </dgm:prSet>
      <dgm:spPr/>
    </dgm:pt>
    <dgm:pt modelId="{FC6F98F5-39CF-4216-BC7A-77AA4B91414E}" type="pres">
      <dgm:prSet presAssocID="{14AF7D86-F206-424D-BFF0-89AEE70D0435}" presName="childText" presStyleLbl="revTx" presStyleIdx="1" presStyleCnt="3">
        <dgm:presLayoutVars>
          <dgm:bulletEnabled val="1"/>
        </dgm:presLayoutVars>
      </dgm:prSet>
      <dgm:spPr/>
    </dgm:pt>
    <dgm:pt modelId="{66E366BA-FEBF-423C-B3DA-40B035AA6354}" type="pres">
      <dgm:prSet presAssocID="{B3FEBBA6-B8CC-490F-879D-2B470A002ED3}" presName="parentText" presStyleLbl="node1" presStyleIdx="2" presStyleCnt="3" custScaleY="40162" custLinFactNeighborY="10355">
        <dgm:presLayoutVars>
          <dgm:chMax val="0"/>
          <dgm:bulletEnabled val="1"/>
        </dgm:presLayoutVars>
      </dgm:prSet>
      <dgm:spPr/>
    </dgm:pt>
    <dgm:pt modelId="{86A13A7E-4C23-488B-B183-9C25FC89803C}" type="pres">
      <dgm:prSet presAssocID="{B3FEBBA6-B8CC-490F-879D-2B470A002ED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B1190B-2DF5-4400-9B68-F9296DF45BBD}" srcId="{14AF7D86-F206-424D-BFF0-89AEE70D0435}" destId="{2F289A7B-3BF3-4A34-84B8-177F47A8A256}" srcOrd="2" destOrd="0" parTransId="{8AFF4E30-B6B2-469F-A3AE-9E9DB5A321DD}" sibTransId="{5C3439E0-65BD-446D-9A0F-54188C305903}"/>
    <dgm:cxn modelId="{6E4FE00E-7D4E-491D-BB6F-7C744051BF4C}" srcId="{21B011AE-8132-4DD2-86B2-55C194418BB5}" destId="{B3FEBBA6-B8CC-490F-879D-2B470A002ED3}" srcOrd="2" destOrd="0" parTransId="{D57A3ADA-AA17-47A3-A71E-B639C953EBAC}" sibTransId="{9696EF56-50CD-4F04-9C5F-FF360341DF3F}"/>
    <dgm:cxn modelId="{8476CC11-53CF-42CE-8D6D-D2C84661FD97}" srcId="{8E64DC35-C8CA-451D-81B7-3DB31C26ED45}" destId="{C459407C-E845-4986-8E66-55EC68CBF9BD}" srcOrd="0" destOrd="0" parTransId="{8DBF62B9-43DC-4DD2-8759-57F4EB729EB6}" sibTransId="{770CA10C-996F-44A6-8538-3B32A2019A9B}"/>
    <dgm:cxn modelId="{2816B214-37C7-4C9C-8098-040C5DAEEC21}" type="presOf" srcId="{6AE2305D-D44C-4124-B066-37B8D4EB2218}" destId="{FC6F98F5-39CF-4216-BC7A-77AA4B91414E}" srcOrd="0" destOrd="3" presId="urn:microsoft.com/office/officeart/2005/8/layout/vList2"/>
    <dgm:cxn modelId="{89E3922B-0ED7-42D5-B245-23BD15BFB7FD}" srcId="{B3FEBBA6-B8CC-490F-879D-2B470A002ED3}" destId="{F30654AD-413E-422F-81A5-7809AADA9FE7}" srcOrd="1" destOrd="0" parTransId="{C5901F9F-66E7-468A-B44A-4C4435CACA60}" sibTransId="{9DD4E264-CC4B-43EC-8B19-845C768A6F52}"/>
    <dgm:cxn modelId="{FA3BF42B-AD4E-40C1-B345-A700BC198A5B}" srcId="{6FCE56C6-39D7-4C65-9E45-5720F56E17F6}" destId="{3F6FAEE2-5EF4-40E8-8559-75FDF198976C}" srcOrd="2" destOrd="0" parTransId="{2FC7D7DE-E845-493B-B847-CE14DBCD18C0}" sibTransId="{BBF103DD-A35D-4DE5-884C-45786F6E00D4}"/>
    <dgm:cxn modelId="{A3A32430-5A4E-401B-B6FE-B3BAB9048249}" type="presOf" srcId="{C459407C-E845-4986-8E66-55EC68CBF9BD}" destId="{C8210A12-1116-42FD-915B-FDE08549ADE0}" srcOrd="0" destOrd="4" presId="urn:microsoft.com/office/officeart/2005/8/layout/vList2"/>
    <dgm:cxn modelId="{26D52334-01E5-4052-BA21-BE28BD3376B6}" srcId="{21B011AE-8132-4DD2-86B2-55C194418BB5}" destId="{6FCE56C6-39D7-4C65-9E45-5720F56E17F6}" srcOrd="0" destOrd="0" parTransId="{887170CA-2989-48A4-9298-BCF71D2AD803}" sibTransId="{E9DB192B-7E1E-4CDE-810C-007399C88996}"/>
    <dgm:cxn modelId="{4BD7B037-BB26-44F3-A7C0-BB30C9E692D2}" srcId="{B3FEBBA6-B8CC-490F-879D-2B470A002ED3}" destId="{0ADF59BE-004B-49F8-8E43-1297AB3316C0}" srcOrd="0" destOrd="0" parTransId="{E1F95CEC-F922-4E39-9B82-A51842A26609}" sibTransId="{6E4EAB1A-BE7E-473A-BC05-6271A24041A4}"/>
    <dgm:cxn modelId="{8AFBCB3F-5A4F-40B2-9AE3-E29310762354}" srcId="{14AF7D86-F206-424D-BFF0-89AEE70D0435}" destId="{B284300A-FAC4-4F88-9C9E-6240CE4910AE}" srcOrd="1" destOrd="0" parTransId="{6E54F0D1-531F-4AA2-9E13-117201147719}" sibTransId="{6A2F0DF9-1D05-4C2A-93CC-E090B0785660}"/>
    <dgm:cxn modelId="{02882A40-3597-4139-9614-8E0B6F0F5B4D}" srcId="{B3FEBBA6-B8CC-490F-879D-2B470A002ED3}" destId="{EC173892-E867-459A-8499-EBFDBD2B6164}" srcOrd="2" destOrd="0" parTransId="{85B059CA-9044-44D2-B329-E028AB9D4E1B}" sibTransId="{B28821AF-D2A6-4871-912F-1A2D44F72ADC}"/>
    <dgm:cxn modelId="{0B6B3C64-9809-4889-8E41-ECDE695A294C}" type="presOf" srcId="{0BE826D4-241D-4410-BC04-A9C060EB4566}" destId="{C8210A12-1116-42FD-915B-FDE08549ADE0}" srcOrd="0" destOrd="0" presId="urn:microsoft.com/office/officeart/2005/8/layout/vList2"/>
    <dgm:cxn modelId="{CBE85465-E6E3-4BD9-88A6-489CCFD48DC6}" type="presOf" srcId="{2F289A7B-3BF3-4A34-84B8-177F47A8A256}" destId="{FC6F98F5-39CF-4216-BC7A-77AA4B91414E}" srcOrd="0" destOrd="2" presId="urn:microsoft.com/office/officeart/2005/8/layout/vList2"/>
    <dgm:cxn modelId="{3E80806B-9ACA-4387-9B3C-23B9A670900C}" srcId="{EC173892-E867-459A-8499-EBFDBD2B6164}" destId="{01EFDD60-E7A2-435D-894A-08A99C7EC59B}" srcOrd="0" destOrd="0" parTransId="{BBF14C8F-A87E-4020-9E00-EB4E86474E4B}" sibTransId="{5C16665E-CA67-442D-BAC4-FCF3EEA7BF8F}"/>
    <dgm:cxn modelId="{AA988E6D-C397-4704-8A3F-FFC624689171}" srcId="{2F289A7B-3BF3-4A34-84B8-177F47A8A256}" destId="{6AE2305D-D44C-4124-B066-37B8D4EB2218}" srcOrd="0" destOrd="0" parTransId="{4F84241A-A89A-4DB6-89D2-99BF58CCA65B}" sibTransId="{EBA8F137-7BD1-4136-85AE-D0A425907FFD}"/>
    <dgm:cxn modelId="{727B756F-6C41-4420-9D94-9D9837F5C36E}" type="presOf" srcId="{14C5BF23-4A51-4D6B-9FCC-65B29B648165}" destId="{C8210A12-1116-42FD-915B-FDE08549ADE0}" srcOrd="0" destOrd="1" presId="urn:microsoft.com/office/officeart/2005/8/layout/vList2"/>
    <dgm:cxn modelId="{5435EE71-AA94-4AF6-A44B-49678195AA0F}" type="presOf" srcId="{02CA6970-1408-4642-9F19-D5EF4BF60C38}" destId="{FC6F98F5-39CF-4216-BC7A-77AA4B91414E}" srcOrd="0" destOrd="0" presId="urn:microsoft.com/office/officeart/2005/8/layout/vList2"/>
    <dgm:cxn modelId="{7B8AB355-3D33-4FD2-B929-20787B8DF8FC}" type="presOf" srcId="{8E64DC35-C8CA-451D-81B7-3DB31C26ED45}" destId="{C8210A12-1116-42FD-915B-FDE08549ADE0}" srcOrd="0" destOrd="3" presId="urn:microsoft.com/office/officeart/2005/8/layout/vList2"/>
    <dgm:cxn modelId="{48042A83-8435-45C6-9833-08898583AD82}" srcId="{21B011AE-8132-4DD2-86B2-55C194418BB5}" destId="{14AF7D86-F206-424D-BFF0-89AEE70D0435}" srcOrd="1" destOrd="0" parTransId="{DBB7D992-1EC6-487E-A62D-D894ED3ED4BA}" sibTransId="{B825F79A-2146-408B-B3D0-F96D4119BAC5}"/>
    <dgm:cxn modelId="{9DF66888-0035-4EFD-B159-DCB45A06D850}" srcId="{14AF7D86-F206-424D-BFF0-89AEE70D0435}" destId="{02CA6970-1408-4642-9F19-D5EF4BF60C38}" srcOrd="0" destOrd="0" parTransId="{B51DAF0D-E614-4122-81D7-93B9606A081E}" sibTransId="{D8D01432-31B5-46D8-9485-57E8D952D19B}"/>
    <dgm:cxn modelId="{61CFC488-B86E-4652-8551-7DE6032637D6}" srcId="{6FCE56C6-39D7-4C65-9E45-5720F56E17F6}" destId="{8E64DC35-C8CA-451D-81B7-3DB31C26ED45}" srcOrd="3" destOrd="0" parTransId="{347A48F8-1839-4888-A070-C267F2ADA081}" sibTransId="{5CE8801E-8197-4D28-84F4-AC9EF4E02908}"/>
    <dgm:cxn modelId="{AE30289A-F56C-4F93-AFB0-BE54EA7661B0}" type="presOf" srcId="{6FCE56C6-39D7-4C65-9E45-5720F56E17F6}" destId="{3A9F2B1A-2733-4858-A268-FA260043803D}" srcOrd="0" destOrd="0" presId="urn:microsoft.com/office/officeart/2005/8/layout/vList2"/>
    <dgm:cxn modelId="{4FB59BA5-1649-4271-85E9-418B0DD98448}" type="presOf" srcId="{F30654AD-413E-422F-81A5-7809AADA9FE7}" destId="{86A13A7E-4C23-488B-B183-9C25FC89803C}" srcOrd="0" destOrd="1" presId="urn:microsoft.com/office/officeart/2005/8/layout/vList2"/>
    <dgm:cxn modelId="{FAB926A9-FCF9-446D-B49D-5187464EBC2B}" srcId="{6FCE56C6-39D7-4C65-9E45-5720F56E17F6}" destId="{14C5BF23-4A51-4D6B-9FCC-65B29B648165}" srcOrd="1" destOrd="0" parTransId="{D39F674D-1D2B-430A-881D-2E5649476884}" sibTransId="{6D1FCC12-476A-4A2E-9EA3-860695D93D20}"/>
    <dgm:cxn modelId="{CEA192B2-5455-4124-B9F0-FB60521546C7}" srcId="{6FCE56C6-39D7-4C65-9E45-5720F56E17F6}" destId="{0BE826D4-241D-4410-BC04-A9C060EB4566}" srcOrd="0" destOrd="0" parTransId="{B169E52B-B77B-43A7-AA52-BECB64E271BB}" sibTransId="{17EC9935-6788-4636-A246-12E86251164E}"/>
    <dgm:cxn modelId="{9F8230BB-DE65-4A69-80F3-B98B3616EB82}" type="presOf" srcId="{21B011AE-8132-4DD2-86B2-55C194418BB5}" destId="{302126ED-2049-4B6E-A6E5-DB0E0F2FFC03}" srcOrd="0" destOrd="0" presId="urn:microsoft.com/office/officeart/2005/8/layout/vList2"/>
    <dgm:cxn modelId="{D88AC5C5-7930-44A7-BBB1-52A96A72443B}" type="presOf" srcId="{B3FEBBA6-B8CC-490F-879D-2B470A002ED3}" destId="{66E366BA-FEBF-423C-B3DA-40B035AA6354}" srcOrd="0" destOrd="0" presId="urn:microsoft.com/office/officeart/2005/8/layout/vList2"/>
    <dgm:cxn modelId="{78240BCB-A0C6-4CB7-BC4C-6F4CDDA44088}" type="presOf" srcId="{0ADF59BE-004B-49F8-8E43-1297AB3316C0}" destId="{86A13A7E-4C23-488B-B183-9C25FC89803C}" srcOrd="0" destOrd="0" presId="urn:microsoft.com/office/officeart/2005/8/layout/vList2"/>
    <dgm:cxn modelId="{F3CE25CE-3C07-450D-B1CF-6BEBA777F6A1}" type="presOf" srcId="{01EFDD60-E7A2-435D-894A-08A99C7EC59B}" destId="{86A13A7E-4C23-488B-B183-9C25FC89803C}" srcOrd="0" destOrd="3" presId="urn:microsoft.com/office/officeart/2005/8/layout/vList2"/>
    <dgm:cxn modelId="{48C7D7E9-727B-4A29-9DF9-19ABAB681D14}" type="presOf" srcId="{EC173892-E867-459A-8499-EBFDBD2B6164}" destId="{86A13A7E-4C23-488B-B183-9C25FC89803C}" srcOrd="0" destOrd="2" presId="urn:microsoft.com/office/officeart/2005/8/layout/vList2"/>
    <dgm:cxn modelId="{220365EA-3A4D-4BFB-8035-5E531A034BEA}" type="presOf" srcId="{B284300A-FAC4-4F88-9C9E-6240CE4910AE}" destId="{FC6F98F5-39CF-4216-BC7A-77AA4B91414E}" srcOrd="0" destOrd="1" presId="urn:microsoft.com/office/officeart/2005/8/layout/vList2"/>
    <dgm:cxn modelId="{972046FC-AB92-4250-9AD0-7D4145AED254}" type="presOf" srcId="{3F6FAEE2-5EF4-40E8-8559-75FDF198976C}" destId="{C8210A12-1116-42FD-915B-FDE08549ADE0}" srcOrd="0" destOrd="2" presId="urn:microsoft.com/office/officeart/2005/8/layout/vList2"/>
    <dgm:cxn modelId="{D020BCFD-49D5-4FE4-B4C3-9E7BF8CBF3B7}" type="presOf" srcId="{14AF7D86-F206-424D-BFF0-89AEE70D0435}" destId="{AD201636-920F-412E-868D-E8BCE90272DF}" srcOrd="0" destOrd="0" presId="urn:microsoft.com/office/officeart/2005/8/layout/vList2"/>
    <dgm:cxn modelId="{508B73DE-4921-4EA9-AACF-C94514D1D098}" type="presParOf" srcId="{302126ED-2049-4B6E-A6E5-DB0E0F2FFC03}" destId="{3A9F2B1A-2733-4858-A268-FA260043803D}" srcOrd="0" destOrd="0" presId="urn:microsoft.com/office/officeart/2005/8/layout/vList2"/>
    <dgm:cxn modelId="{A70A617A-3593-4265-915E-7A4CF766F094}" type="presParOf" srcId="{302126ED-2049-4B6E-A6E5-DB0E0F2FFC03}" destId="{C8210A12-1116-42FD-915B-FDE08549ADE0}" srcOrd="1" destOrd="0" presId="urn:microsoft.com/office/officeart/2005/8/layout/vList2"/>
    <dgm:cxn modelId="{3E46CFC2-01AA-4354-AF7E-C0B8148EBEBD}" type="presParOf" srcId="{302126ED-2049-4B6E-A6E5-DB0E0F2FFC03}" destId="{AD201636-920F-412E-868D-E8BCE90272DF}" srcOrd="2" destOrd="0" presId="urn:microsoft.com/office/officeart/2005/8/layout/vList2"/>
    <dgm:cxn modelId="{89D84433-1BCE-49F2-961F-02697380042B}" type="presParOf" srcId="{302126ED-2049-4B6E-A6E5-DB0E0F2FFC03}" destId="{FC6F98F5-39CF-4216-BC7A-77AA4B91414E}" srcOrd="3" destOrd="0" presId="urn:microsoft.com/office/officeart/2005/8/layout/vList2"/>
    <dgm:cxn modelId="{422B0CEF-6EDB-48F6-ADAA-FA218DCE7CC8}" type="presParOf" srcId="{302126ED-2049-4B6E-A6E5-DB0E0F2FFC03}" destId="{66E366BA-FEBF-423C-B3DA-40B035AA6354}" srcOrd="4" destOrd="0" presId="urn:microsoft.com/office/officeart/2005/8/layout/vList2"/>
    <dgm:cxn modelId="{74226C84-2788-402F-85EA-B94C5DB425E4}" type="presParOf" srcId="{302126ED-2049-4B6E-A6E5-DB0E0F2FFC03}" destId="{86A13A7E-4C23-488B-B183-9C25FC89803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011AE-8132-4DD2-86B2-55C194418BB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FCE56C6-39D7-4C65-9E45-5720F56E17F6}">
      <dgm:prSet custT="1"/>
      <dgm:spPr/>
      <dgm:t>
        <a:bodyPr/>
        <a:lstStyle/>
        <a:p>
          <a:r>
            <a:rPr lang="fr-FR" sz="1800"/>
            <a:t>Nour &amp; Import</a:t>
          </a:r>
        </a:p>
      </dgm:t>
    </dgm:pt>
    <dgm:pt modelId="{887170CA-2989-48A4-9298-BCF71D2AD803}" type="parTrans" cxnId="{26D52334-01E5-4052-BA21-BE28BD3376B6}">
      <dgm:prSet/>
      <dgm:spPr/>
      <dgm:t>
        <a:bodyPr/>
        <a:lstStyle/>
        <a:p>
          <a:endParaRPr lang="fr-FR"/>
        </a:p>
      </dgm:t>
    </dgm:pt>
    <dgm:pt modelId="{E9DB192B-7E1E-4CDE-810C-007399C88996}" type="sibTrans" cxnId="{26D52334-01E5-4052-BA21-BE28BD3376B6}">
      <dgm:prSet/>
      <dgm:spPr/>
      <dgm:t>
        <a:bodyPr/>
        <a:lstStyle/>
        <a:p>
          <a:endParaRPr lang="fr-FR"/>
        </a:p>
      </dgm:t>
    </dgm:pt>
    <dgm:pt modelId="{33FFCFA7-FFFA-471D-BE09-AC889FDD1085}">
      <dgm:prSet custT="1"/>
      <dgm:spPr/>
      <dgm:t>
        <a:bodyPr/>
        <a:lstStyle/>
        <a:p>
          <a:r>
            <a:rPr lang="fr-FR" sz="1300"/>
            <a:t>Valeurs élevées (Nour &gt; Import)</a:t>
          </a:r>
        </a:p>
      </dgm:t>
    </dgm:pt>
    <dgm:pt modelId="{5BB9946E-275A-4B09-A0FA-691CF8FDBCDE}" type="parTrans" cxnId="{4E76EE7B-69A0-4FE7-8A07-26562DDFE162}">
      <dgm:prSet/>
      <dgm:spPr/>
      <dgm:t>
        <a:bodyPr/>
        <a:lstStyle/>
        <a:p>
          <a:endParaRPr lang="fr-FR"/>
        </a:p>
      </dgm:t>
    </dgm:pt>
    <dgm:pt modelId="{577EEBFC-C1D2-4EC9-B96C-4C0599C023C1}" type="sibTrans" cxnId="{4E76EE7B-69A0-4FE7-8A07-26562DDFE162}">
      <dgm:prSet/>
      <dgm:spPr/>
      <dgm:t>
        <a:bodyPr/>
        <a:lstStyle/>
        <a:p>
          <a:endParaRPr lang="fr-FR"/>
        </a:p>
      </dgm:t>
    </dgm:pt>
    <dgm:pt modelId="{3F6FAEE2-5EF4-40E8-8559-75FDF198976C}">
      <dgm:prSet custT="1"/>
      <dgm:spPr/>
      <dgm:t>
        <a:bodyPr/>
        <a:lstStyle/>
        <a:p>
          <a:r>
            <a:rPr lang="fr-FR" sz="1300"/>
            <a:t>Top 4 Nour entre 10 et 13</a:t>
          </a:r>
        </a:p>
      </dgm:t>
    </dgm:pt>
    <dgm:pt modelId="{2FC7D7DE-E845-493B-B847-CE14DBCD18C0}" type="parTrans" cxnId="{FA3BF42B-AD4E-40C1-B345-A700BC198A5B}">
      <dgm:prSet/>
      <dgm:spPr/>
      <dgm:t>
        <a:bodyPr/>
        <a:lstStyle/>
        <a:p>
          <a:endParaRPr lang="fr-FR"/>
        </a:p>
      </dgm:t>
    </dgm:pt>
    <dgm:pt modelId="{BBF103DD-A35D-4DE5-884C-45786F6E00D4}" type="sibTrans" cxnId="{FA3BF42B-AD4E-40C1-B345-A700BC198A5B}">
      <dgm:prSet/>
      <dgm:spPr/>
      <dgm:t>
        <a:bodyPr/>
        <a:lstStyle/>
        <a:p>
          <a:endParaRPr lang="fr-FR"/>
        </a:p>
      </dgm:t>
    </dgm:pt>
    <dgm:pt modelId="{5B707C3A-3669-4F8B-9F06-645E775A471C}">
      <dgm:prSet custT="1"/>
      <dgm:spPr/>
      <dgm:t>
        <a:bodyPr/>
        <a:lstStyle/>
        <a:p>
          <a:pPr>
            <a:buFontTx/>
            <a:buNone/>
          </a:pPr>
          <a:r>
            <a:rPr lang="fr-FR" sz="1100"/>
            <a:t>  Saint-Kitts-et-Nevis, Saint-Vincent-et-les-Grenadines, Trinité-et-Tobago, Sainte-Lucie</a:t>
          </a:r>
        </a:p>
      </dgm:t>
    </dgm:pt>
    <dgm:pt modelId="{FD72EB7C-4433-4E07-9294-0A2C2450222F}" type="parTrans" cxnId="{B8540840-8B42-487E-9BD0-9E1F538928F8}">
      <dgm:prSet/>
      <dgm:spPr/>
      <dgm:t>
        <a:bodyPr/>
        <a:lstStyle/>
        <a:p>
          <a:endParaRPr lang="fr-FR"/>
        </a:p>
      </dgm:t>
    </dgm:pt>
    <dgm:pt modelId="{F026139C-45F9-43F3-8228-204F4A17D791}" type="sibTrans" cxnId="{B8540840-8B42-487E-9BD0-9E1F538928F8}">
      <dgm:prSet/>
      <dgm:spPr/>
      <dgm:t>
        <a:bodyPr/>
        <a:lstStyle/>
        <a:p>
          <a:endParaRPr lang="fr-FR"/>
        </a:p>
      </dgm:t>
    </dgm:pt>
    <dgm:pt modelId="{8E64DC35-C8CA-451D-81B7-3DB31C26ED45}">
      <dgm:prSet custT="1"/>
      <dgm:spPr/>
      <dgm:t>
        <a:bodyPr/>
        <a:lstStyle/>
        <a:p>
          <a:r>
            <a:rPr lang="fr-FR" sz="1300"/>
            <a:t>Top 2 Import entre 15 et 25</a:t>
          </a:r>
        </a:p>
      </dgm:t>
    </dgm:pt>
    <dgm:pt modelId="{347A48F8-1839-4888-A070-C267F2ADA081}" type="parTrans" cxnId="{61CFC488-B86E-4652-8551-7DE6032637D6}">
      <dgm:prSet/>
      <dgm:spPr/>
      <dgm:t>
        <a:bodyPr/>
        <a:lstStyle/>
        <a:p>
          <a:endParaRPr lang="fr-FR"/>
        </a:p>
      </dgm:t>
    </dgm:pt>
    <dgm:pt modelId="{5CE8801E-8197-4D28-84F4-AC9EF4E02908}" type="sibTrans" cxnId="{61CFC488-B86E-4652-8551-7DE6032637D6}">
      <dgm:prSet/>
      <dgm:spPr/>
      <dgm:t>
        <a:bodyPr/>
        <a:lstStyle/>
        <a:p>
          <a:endParaRPr lang="fr-FR"/>
        </a:p>
      </dgm:t>
    </dgm:pt>
    <dgm:pt modelId="{C459407C-E845-4986-8E66-55EC68CBF9BD}">
      <dgm:prSet/>
      <dgm:spPr/>
      <dgm:t>
        <a:bodyPr/>
        <a:lstStyle/>
        <a:p>
          <a:pPr>
            <a:buFontTx/>
            <a:buNone/>
          </a:pPr>
          <a:r>
            <a:rPr lang="fr-FR" sz="1200"/>
            <a:t>Samoa | Dominique</a:t>
          </a:r>
        </a:p>
      </dgm:t>
    </dgm:pt>
    <dgm:pt modelId="{8DBF62B9-43DC-4DD2-8759-57F4EB729EB6}" type="parTrans" cxnId="{8476CC11-53CF-42CE-8D6D-D2C84661FD97}">
      <dgm:prSet/>
      <dgm:spPr/>
      <dgm:t>
        <a:bodyPr/>
        <a:lstStyle/>
        <a:p>
          <a:endParaRPr lang="fr-FR"/>
        </a:p>
      </dgm:t>
    </dgm:pt>
    <dgm:pt modelId="{770CA10C-996F-44A6-8538-3B32A2019A9B}" type="sibTrans" cxnId="{8476CC11-53CF-42CE-8D6D-D2C84661FD97}">
      <dgm:prSet/>
      <dgm:spPr/>
      <dgm:t>
        <a:bodyPr/>
        <a:lstStyle/>
        <a:p>
          <a:endParaRPr lang="fr-FR"/>
        </a:p>
      </dgm:t>
    </dgm:pt>
    <dgm:pt modelId="{14AF7D86-F206-424D-BFF0-89AEE70D0435}">
      <dgm:prSet custT="1"/>
      <dgm:spPr/>
      <dgm:t>
        <a:bodyPr/>
        <a:lstStyle/>
        <a:p>
          <a:r>
            <a:rPr lang="fr-FR" sz="1800"/>
            <a:t>DI &amp; Prod</a:t>
          </a:r>
        </a:p>
      </dgm:t>
    </dgm:pt>
    <dgm:pt modelId="{DBB7D992-1EC6-487E-A62D-D894ED3ED4BA}" type="parTrans" cxnId="{48042A83-8435-45C6-9833-08898583AD82}">
      <dgm:prSet/>
      <dgm:spPr/>
      <dgm:t>
        <a:bodyPr/>
        <a:lstStyle/>
        <a:p>
          <a:endParaRPr lang="fr-FR"/>
        </a:p>
      </dgm:t>
    </dgm:pt>
    <dgm:pt modelId="{B825F79A-2146-408B-B3D0-F96D4119BAC5}" type="sibTrans" cxnId="{48042A83-8435-45C6-9833-08898583AD82}">
      <dgm:prSet/>
      <dgm:spPr/>
      <dgm:t>
        <a:bodyPr/>
        <a:lstStyle/>
        <a:p>
          <a:endParaRPr lang="fr-FR"/>
        </a:p>
      </dgm:t>
    </dgm:pt>
    <dgm:pt modelId="{B284300A-FAC4-4F88-9C9E-6240CE4910AE}">
      <dgm:prSet custT="1"/>
      <dgm:spPr/>
      <dgm:t>
        <a:bodyPr/>
        <a:lstStyle/>
        <a:p>
          <a:r>
            <a:rPr lang="fr-FR" sz="1300"/>
            <a:t>Valeurs moyennes (DI &gt; Prod)</a:t>
          </a:r>
        </a:p>
      </dgm:t>
    </dgm:pt>
    <dgm:pt modelId="{6E54F0D1-531F-4AA2-9E13-117201147719}" type="parTrans" cxnId="{8AFBCB3F-5A4F-40B2-9AE3-E29310762354}">
      <dgm:prSet/>
      <dgm:spPr/>
      <dgm:t>
        <a:bodyPr/>
        <a:lstStyle/>
        <a:p>
          <a:endParaRPr lang="fr-FR"/>
        </a:p>
      </dgm:t>
    </dgm:pt>
    <dgm:pt modelId="{6A2F0DF9-1D05-4C2A-93CC-E090B0785660}" type="sibTrans" cxnId="{8AFBCB3F-5A4F-40B2-9AE3-E29310762354}">
      <dgm:prSet/>
      <dgm:spPr/>
      <dgm:t>
        <a:bodyPr/>
        <a:lstStyle/>
        <a:p>
          <a:endParaRPr lang="fr-FR"/>
        </a:p>
      </dgm:t>
    </dgm:pt>
    <dgm:pt modelId="{2F289A7B-3BF3-4A34-84B8-177F47A8A256}">
      <dgm:prSet custT="1"/>
      <dgm:spPr/>
      <dgm:t>
        <a:bodyPr/>
        <a:lstStyle/>
        <a:p>
          <a:r>
            <a:rPr lang="fr-FR" sz="1300"/>
            <a:t>Top 5 DI – valeurs entre 8 et 10</a:t>
          </a:r>
        </a:p>
      </dgm:t>
    </dgm:pt>
    <dgm:pt modelId="{8AFF4E30-B6B2-469F-A3AE-9E9DB5A321DD}" type="parTrans" cxnId="{7DB1190B-2DF5-4400-9B68-F9296DF45BBD}">
      <dgm:prSet/>
      <dgm:spPr/>
      <dgm:t>
        <a:bodyPr/>
        <a:lstStyle/>
        <a:p>
          <a:endParaRPr lang="fr-FR"/>
        </a:p>
      </dgm:t>
    </dgm:pt>
    <dgm:pt modelId="{5C3439E0-65BD-446D-9A0F-54188C305903}" type="sibTrans" cxnId="{7DB1190B-2DF5-4400-9B68-F9296DF45BBD}">
      <dgm:prSet/>
      <dgm:spPr/>
      <dgm:t>
        <a:bodyPr/>
        <a:lstStyle/>
        <a:p>
          <a:endParaRPr lang="fr-FR"/>
        </a:p>
      </dgm:t>
    </dgm:pt>
    <dgm:pt modelId="{6AE2305D-D44C-4124-B066-37B8D4EB2218}">
      <dgm:prSet/>
      <dgm:spPr/>
      <dgm:t>
        <a:bodyPr/>
        <a:lstStyle/>
        <a:p>
          <a:pPr>
            <a:buFontTx/>
            <a:buNone/>
          </a:pPr>
          <a:r>
            <a:rPr lang="fr-FR" sz="1100"/>
            <a:t>Grenade, Trinité-et-Tobago, Antigua-et-Barbuda, Sainte-Lucie, Saint-Kitts-et-Nevis</a:t>
          </a:r>
        </a:p>
      </dgm:t>
    </dgm:pt>
    <dgm:pt modelId="{4F84241A-A89A-4DB6-89D2-99BF58CCA65B}" type="parTrans" cxnId="{AA988E6D-C397-4704-8A3F-FFC624689171}">
      <dgm:prSet/>
      <dgm:spPr/>
      <dgm:t>
        <a:bodyPr/>
        <a:lstStyle/>
        <a:p>
          <a:endParaRPr lang="fr-FR"/>
        </a:p>
      </dgm:t>
    </dgm:pt>
    <dgm:pt modelId="{EBA8F137-7BD1-4136-85AE-D0A425907FFD}" type="sibTrans" cxnId="{AA988E6D-C397-4704-8A3F-FFC624689171}">
      <dgm:prSet/>
      <dgm:spPr/>
      <dgm:t>
        <a:bodyPr/>
        <a:lstStyle/>
        <a:p>
          <a:endParaRPr lang="fr-FR"/>
        </a:p>
      </dgm:t>
    </dgm:pt>
    <dgm:pt modelId="{B3FEBBA6-B8CC-490F-879D-2B470A002ED3}">
      <dgm:prSet custT="1"/>
      <dgm:spPr/>
      <dgm:t>
        <a:bodyPr/>
        <a:lstStyle/>
        <a:p>
          <a:r>
            <a:rPr lang="fr-FR" sz="1800"/>
            <a:t>Export</a:t>
          </a:r>
          <a:r>
            <a:rPr lang="fr-FR" sz="1900"/>
            <a:t> </a:t>
          </a:r>
        </a:p>
      </dgm:t>
    </dgm:pt>
    <dgm:pt modelId="{D57A3ADA-AA17-47A3-A71E-B639C953EBAC}" type="parTrans" cxnId="{6E4FE00E-7D4E-491D-BB6F-7C744051BF4C}">
      <dgm:prSet/>
      <dgm:spPr/>
      <dgm:t>
        <a:bodyPr/>
        <a:lstStyle/>
        <a:p>
          <a:endParaRPr lang="fr-FR"/>
        </a:p>
      </dgm:t>
    </dgm:pt>
    <dgm:pt modelId="{9696EF56-50CD-4F04-9C5F-FF360341DF3F}" type="sibTrans" cxnId="{6E4FE00E-7D4E-491D-BB6F-7C744051BF4C}">
      <dgm:prSet/>
      <dgm:spPr/>
      <dgm:t>
        <a:bodyPr/>
        <a:lstStyle/>
        <a:p>
          <a:endParaRPr lang="fr-FR"/>
        </a:p>
      </dgm:t>
    </dgm:pt>
    <dgm:pt modelId="{F30654AD-413E-422F-81A5-7809AADA9FE7}">
      <dgm:prSet custT="1"/>
      <dgm:spPr/>
      <dgm:t>
        <a:bodyPr/>
        <a:lstStyle/>
        <a:p>
          <a:r>
            <a:rPr lang="fr-FR" sz="1300"/>
            <a:t>Valeurs faibles</a:t>
          </a:r>
        </a:p>
      </dgm:t>
    </dgm:pt>
    <dgm:pt modelId="{C5901F9F-66E7-468A-B44A-4C4435CACA60}" type="parTrans" cxnId="{89E3922B-0ED7-42D5-B245-23BD15BFB7FD}">
      <dgm:prSet/>
      <dgm:spPr/>
      <dgm:t>
        <a:bodyPr/>
        <a:lstStyle/>
        <a:p>
          <a:endParaRPr lang="fr-FR"/>
        </a:p>
      </dgm:t>
    </dgm:pt>
    <dgm:pt modelId="{9DD4E264-CC4B-43EC-8B19-845C768A6F52}" type="sibTrans" cxnId="{89E3922B-0ED7-42D5-B245-23BD15BFB7FD}">
      <dgm:prSet/>
      <dgm:spPr/>
      <dgm:t>
        <a:bodyPr/>
        <a:lstStyle/>
        <a:p>
          <a:endParaRPr lang="fr-FR"/>
        </a:p>
      </dgm:t>
    </dgm:pt>
    <dgm:pt modelId="{EC173892-E867-459A-8499-EBFDBD2B6164}">
      <dgm:prSet custT="1"/>
      <dgm:spPr/>
      <dgm:t>
        <a:bodyPr/>
        <a:lstStyle/>
        <a:p>
          <a:r>
            <a:rPr lang="fr-FR" sz="1300"/>
            <a:t>Top 2 entre 4 et 19</a:t>
          </a:r>
        </a:p>
      </dgm:t>
    </dgm:pt>
    <dgm:pt modelId="{85B059CA-9044-44D2-B329-E028AB9D4E1B}" type="parTrans" cxnId="{02882A40-3597-4139-9614-8E0B6F0F5B4D}">
      <dgm:prSet/>
      <dgm:spPr/>
      <dgm:t>
        <a:bodyPr/>
        <a:lstStyle/>
        <a:p>
          <a:endParaRPr lang="fr-FR"/>
        </a:p>
      </dgm:t>
    </dgm:pt>
    <dgm:pt modelId="{B28821AF-D2A6-4871-912F-1A2D44F72ADC}" type="sibTrans" cxnId="{02882A40-3597-4139-9614-8E0B6F0F5B4D}">
      <dgm:prSet/>
      <dgm:spPr/>
      <dgm:t>
        <a:bodyPr/>
        <a:lstStyle/>
        <a:p>
          <a:endParaRPr lang="fr-FR"/>
        </a:p>
      </dgm:t>
    </dgm:pt>
    <dgm:pt modelId="{01EFDD60-E7A2-435D-894A-08A99C7EC59B}">
      <dgm:prSet custT="1"/>
      <dgm:spPr/>
      <dgm:t>
        <a:bodyPr/>
        <a:lstStyle/>
        <a:p>
          <a:pPr>
            <a:buFontTx/>
            <a:buNone/>
          </a:pPr>
          <a:r>
            <a:rPr lang="fr-FR" sz="1100"/>
            <a:t>Hong-Kong| Pologne</a:t>
          </a:r>
        </a:p>
      </dgm:t>
    </dgm:pt>
    <dgm:pt modelId="{BBF14C8F-A87E-4020-9E00-EB4E86474E4B}" type="parTrans" cxnId="{3E80806B-9ACA-4387-9B3C-23B9A670900C}">
      <dgm:prSet/>
      <dgm:spPr/>
      <dgm:t>
        <a:bodyPr/>
        <a:lstStyle/>
        <a:p>
          <a:endParaRPr lang="fr-FR"/>
        </a:p>
      </dgm:t>
    </dgm:pt>
    <dgm:pt modelId="{5C16665E-CA67-442D-BAC4-FCF3EEA7BF8F}" type="sibTrans" cxnId="{3E80806B-9ACA-4387-9B3C-23B9A670900C}">
      <dgm:prSet/>
      <dgm:spPr/>
      <dgm:t>
        <a:bodyPr/>
        <a:lstStyle/>
        <a:p>
          <a:endParaRPr lang="fr-FR"/>
        </a:p>
      </dgm:t>
    </dgm:pt>
    <dgm:pt modelId="{0ADF59BE-004B-49F8-8E43-1297AB3316C0}">
      <dgm:prSet custT="1"/>
      <dgm:spPr/>
      <dgm:t>
        <a:bodyPr/>
        <a:lstStyle/>
        <a:p>
          <a:endParaRPr lang="fr-FR" sz="1300"/>
        </a:p>
      </dgm:t>
    </dgm:pt>
    <dgm:pt modelId="{E1F95CEC-F922-4E39-9B82-A51842A26609}" type="parTrans" cxnId="{4BD7B037-BB26-44F3-A7C0-BB30C9E692D2}">
      <dgm:prSet/>
      <dgm:spPr/>
      <dgm:t>
        <a:bodyPr/>
        <a:lstStyle/>
        <a:p>
          <a:endParaRPr lang="fr-FR"/>
        </a:p>
      </dgm:t>
    </dgm:pt>
    <dgm:pt modelId="{6E4EAB1A-BE7E-473A-BC05-6271A24041A4}" type="sibTrans" cxnId="{4BD7B037-BB26-44F3-A7C0-BB30C9E692D2}">
      <dgm:prSet/>
      <dgm:spPr/>
      <dgm:t>
        <a:bodyPr/>
        <a:lstStyle/>
        <a:p>
          <a:endParaRPr lang="fr-FR"/>
        </a:p>
      </dgm:t>
    </dgm:pt>
    <dgm:pt modelId="{02CA6970-1408-4642-9F19-D5EF4BF60C38}">
      <dgm:prSet custT="1"/>
      <dgm:spPr/>
      <dgm:t>
        <a:bodyPr/>
        <a:lstStyle/>
        <a:p>
          <a:endParaRPr lang="fr-FR" sz="1300"/>
        </a:p>
      </dgm:t>
    </dgm:pt>
    <dgm:pt modelId="{B51DAF0D-E614-4122-81D7-93B9606A081E}" type="parTrans" cxnId="{9DF66888-0035-4EFD-B159-DCB45A06D850}">
      <dgm:prSet/>
      <dgm:spPr/>
      <dgm:t>
        <a:bodyPr/>
        <a:lstStyle/>
        <a:p>
          <a:endParaRPr lang="fr-FR"/>
        </a:p>
      </dgm:t>
    </dgm:pt>
    <dgm:pt modelId="{D8D01432-31B5-46D8-9485-57E8D952D19B}" type="sibTrans" cxnId="{9DF66888-0035-4EFD-B159-DCB45A06D850}">
      <dgm:prSet/>
      <dgm:spPr/>
      <dgm:t>
        <a:bodyPr/>
        <a:lstStyle/>
        <a:p>
          <a:endParaRPr lang="fr-FR"/>
        </a:p>
      </dgm:t>
    </dgm:pt>
    <dgm:pt modelId="{14C5BF23-4A51-4D6B-9FCC-65B29B648165}">
      <dgm:prSet custT="1"/>
      <dgm:spPr/>
      <dgm:t>
        <a:bodyPr/>
        <a:lstStyle/>
        <a:p>
          <a:endParaRPr lang="fr-FR" sz="1300"/>
        </a:p>
      </dgm:t>
    </dgm:pt>
    <dgm:pt modelId="{D39F674D-1D2B-430A-881D-2E5649476884}" type="parTrans" cxnId="{FAB926A9-FCF9-446D-B49D-5187464EBC2B}">
      <dgm:prSet/>
      <dgm:spPr/>
      <dgm:t>
        <a:bodyPr/>
        <a:lstStyle/>
        <a:p>
          <a:endParaRPr lang="fr-FR"/>
        </a:p>
      </dgm:t>
    </dgm:pt>
    <dgm:pt modelId="{6D1FCC12-476A-4A2E-9EA3-860695D93D20}" type="sibTrans" cxnId="{FAB926A9-FCF9-446D-B49D-5187464EBC2B}">
      <dgm:prSet/>
      <dgm:spPr/>
      <dgm:t>
        <a:bodyPr/>
        <a:lstStyle/>
        <a:p>
          <a:endParaRPr lang="fr-FR"/>
        </a:p>
      </dgm:t>
    </dgm:pt>
    <dgm:pt modelId="{2F4629AB-5136-490E-BD62-CE2A6F3DFAC2}">
      <dgm:prSet custT="1"/>
      <dgm:spPr/>
      <dgm:t>
        <a:bodyPr/>
        <a:lstStyle/>
        <a:p>
          <a:pPr>
            <a:buSzPct val="150000"/>
            <a:buFont typeface="Arial" panose="020B0604020202020204" pitchFamily="34" charset="0"/>
            <a:buChar char="•"/>
          </a:pPr>
          <a:r>
            <a:rPr lang="fr-FR" sz="1100"/>
            <a:t> </a:t>
          </a:r>
          <a:r>
            <a:rPr lang="fr-FR" sz="1300"/>
            <a:t>Top 2 Prod entre 14 et 18</a:t>
          </a:r>
        </a:p>
      </dgm:t>
    </dgm:pt>
    <dgm:pt modelId="{C1476D7B-2F3F-4ED1-938F-FC9E785BEF57}" type="parTrans" cxnId="{B024B336-B5B0-4E6C-BCDA-3CAA79924AE7}">
      <dgm:prSet/>
      <dgm:spPr/>
    </dgm:pt>
    <dgm:pt modelId="{848670AF-8274-4BCA-9893-6975F9BBB54B}" type="sibTrans" cxnId="{B024B336-B5B0-4E6C-BCDA-3CAA79924AE7}">
      <dgm:prSet/>
      <dgm:spPr/>
    </dgm:pt>
    <dgm:pt modelId="{50596EBE-70E1-4406-854E-E2B7414FF6A7}">
      <dgm:prSet custT="1"/>
      <dgm:spPr/>
      <dgm:t>
        <a:bodyPr/>
        <a:lstStyle/>
        <a:p>
          <a:pPr>
            <a:buFontTx/>
            <a:buNone/>
          </a:pPr>
          <a:r>
            <a:rPr lang="fr-FR" sz="1100"/>
            <a:t>Trinité-et-Tobago | Macao</a:t>
          </a:r>
        </a:p>
      </dgm:t>
    </dgm:pt>
    <dgm:pt modelId="{04C5A634-39DF-4786-8772-862B3FA13EB5}" type="parTrans" cxnId="{4AEBB46F-324F-4B68-A426-5E3BBB5BAE34}">
      <dgm:prSet/>
      <dgm:spPr/>
      <dgm:t>
        <a:bodyPr/>
        <a:lstStyle/>
        <a:p>
          <a:endParaRPr lang="fr-FR"/>
        </a:p>
      </dgm:t>
    </dgm:pt>
    <dgm:pt modelId="{5ACC1027-FAFE-48E9-B80A-A59124217B43}" type="sibTrans" cxnId="{4AEBB46F-324F-4B68-A426-5E3BBB5BAE34}">
      <dgm:prSet/>
      <dgm:spPr/>
      <dgm:t>
        <a:bodyPr/>
        <a:lstStyle/>
        <a:p>
          <a:endParaRPr lang="fr-FR"/>
        </a:p>
      </dgm:t>
    </dgm:pt>
    <dgm:pt modelId="{302126ED-2049-4B6E-A6E5-DB0E0F2FFC03}" type="pres">
      <dgm:prSet presAssocID="{21B011AE-8132-4DD2-86B2-55C194418BB5}" presName="linear" presStyleCnt="0">
        <dgm:presLayoutVars>
          <dgm:animLvl val="lvl"/>
          <dgm:resizeHandles val="exact"/>
        </dgm:presLayoutVars>
      </dgm:prSet>
      <dgm:spPr/>
    </dgm:pt>
    <dgm:pt modelId="{3A9F2B1A-2733-4858-A268-FA260043803D}" type="pres">
      <dgm:prSet presAssocID="{6FCE56C6-39D7-4C65-9E45-5720F56E17F6}" presName="parentText" presStyleLbl="node1" presStyleIdx="0" presStyleCnt="3" custScaleY="43595" custLinFactNeighborY="6395">
        <dgm:presLayoutVars>
          <dgm:chMax val="0"/>
          <dgm:bulletEnabled val="1"/>
        </dgm:presLayoutVars>
      </dgm:prSet>
      <dgm:spPr/>
    </dgm:pt>
    <dgm:pt modelId="{C8210A12-1116-42FD-915B-FDE08549ADE0}" type="pres">
      <dgm:prSet presAssocID="{6FCE56C6-39D7-4C65-9E45-5720F56E17F6}" presName="childText" presStyleLbl="revTx" presStyleIdx="0" presStyleCnt="3">
        <dgm:presLayoutVars>
          <dgm:bulletEnabled val="1"/>
        </dgm:presLayoutVars>
      </dgm:prSet>
      <dgm:spPr/>
    </dgm:pt>
    <dgm:pt modelId="{AD201636-920F-412E-868D-E8BCE90272DF}" type="pres">
      <dgm:prSet presAssocID="{14AF7D86-F206-424D-BFF0-89AEE70D0435}" presName="parentText" presStyleLbl="node1" presStyleIdx="1" presStyleCnt="3" custScaleY="43595" custLinFactNeighborY="5976">
        <dgm:presLayoutVars>
          <dgm:chMax val="0"/>
          <dgm:bulletEnabled val="1"/>
        </dgm:presLayoutVars>
      </dgm:prSet>
      <dgm:spPr/>
    </dgm:pt>
    <dgm:pt modelId="{FC6F98F5-39CF-4216-BC7A-77AA4B91414E}" type="pres">
      <dgm:prSet presAssocID="{14AF7D86-F206-424D-BFF0-89AEE70D0435}" presName="childText" presStyleLbl="revTx" presStyleIdx="1" presStyleCnt="3">
        <dgm:presLayoutVars>
          <dgm:bulletEnabled val="1"/>
        </dgm:presLayoutVars>
      </dgm:prSet>
      <dgm:spPr/>
    </dgm:pt>
    <dgm:pt modelId="{66E366BA-FEBF-423C-B3DA-40B035AA6354}" type="pres">
      <dgm:prSet presAssocID="{B3FEBBA6-B8CC-490F-879D-2B470A002ED3}" presName="parentText" presStyleLbl="node1" presStyleIdx="2" presStyleCnt="3" custScaleY="43595" custLinFactNeighborY="10355">
        <dgm:presLayoutVars>
          <dgm:chMax val="0"/>
          <dgm:bulletEnabled val="1"/>
        </dgm:presLayoutVars>
      </dgm:prSet>
      <dgm:spPr/>
    </dgm:pt>
    <dgm:pt modelId="{86A13A7E-4C23-488B-B183-9C25FC89803C}" type="pres">
      <dgm:prSet presAssocID="{B3FEBBA6-B8CC-490F-879D-2B470A002ED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B1190B-2DF5-4400-9B68-F9296DF45BBD}" srcId="{14AF7D86-F206-424D-BFF0-89AEE70D0435}" destId="{2F289A7B-3BF3-4A34-84B8-177F47A8A256}" srcOrd="2" destOrd="0" parTransId="{8AFF4E30-B6B2-469F-A3AE-9E9DB5A321DD}" sibTransId="{5C3439E0-65BD-446D-9A0F-54188C305903}"/>
    <dgm:cxn modelId="{6E4FE00E-7D4E-491D-BB6F-7C744051BF4C}" srcId="{21B011AE-8132-4DD2-86B2-55C194418BB5}" destId="{B3FEBBA6-B8CC-490F-879D-2B470A002ED3}" srcOrd="2" destOrd="0" parTransId="{D57A3ADA-AA17-47A3-A71E-B639C953EBAC}" sibTransId="{9696EF56-50CD-4F04-9C5F-FF360341DF3F}"/>
    <dgm:cxn modelId="{8476CC11-53CF-42CE-8D6D-D2C84661FD97}" srcId="{8E64DC35-C8CA-451D-81B7-3DB31C26ED45}" destId="{C459407C-E845-4986-8E66-55EC68CBF9BD}" srcOrd="0" destOrd="0" parTransId="{8DBF62B9-43DC-4DD2-8759-57F4EB729EB6}" sibTransId="{770CA10C-996F-44A6-8538-3B32A2019A9B}"/>
    <dgm:cxn modelId="{2816B214-37C7-4C9C-8098-040C5DAEEC21}" type="presOf" srcId="{6AE2305D-D44C-4124-B066-37B8D4EB2218}" destId="{FC6F98F5-39CF-4216-BC7A-77AA4B91414E}" srcOrd="0" destOrd="3" presId="urn:microsoft.com/office/officeart/2005/8/layout/vList2"/>
    <dgm:cxn modelId="{89E3922B-0ED7-42D5-B245-23BD15BFB7FD}" srcId="{B3FEBBA6-B8CC-490F-879D-2B470A002ED3}" destId="{F30654AD-413E-422F-81A5-7809AADA9FE7}" srcOrd="1" destOrd="0" parTransId="{C5901F9F-66E7-468A-B44A-4C4435CACA60}" sibTransId="{9DD4E264-CC4B-43EC-8B19-845C768A6F52}"/>
    <dgm:cxn modelId="{FA3BF42B-AD4E-40C1-B345-A700BC198A5B}" srcId="{6FCE56C6-39D7-4C65-9E45-5720F56E17F6}" destId="{3F6FAEE2-5EF4-40E8-8559-75FDF198976C}" srcOrd="2" destOrd="0" parTransId="{2FC7D7DE-E845-493B-B847-CE14DBCD18C0}" sibTransId="{BBF103DD-A35D-4DE5-884C-45786F6E00D4}"/>
    <dgm:cxn modelId="{A3A32430-5A4E-401B-B6FE-B3BAB9048249}" type="presOf" srcId="{C459407C-E845-4986-8E66-55EC68CBF9BD}" destId="{C8210A12-1116-42FD-915B-FDE08549ADE0}" srcOrd="0" destOrd="5" presId="urn:microsoft.com/office/officeart/2005/8/layout/vList2"/>
    <dgm:cxn modelId="{A78B1C34-765B-48CA-ADCE-60C9FEF1DB67}" type="presOf" srcId="{2F4629AB-5136-490E-BD62-CE2A6F3DFAC2}" destId="{FC6F98F5-39CF-4216-BC7A-77AA4B91414E}" srcOrd="0" destOrd="4" presId="urn:microsoft.com/office/officeart/2005/8/layout/vList2"/>
    <dgm:cxn modelId="{26D52334-01E5-4052-BA21-BE28BD3376B6}" srcId="{21B011AE-8132-4DD2-86B2-55C194418BB5}" destId="{6FCE56C6-39D7-4C65-9E45-5720F56E17F6}" srcOrd="0" destOrd="0" parTransId="{887170CA-2989-48A4-9298-BCF71D2AD803}" sibTransId="{E9DB192B-7E1E-4CDE-810C-007399C88996}"/>
    <dgm:cxn modelId="{B024B336-B5B0-4E6C-BCDA-3CAA79924AE7}" srcId="{14AF7D86-F206-424D-BFF0-89AEE70D0435}" destId="{2F4629AB-5136-490E-BD62-CE2A6F3DFAC2}" srcOrd="3" destOrd="0" parTransId="{C1476D7B-2F3F-4ED1-938F-FC9E785BEF57}" sibTransId="{848670AF-8274-4BCA-9893-6975F9BBB54B}"/>
    <dgm:cxn modelId="{4BD7B037-BB26-44F3-A7C0-BB30C9E692D2}" srcId="{B3FEBBA6-B8CC-490F-879D-2B470A002ED3}" destId="{0ADF59BE-004B-49F8-8E43-1297AB3316C0}" srcOrd="0" destOrd="0" parTransId="{E1F95CEC-F922-4E39-9B82-A51842A26609}" sibTransId="{6E4EAB1A-BE7E-473A-BC05-6271A24041A4}"/>
    <dgm:cxn modelId="{4799213E-3A46-48B3-BEF8-876C44F7AC0D}" type="presOf" srcId="{5B707C3A-3669-4F8B-9F06-645E775A471C}" destId="{C8210A12-1116-42FD-915B-FDE08549ADE0}" srcOrd="0" destOrd="3" presId="urn:microsoft.com/office/officeart/2005/8/layout/vList2"/>
    <dgm:cxn modelId="{8AFBCB3F-5A4F-40B2-9AE3-E29310762354}" srcId="{14AF7D86-F206-424D-BFF0-89AEE70D0435}" destId="{B284300A-FAC4-4F88-9C9E-6240CE4910AE}" srcOrd="1" destOrd="0" parTransId="{6E54F0D1-531F-4AA2-9E13-117201147719}" sibTransId="{6A2F0DF9-1D05-4C2A-93CC-E090B0785660}"/>
    <dgm:cxn modelId="{B8540840-8B42-487E-9BD0-9E1F538928F8}" srcId="{3F6FAEE2-5EF4-40E8-8559-75FDF198976C}" destId="{5B707C3A-3669-4F8B-9F06-645E775A471C}" srcOrd="0" destOrd="0" parTransId="{FD72EB7C-4433-4E07-9294-0A2C2450222F}" sibTransId="{F026139C-45F9-43F3-8228-204F4A17D791}"/>
    <dgm:cxn modelId="{02882A40-3597-4139-9614-8E0B6F0F5B4D}" srcId="{B3FEBBA6-B8CC-490F-879D-2B470A002ED3}" destId="{EC173892-E867-459A-8499-EBFDBD2B6164}" srcOrd="2" destOrd="0" parTransId="{85B059CA-9044-44D2-B329-E028AB9D4E1B}" sibTransId="{B28821AF-D2A6-4871-912F-1A2D44F72ADC}"/>
    <dgm:cxn modelId="{CBE85465-E6E3-4BD9-88A6-489CCFD48DC6}" type="presOf" srcId="{2F289A7B-3BF3-4A34-84B8-177F47A8A256}" destId="{FC6F98F5-39CF-4216-BC7A-77AA4B91414E}" srcOrd="0" destOrd="2" presId="urn:microsoft.com/office/officeart/2005/8/layout/vList2"/>
    <dgm:cxn modelId="{3E80806B-9ACA-4387-9B3C-23B9A670900C}" srcId="{EC173892-E867-459A-8499-EBFDBD2B6164}" destId="{01EFDD60-E7A2-435D-894A-08A99C7EC59B}" srcOrd="0" destOrd="0" parTransId="{BBF14C8F-A87E-4020-9E00-EB4E86474E4B}" sibTransId="{5C16665E-CA67-442D-BAC4-FCF3EEA7BF8F}"/>
    <dgm:cxn modelId="{AA988E6D-C397-4704-8A3F-FFC624689171}" srcId="{2F289A7B-3BF3-4A34-84B8-177F47A8A256}" destId="{6AE2305D-D44C-4124-B066-37B8D4EB2218}" srcOrd="0" destOrd="0" parTransId="{4F84241A-A89A-4DB6-89D2-99BF58CCA65B}" sibTransId="{EBA8F137-7BD1-4136-85AE-D0A425907FFD}"/>
    <dgm:cxn modelId="{727B756F-6C41-4420-9D94-9D9837F5C36E}" type="presOf" srcId="{14C5BF23-4A51-4D6B-9FCC-65B29B648165}" destId="{C8210A12-1116-42FD-915B-FDE08549ADE0}" srcOrd="0" destOrd="0" presId="urn:microsoft.com/office/officeart/2005/8/layout/vList2"/>
    <dgm:cxn modelId="{4AEBB46F-324F-4B68-A426-5E3BBB5BAE34}" srcId="{2F4629AB-5136-490E-BD62-CE2A6F3DFAC2}" destId="{50596EBE-70E1-4406-854E-E2B7414FF6A7}" srcOrd="0" destOrd="0" parTransId="{04C5A634-39DF-4786-8772-862B3FA13EB5}" sibTransId="{5ACC1027-FAFE-48E9-B80A-A59124217B43}"/>
    <dgm:cxn modelId="{5435EE71-AA94-4AF6-A44B-49678195AA0F}" type="presOf" srcId="{02CA6970-1408-4642-9F19-D5EF4BF60C38}" destId="{FC6F98F5-39CF-4216-BC7A-77AA4B91414E}" srcOrd="0" destOrd="0" presId="urn:microsoft.com/office/officeart/2005/8/layout/vList2"/>
    <dgm:cxn modelId="{7B8AB355-3D33-4FD2-B929-20787B8DF8FC}" type="presOf" srcId="{8E64DC35-C8CA-451D-81B7-3DB31C26ED45}" destId="{C8210A12-1116-42FD-915B-FDE08549ADE0}" srcOrd="0" destOrd="4" presId="urn:microsoft.com/office/officeart/2005/8/layout/vList2"/>
    <dgm:cxn modelId="{D7E3C677-5967-4CF3-A2B2-2D7C33F42868}" type="presOf" srcId="{33FFCFA7-FFFA-471D-BE09-AC889FDD1085}" destId="{C8210A12-1116-42FD-915B-FDE08549ADE0}" srcOrd="0" destOrd="1" presId="urn:microsoft.com/office/officeart/2005/8/layout/vList2"/>
    <dgm:cxn modelId="{4E76EE7B-69A0-4FE7-8A07-26562DDFE162}" srcId="{6FCE56C6-39D7-4C65-9E45-5720F56E17F6}" destId="{33FFCFA7-FFFA-471D-BE09-AC889FDD1085}" srcOrd="1" destOrd="0" parTransId="{5BB9946E-275A-4B09-A0FA-691CF8FDBCDE}" sibTransId="{577EEBFC-C1D2-4EC9-B96C-4C0599C023C1}"/>
    <dgm:cxn modelId="{48042A83-8435-45C6-9833-08898583AD82}" srcId="{21B011AE-8132-4DD2-86B2-55C194418BB5}" destId="{14AF7D86-F206-424D-BFF0-89AEE70D0435}" srcOrd="1" destOrd="0" parTransId="{DBB7D992-1EC6-487E-A62D-D894ED3ED4BA}" sibTransId="{B825F79A-2146-408B-B3D0-F96D4119BAC5}"/>
    <dgm:cxn modelId="{9DF66888-0035-4EFD-B159-DCB45A06D850}" srcId="{14AF7D86-F206-424D-BFF0-89AEE70D0435}" destId="{02CA6970-1408-4642-9F19-D5EF4BF60C38}" srcOrd="0" destOrd="0" parTransId="{B51DAF0D-E614-4122-81D7-93B9606A081E}" sibTransId="{D8D01432-31B5-46D8-9485-57E8D952D19B}"/>
    <dgm:cxn modelId="{61CFC488-B86E-4652-8551-7DE6032637D6}" srcId="{6FCE56C6-39D7-4C65-9E45-5720F56E17F6}" destId="{8E64DC35-C8CA-451D-81B7-3DB31C26ED45}" srcOrd="3" destOrd="0" parTransId="{347A48F8-1839-4888-A070-C267F2ADA081}" sibTransId="{5CE8801E-8197-4D28-84F4-AC9EF4E02908}"/>
    <dgm:cxn modelId="{9D570296-B741-47B0-BCEF-653FC2592B47}" type="presOf" srcId="{50596EBE-70E1-4406-854E-E2B7414FF6A7}" destId="{FC6F98F5-39CF-4216-BC7A-77AA4B91414E}" srcOrd="0" destOrd="5" presId="urn:microsoft.com/office/officeart/2005/8/layout/vList2"/>
    <dgm:cxn modelId="{AE30289A-F56C-4F93-AFB0-BE54EA7661B0}" type="presOf" srcId="{6FCE56C6-39D7-4C65-9E45-5720F56E17F6}" destId="{3A9F2B1A-2733-4858-A268-FA260043803D}" srcOrd="0" destOrd="0" presId="urn:microsoft.com/office/officeart/2005/8/layout/vList2"/>
    <dgm:cxn modelId="{4FB59BA5-1649-4271-85E9-418B0DD98448}" type="presOf" srcId="{F30654AD-413E-422F-81A5-7809AADA9FE7}" destId="{86A13A7E-4C23-488B-B183-9C25FC89803C}" srcOrd="0" destOrd="1" presId="urn:microsoft.com/office/officeart/2005/8/layout/vList2"/>
    <dgm:cxn modelId="{FAB926A9-FCF9-446D-B49D-5187464EBC2B}" srcId="{6FCE56C6-39D7-4C65-9E45-5720F56E17F6}" destId="{14C5BF23-4A51-4D6B-9FCC-65B29B648165}" srcOrd="0" destOrd="0" parTransId="{D39F674D-1D2B-430A-881D-2E5649476884}" sibTransId="{6D1FCC12-476A-4A2E-9EA3-860695D93D20}"/>
    <dgm:cxn modelId="{9F8230BB-DE65-4A69-80F3-B98B3616EB82}" type="presOf" srcId="{21B011AE-8132-4DD2-86B2-55C194418BB5}" destId="{302126ED-2049-4B6E-A6E5-DB0E0F2FFC03}" srcOrd="0" destOrd="0" presId="urn:microsoft.com/office/officeart/2005/8/layout/vList2"/>
    <dgm:cxn modelId="{D88AC5C5-7930-44A7-BBB1-52A96A72443B}" type="presOf" srcId="{B3FEBBA6-B8CC-490F-879D-2B470A002ED3}" destId="{66E366BA-FEBF-423C-B3DA-40B035AA6354}" srcOrd="0" destOrd="0" presId="urn:microsoft.com/office/officeart/2005/8/layout/vList2"/>
    <dgm:cxn modelId="{78240BCB-A0C6-4CB7-BC4C-6F4CDDA44088}" type="presOf" srcId="{0ADF59BE-004B-49F8-8E43-1297AB3316C0}" destId="{86A13A7E-4C23-488B-B183-9C25FC89803C}" srcOrd="0" destOrd="0" presId="urn:microsoft.com/office/officeart/2005/8/layout/vList2"/>
    <dgm:cxn modelId="{F3CE25CE-3C07-450D-B1CF-6BEBA777F6A1}" type="presOf" srcId="{01EFDD60-E7A2-435D-894A-08A99C7EC59B}" destId="{86A13A7E-4C23-488B-B183-9C25FC89803C}" srcOrd="0" destOrd="3" presId="urn:microsoft.com/office/officeart/2005/8/layout/vList2"/>
    <dgm:cxn modelId="{48C7D7E9-727B-4A29-9DF9-19ABAB681D14}" type="presOf" srcId="{EC173892-E867-459A-8499-EBFDBD2B6164}" destId="{86A13A7E-4C23-488B-B183-9C25FC89803C}" srcOrd="0" destOrd="2" presId="urn:microsoft.com/office/officeart/2005/8/layout/vList2"/>
    <dgm:cxn modelId="{220365EA-3A4D-4BFB-8035-5E531A034BEA}" type="presOf" srcId="{B284300A-FAC4-4F88-9C9E-6240CE4910AE}" destId="{FC6F98F5-39CF-4216-BC7A-77AA4B91414E}" srcOrd="0" destOrd="1" presId="urn:microsoft.com/office/officeart/2005/8/layout/vList2"/>
    <dgm:cxn modelId="{972046FC-AB92-4250-9AD0-7D4145AED254}" type="presOf" srcId="{3F6FAEE2-5EF4-40E8-8559-75FDF198976C}" destId="{C8210A12-1116-42FD-915B-FDE08549ADE0}" srcOrd="0" destOrd="2" presId="urn:microsoft.com/office/officeart/2005/8/layout/vList2"/>
    <dgm:cxn modelId="{D020BCFD-49D5-4FE4-B4C3-9E7BF8CBF3B7}" type="presOf" srcId="{14AF7D86-F206-424D-BFF0-89AEE70D0435}" destId="{AD201636-920F-412E-868D-E8BCE90272DF}" srcOrd="0" destOrd="0" presId="urn:microsoft.com/office/officeart/2005/8/layout/vList2"/>
    <dgm:cxn modelId="{508B73DE-4921-4EA9-AACF-C94514D1D098}" type="presParOf" srcId="{302126ED-2049-4B6E-A6E5-DB0E0F2FFC03}" destId="{3A9F2B1A-2733-4858-A268-FA260043803D}" srcOrd="0" destOrd="0" presId="urn:microsoft.com/office/officeart/2005/8/layout/vList2"/>
    <dgm:cxn modelId="{A70A617A-3593-4265-915E-7A4CF766F094}" type="presParOf" srcId="{302126ED-2049-4B6E-A6E5-DB0E0F2FFC03}" destId="{C8210A12-1116-42FD-915B-FDE08549ADE0}" srcOrd="1" destOrd="0" presId="urn:microsoft.com/office/officeart/2005/8/layout/vList2"/>
    <dgm:cxn modelId="{3E46CFC2-01AA-4354-AF7E-C0B8148EBEBD}" type="presParOf" srcId="{302126ED-2049-4B6E-A6E5-DB0E0F2FFC03}" destId="{AD201636-920F-412E-868D-E8BCE90272DF}" srcOrd="2" destOrd="0" presId="urn:microsoft.com/office/officeart/2005/8/layout/vList2"/>
    <dgm:cxn modelId="{89D84433-1BCE-49F2-961F-02697380042B}" type="presParOf" srcId="{302126ED-2049-4B6E-A6E5-DB0E0F2FFC03}" destId="{FC6F98F5-39CF-4216-BC7A-77AA4B91414E}" srcOrd="3" destOrd="0" presId="urn:microsoft.com/office/officeart/2005/8/layout/vList2"/>
    <dgm:cxn modelId="{422B0CEF-6EDB-48F6-ADAA-FA218DCE7CC8}" type="presParOf" srcId="{302126ED-2049-4B6E-A6E5-DB0E0F2FFC03}" destId="{66E366BA-FEBF-423C-B3DA-40B035AA6354}" srcOrd="4" destOrd="0" presId="urn:microsoft.com/office/officeart/2005/8/layout/vList2"/>
    <dgm:cxn modelId="{74226C84-2788-402F-85EA-B94C5DB425E4}" type="presParOf" srcId="{302126ED-2049-4B6E-A6E5-DB0E0F2FFC03}" destId="{86A13A7E-4C23-488B-B183-9C25FC89803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B011AE-8132-4DD2-86B2-55C194418BB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FCE56C6-39D7-4C65-9E45-5720F56E17F6}">
      <dgm:prSet custT="1"/>
      <dgm:spPr/>
      <dgm:t>
        <a:bodyPr/>
        <a:lstStyle/>
        <a:p>
          <a:r>
            <a:rPr lang="fr-FR" sz="1800"/>
            <a:t>Population</a:t>
          </a:r>
        </a:p>
      </dgm:t>
    </dgm:pt>
    <dgm:pt modelId="{887170CA-2989-48A4-9298-BCF71D2AD803}" type="parTrans" cxnId="{26D52334-01E5-4052-BA21-BE28BD3376B6}">
      <dgm:prSet/>
      <dgm:spPr/>
      <dgm:t>
        <a:bodyPr/>
        <a:lstStyle/>
        <a:p>
          <a:endParaRPr lang="fr-FR"/>
        </a:p>
      </dgm:t>
    </dgm:pt>
    <dgm:pt modelId="{E9DB192B-7E1E-4CDE-810C-007399C88996}" type="sibTrans" cxnId="{26D52334-01E5-4052-BA21-BE28BD3376B6}">
      <dgm:prSet/>
      <dgm:spPr/>
      <dgm:t>
        <a:bodyPr/>
        <a:lstStyle/>
        <a:p>
          <a:endParaRPr lang="fr-FR"/>
        </a:p>
      </dgm:t>
    </dgm:pt>
    <dgm:pt modelId="{3F6FAEE2-5EF4-40E8-8559-75FDF198976C}">
      <dgm:prSet custT="1"/>
      <dgm:spPr/>
      <dgm:t>
        <a:bodyPr/>
        <a:lstStyle/>
        <a:p>
          <a:r>
            <a:rPr lang="fr-FR" sz="1300"/>
            <a:t>Top 3 entre 300 M et 1.5 Md</a:t>
          </a:r>
        </a:p>
      </dgm:t>
    </dgm:pt>
    <dgm:pt modelId="{2FC7D7DE-E845-493B-B847-CE14DBCD18C0}" type="parTrans" cxnId="{FA3BF42B-AD4E-40C1-B345-A700BC198A5B}">
      <dgm:prSet/>
      <dgm:spPr/>
      <dgm:t>
        <a:bodyPr/>
        <a:lstStyle/>
        <a:p>
          <a:endParaRPr lang="fr-FR"/>
        </a:p>
      </dgm:t>
    </dgm:pt>
    <dgm:pt modelId="{BBF103DD-A35D-4DE5-884C-45786F6E00D4}" type="sibTrans" cxnId="{FA3BF42B-AD4E-40C1-B345-A700BC198A5B}">
      <dgm:prSet/>
      <dgm:spPr/>
      <dgm:t>
        <a:bodyPr/>
        <a:lstStyle/>
        <a:p>
          <a:endParaRPr lang="fr-FR"/>
        </a:p>
      </dgm:t>
    </dgm:pt>
    <dgm:pt modelId="{5B707C3A-3669-4F8B-9F06-645E775A471C}">
      <dgm:prSet custT="1"/>
      <dgm:spPr/>
      <dgm:t>
        <a:bodyPr/>
        <a:lstStyle/>
        <a:p>
          <a:pPr>
            <a:buFontTx/>
            <a:buNone/>
          </a:pPr>
          <a:r>
            <a:rPr lang="fr-FR" sz="1100"/>
            <a:t>Chine, Inde | USA</a:t>
          </a:r>
        </a:p>
      </dgm:t>
    </dgm:pt>
    <dgm:pt modelId="{FD72EB7C-4433-4E07-9294-0A2C2450222F}" type="parTrans" cxnId="{B8540840-8B42-487E-9BD0-9E1F538928F8}">
      <dgm:prSet/>
      <dgm:spPr/>
      <dgm:t>
        <a:bodyPr/>
        <a:lstStyle/>
        <a:p>
          <a:endParaRPr lang="fr-FR"/>
        </a:p>
      </dgm:t>
    </dgm:pt>
    <dgm:pt modelId="{F026139C-45F9-43F3-8228-204F4A17D791}" type="sibTrans" cxnId="{B8540840-8B42-487E-9BD0-9E1F538928F8}">
      <dgm:prSet/>
      <dgm:spPr/>
      <dgm:t>
        <a:bodyPr/>
        <a:lstStyle/>
        <a:p>
          <a:endParaRPr lang="fr-FR"/>
        </a:p>
      </dgm:t>
    </dgm:pt>
    <dgm:pt modelId="{8E64DC35-C8CA-451D-81B7-3DB31C26ED45}">
      <dgm:prSet custT="1"/>
      <dgm:spPr/>
      <dgm:t>
        <a:bodyPr/>
        <a:lstStyle/>
        <a:p>
          <a:r>
            <a:rPr lang="fr-FR" sz="1300"/>
            <a:t>Bottom 20 entre 50k et 500k</a:t>
          </a:r>
        </a:p>
      </dgm:t>
    </dgm:pt>
    <dgm:pt modelId="{347A48F8-1839-4888-A070-C267F2ADA081}" type="parTrans" cxnId="{61CFC488-B86E-4652-8551-7DE6032637D6}">
      <dgm:prSet/>
      <dgm:spPr/>
      <dgm:t>
        <a:bodyPr/>
        <a:lstStyle/>
        <a:p>
          <a:endParaRPr lang="fr-FR"/>
        </a:p>
      </dgm:t>
    </dgm:pt>
    <dgm:pt modelId="{5CE8801E-8197-4D28-84F4-AC9EF4E02908}" type="sibTrans" cxnId="{61CFC488-B86E-4652-8551-7DE6032637D6}">
      <dgm:prSet/>
      <dgm:spPr/>
      <dgm:t>
        <a:bodyPr/>
        <a:lstStyle/>
        <a:p>
          <a:endParaRPr lang="fr-FR"/>
        </a:p>
      </dgm:t>
    </dgm:pt>
    <dgm:pt modelId="{C459407C-E845-4986-8E66-55EC68CBF9BD}">
      <dgm:prSet/>
      <dgm:spPr/>
      <dgm:t>
        <a:bodyPr/>
        <a:lstStyle/>
        <a:p>
          <a:pPr>
            <a:buFontTx/>
            <a:buNone/>
          </a:pPr>
          <a:r>
            <a:rPr lang="fr-FR" sz="1200"/>
            <a:t>Samoa | Dominique</a:t>
          </a:r>
        </a:p>
      </dgm:t>
    </dgm:pt>
    <dgm:pt modelId="{8DBF62B9-43DC-4DD2-8759-57F4EB729EB6}" type="parTrans" cxnId="{8476CC11-53CF-42CE-8D6D-D2C84661FD97}">
      <dgm:prSet/>
      <dgm:spPr/>
      <dgm:t>
        <a:bodyPr/>
        <a:lstStyle/>
        <a:p>
          <a:endParaRPr lang="fr-FR"/>
        </a:p>
      </dgm:t>
    </dgm:pt>
    <dgm:pt modelId="{770CA10C-996F-44A6-8538-3B32A2019A9B}" type="sibTrans" cxnId="{8476CC11-53CF-42CE-8D6D-D2C84661FD97}">
      <dgm:prSet/>
      <dgm:spPr/>
      <dgm:t>
        <a:bodyPr/>
        <a:lstStyle/>
        <a:p>
          <a:endParaRPr lang="fr-FR"/>
        </a:p>
      </dgm:t>
    </dgm:pt>
    <dgm:pt modelId="{14AF7D86-F206-424D-BFF0-89AEE70D0435}">
      <dgm:prSet custT="1"/>
      <dgm:spPr/>
      <dgm:t>
        <a:bodyPr/>
        <a:lstStyle/>
        <a:p>
          <a:r>
            <a:rPr lang="fr-FR" sz="1800"/>
            <a:t>Inflation</a:t>
          </a:r>
        </a:p>
      </dgm:t>
    </dgm:pt>
    <dgm:pt modelId="{DBB7D992-1EC6-487E-A62D-D894ED3ED4BA}" type="parTrans" cxnId="{48042A83-8435-45C6-9833-08898583AD82}">
      <dgm:prSet/>
      <dgm:spPr/>
      <dgm:t>
        <a:bodyPr/>
        <a:lstStyle/>
        <a:p>
          <a:endParaRPr lang="fr-FR"/>
        </a:p>
      </dgm:t>
    </dgm:pt>
    <dgm:pt modelId="{B825F79A-2146-408B-B3D0-F96D4119BAC5}" type="sibTrans" cxnId="{48042A83-8435-45C6-9833-08898583AD82}">
      <dgm:prSet/>
      <dgm:spPr/>
      <dgm:t>
        <a:bodyPr/>
        <a:lstStyle/>
        <a:p>
          <a:endParaRPr lang="fr-FR"/>
        </a:p>
      </dgm:t>
    </dgm:pt>
    <dgm:pt modelId="{2F289A7B-3BF3-4A34-84B8-177F47A8A256}">
      <dgm:prSet custT="1"/>
      <dgm:spPr/>
      <dgm:t>
        <a:bodyPr/>
        <a:lstStyle/>
        <a:p>
          <a:r>
            <a:rPr lang="fr-FR" sz="1300"/>
            <a:t>Top 2 entre 50 et </a:t>
          </a:r>
          <a:r>
            <a:rPr lang="fr-FR" sz="1300" b="1">
              <a:solidFill>
                <a:srgbClr val="FF0000"/>
              </a:solidFill>
            </a:rPr>
            <a:t>1550</a:t>
          </a:r>
          <a:endParaRPr lang="fr-FR" sz="1300">
            <a:solidFill>
              <a:srgbClr val="FF0000"/>
            </a:solidFill>
          </a:endParaRPr>
        </a:p>
      </dgm:t>
    </dgm:pt>
    <dgm:pt modelId="{8AFF4E30-B6B2-469F-A3AE-9E9DB5A321DD}" type="parTrans" cxnId="{7DB1190B-2DF5-4400-9B68-F9296DF45BBD}">
      <dgm:prSet/>
      <dgm:spPr/>
      <dgm:t>
        <a:bodyPr/>
        <a:lstStyle/>
        <a:p>
          <a:endParaRPr lang="fr-FR"/>
        </a:p>
      </dgm:t>
    </dgm:pt>
    <dgm:pt modelId="{5C3439E0-65BD-446D-9A0F-54188C305903}" type="sibTrans" cxnId="{7DB1190B-2DF5-4400-9B68-F9296DF45BBD}">
      <dgm:prSet/>
      <dgm:spPr/>
      <dgm:t>
        <a:bodyPr/>
        <a:lstStyle/>
        <a:p>
          <a:endParaRPr lang="fr-FR"/>
        </a:p>
      </dgm:t>
    </dgm:pt>
    <dgm:pt modelId="{6AE2305D-D44C-4124-B066-37B8D4EB2218}">
      <dgm:prSet/>
      <dgm:spPr/>
      <dgm:t>
        <a:bodyPr/>
        <a:lstStyle/>
        <a:p>
          <a:pPr>
            <a:buFontTx/>
            <a:buNone/>
          </a:pPr>
          <a:r>
            <a:rPr lang="fr-FR" sz="1100"/>
            <a:t>Vénézuela | Soudan</a:t>
          </a:r>
        </a:p>
      </dgm:t>
    </dgm:pt>
    <dgm:pt modelId="{4F84241A-A89A-4DB6-89D2-99BF58CCA65B}" type="parTrans" cxnId="{AA988E6D-C397-4704-8A3F-FFC624689171}">
      <dgm:prSet/>
      <dgm:spPr/>
      <dgm:t>
        <a:bodyPr/>
        <a:lstStyle/>
        <a:p>
          <a:endParaRPr lang="fr-FR"/>
        </a:p>
      </dgm:t>
    </dgm:pt>
    <dgm:pt modelId="{EBA8F137-7BD1-4136-85AE-D0A425907FFD}" type="sibTrans" cxnId="{AA988E6D-C397-4704-8A3F-FFC624689171}">
      <dgm:prSet/>
      <dgm:spPr/>
      <dgm:t>
        <a:bodyPr/>
        <a:lstStyle/>
        <a:p>
          <a:endParaRPr lang="fr-FR"/>
        </a:p>
      </dgm:t>
    </dgm:pt>
    <dgm:pt modelId="{CFF8B451-4012-4739-A17C-D8855B1655E1}">
      <dgm:prSet custT="1"/>
      <dgm:spPr/>
      <dgm:t>
        <a:bodyPr/>
        <a:lstStyle/>
        <a:p>
          <a:pPr>
            <a:buSzPct val="120000"/>
            <a:buFont typeface="Arial" panose="020B0604020202020204" pitchFamily="34" charset="0"/>
            <a:buChar char="•"/>
          </a:pPr>
          <a:r>
            <a:rPr lang="fr-FR" sz="1300"/>
            <a:t>6 valeurs manquantes -&gt; Imputation par la médiane</a:t>
          </a:r>
        </a:p>
      </dgm:t>
    </dgm:pt>
    <dgm:pt modelId="{B5BAE80A-FB82-4C7B-8CF1-C9C4A585DEAD}" type="parTrans" cxnId="{7A61B0B0-25D7-45A2-8DE8-46A0C953F887}">
      <dgm:prSet/>
      <dgm:spPr/>
      <dgm:t>
        <a:bodyPr/>
        <a:lstStyle/>
        <a:p>
          <a:endParaRPr lang="fr-FR"/>
        </a:p>
      </dgm:t>
    </dgm:pt>
    <dgm:pt modelId="{43D1DCFB-B62A-4D5B-82A5-30E030D19BC3}" type="sibTrans" cxnId="{7A61B0B0-25D7-45A2-8DE8-46A0C953F887}">
      <dgm:prSet/>
      <dgm:spPr/>
      <dgm:t>
        <a:bodyPr/>
        <a:lstStyle/>
        <a:p>
          <a:endParaRPr lang="fr-FR"/>
        </a:p>
      </dgm:t>
    </dgm:pt>
    <dgm:pt modelId="{B3FEBBA6-B8CC-490F-879D-2B470A002ED3}">
      <dgm:prSet custT="1"/>
      <dgm:spPr/>
      <dgm:t>
        <a:bodyPr/>
        <a:lstStyle/>
        <a:p>
          <a:r>
            <a:rPr lang="fr-FR" sz="1800"/>
            <a:t>Ind qte import </a:t>
          </a:r>
          <a:r>
            <a:rPr lang="fr-FR" sz="1900"/>
            <a:t> </a:t>
          </a:r>
        </a:p>
      </dgm:t>
    </dgm:pt>
    <dgm:pt modelId="{D57A3ADA-AA17-47A3-A71E-B639C953EBAC}" type="parTrans" cxnId="{6E4FE00E-7D4E-491D-BB6F-7C744051BF4C}">
      <dgm:prSet/>
      <dgm:spPr/>
      <dgm:t>
        <a:bodyPr/>
        <a:lstStyle/>
        <a:p>
          <a:endParaRPr lang="fr-FR"/>
        </a:p>
      </dgm:t>
    </dgm:pt>
    <dgm:pt modelId="{9696EF56-50CD-4F04-9C5F-FF360341DF3F}" type="sibTrans" cxnId="{6E4FE00E-7D4E-491D-BB6F-7C744051BF4C}">
      <dgm:prSet/>
      <dgm:spPr/>
      <dgm:t>
        <a:bodyPr/>
        <a:lstStyle/>
        <a:p>
          <a:endParaRPr lang="fr-FR"/>
        </a:p>
      </dgm:t>
    </dgm:pt>
    <dgm:pt modelId="{EC173892-E867-459A-8499-EBFDBD2B6164}">
      <dgm:prSet custT="1"/>
      <dgm:spPr/>
      <dgm:t>
        <a:bodyPr/>
        <a:lstStyle/>
        <a:p>
          <a:r>
            <a:rPr lang="fr-FR" sz="1300"/>
            <a:t>Top 3 entre 500 et </a:t>
          </a:r>
          <a:r>
            <a:rPr lang="fr-FR" sz="1300" b="1">
              <a:solidFill>
                <a:srgbClr val="FF0000"/>
              </a:solidFill>
            </a:rPr>
            <a:t>5000</a:t>
          </a:r>
          <a:endParaRPr lang="fr-FR" sz="1300">
            <a:solidFill>
              <a:srgbClr val="FF0000"/>
            </a:solidFill>
          </a:endParaRPr>
        </a:p>
      </dgm:t>
    </dgm:pt>
    <dgm:pt modelId="{85B059CA-9044-44D2-B329-E028AB9D4E1B}" type="parTrans" cxnId="{02882A40-3597-4139-9614-8E0B6F0F5B4D}">
      <dgm:prSet/>
      <dgm:spPr/>
      <dgm:t>
        <a:bodyPr/>
        <a:lstStyle/>
        <a:p>
          <a:endParaRPr lang="fr-FR"/>
        </a:p>
      </dgm:t>
    </dgm:pt>
    <dgm:pt modelId="{B28821AF-D2A6-4871-912F-1A2D44F72ADC}" type="sibTrans" cxnId="{02882A40-3597-4139-9614-8E0B6F0F5B4D}">
      <dgm:prSet/>
      <dgm:spPr/>
      <dgm:t>
        <a:bodyPr/>
        <a:lstStyle/>
        <a:p>
          <a:endParaRPr lang="fr-FR"/>
        </a:p>
      </dgm:t>
    </dgm:pt>
    <dgm:pt modelId="{01EFDD60-E7A2-435D-894A-08A99C7EC59B}">
      <dgm:prSet custT="1"/>
      <dgm:spPr/>
      <dgm:t>
        <a:bodyPr/>
        <a:lstStyle/>
        <a:p>
          <a:pPr>
            <a:buFontTx/>
            <a:buNone/>
          </a:pPr>
          <a:r>
            <a:rPr lang="fr-FR" sz="1100"/>
            <a:t>Nouvelle-Zélande, Nigéria| Turquie</a:t>
          </a:r>
        </a:p>
      </dgm:t>
    </dgm:pt>
    <dgm:pt modelId="{BBF14C8F-A87E-4020-9E00-EB4E86474E4B}" type="parTrans" cxnId="{3E80806B-9ACA-4387-9B3C-23B9A670900C}">
      <dgm:prSet/>
      <dgm:spPr/>
      <dgm:t>
        <a:bodyPr/>
        <a:lstStyle/>
        <a:p>
          <a:endParaRPr lang="fr-FR"/>
        </a:p>
      </dgm:t>
    </dgm:pt>
    <dgm:pt modelId="{5C16665E-CA67-442D-BAC4-FCF3EEA7BF8F}" type="sibTrans" cxnId="{3E80806B-9ACA-4387-9B3C-23B9A670900C}">
      <dgm:prSet/>
      <dgm:spPr/>
      <dgm:t>
        <a:bodyPr/>
        <a:lstStyle/>
        <a:p>
          <a:endParaRPr lang="fr-FR"/>
        </a:p>
      </dgm:t>
    </dgm:pt>
    <dgm:pt modelId="{0ADF59BE-004B-49F8-8E43-1297AB3316C0}">
      <dgm:prSet custT="1"/>
      <dgm:spPr/>
      <dgm:t>
        <a:bodyPr/>
        <a:lstStyle/>
        <a:p>
          <a:pPr>
            <a:buSzPct val="120000"/>
            <a:buFont typeface="Arial" panose="020B0604020202020204" pitchFamily="34" charset="0"/>
            <a:buChar char="•"/>
          </a:pPr>
          <a:r>
            <a:rPr lang="fr-FR" sz="1300"/>
            <a:t>2 valeurs manquantes -&gt; Imputation par  la médiane</a:t>
          </a:r>
        </a:p>
      </dgm:t>
    </dgm:pt>
    <dgm:pt modelId="{E1F95CEC-F922-4E39-9B82-A51842A26609}" type="parTrans" cxnId="{4BD7B037-BB26-44F3-A7C0-BB30C9E692D2}">
      <dgm:prSet/>
      <dgm:spPr/>
      <dgm:t>
        <a:bodyPr/>
        <a:lstStyle/>
        <a:p>
          <a:endParaRPr lang="fr-FR"/>
        </a:p>
      </dgm:t>
    </dgm:pt>
    <dgm:pt modelId="{6E4EAB1A-BE7E-473A-BC05-6271A24041A4}" type="sibTrans" cxnId="{4BD7B037-BB26-44F3-A7C0-BB30C9E692D2}">
      <dgm:prSet/>
      <dgm:spPr/>
      <dgm:t>
        <a:bodyPr/>
        <a:lstStyle/>
        <a:p>
          <a:endParaRPr lang="fr-FR"/>
        </a:p>
      </dgm:t>
    </dgm:pt>
    <dgm:pt modelId="{06159148-EF16-476F-91C6-CEEBF2F268AE}">
      <dgm:prSet custT="1"/>
      <dgm:spPr/>
      <dgm:t>
        <a:bodyPr/>
        <a:lstStyle/>
        <a:p>
          <a:r>
            <a:rPr lang="fr-FR" sz="1800"/>
            <a:t>Ind val unit import </a:t>
          </a:r>
        </a:p>
      </dgm:t>
    </dgm:pt>
    <dgm:pt modelId="{0F05F670-F039-4A3D-9A35-9D17C7A67027}" type="parTrans" cxnId="{74B41270-0E5C-41C8-B96A-B0B908667281}">
      <dgm:prSet/>
      <dgm:spPr/>
      <dgm:t>
        <a:bodyPr/>
        <a:lstStyle/>
        <a:p>
          <a:endParaRPr lang="fr-FR"/>
        </a:p>
      </dgm:t>
    </dgm:pt>
    <dgm:pt modelId="{57380926-90BB-4DBA-A4E8-F560FD6E8385}" type="sibTrans" cxnId="{74B41270-0E5C-41C8-B96A-B0B908667281}">
      <dgm:prSet/>
      <dgm:spPr/>
      <dgm:t>
        <a:bodyPr/>
        <a:lstStyle/>
        <a:p>
          <a:endParaRPr lang="fr-FR"/>
        </a:p>
      </dgm:t>
    </dgm:pt>
    <dgm:pt modelId="{B4EFA0B5-F8FF-4884-9F4C-2264590466BF}">
      <dgm:prSet custT="1"/>
      <dgm:spPr/>
      <dgm:t>
        <a:bodyPr/>
        <a:lstStyle/>
        <a:p>
          <a:pPr>
            <a:buSzPct val="120000"/>
            <a:buFont typeface="Arial" panose="020B0604020202020204" pitchFamily="34" charset="0"/>
            <a:buChar char="•"/>
          </a:pPr>
          <a:r>
            <a:rPr lang="fr-FR" sz="1300"/>
            <a:t>2 valeurs manquantes -&gt; Imputation par  la médiane</a:t>
          </a:r>
        </a:p>
      </dgm:t>
    </dgm:pt>
    <dgm:pt modelId="{89C4F53C-0D94-406F-9A98-EE1D68EC5AD5}" type="parTrans" cxnId="{D6A5C6D2-D276-4586-9384-AA7A5256FD0F}">
      <dgm:prSet/>
      <dgm:spPr/>
      <dgm:t>
        <a:bodyPr/>
        <a:lstStyle/>
        <a:p>
          <a:endParaRPr lang="fr-FR"/>
        </a:p>
      </dgm:t>
    </dgm:pt>
    <dgm:pt modelId="{300E04FE-D826-426D-8C84-2248CBFB216C}" type="sibTrans" cxnId="{D6A5C6D2-D276-4586-9384-AA7A5256FD0F}">
      <dgm:prSet/>
      <dgm:spPr/>
      <dgm:t>
        <a:bodyPr/>
        <a:lstStyle/>
        <a:p>
          <a:endParaRPr lang="fr-FR"/>
        </a:p>
      </dgm:t>
    </dgm:pt>
    <dgm:pt modelId="{06C6BDEF-A273-47EF-B37E-EE50CB10C6FA}">
      <dgm:prSet custT="1"/>
      <dgm:spPr/>
      <dgm:t>
        <a:bodyPr/>
        <a:lstStyle/>
        <a:p>
          <a:pPr>
            <a:buFontTx/>
            <a:buNone/>
          </a:pPr>
          <a:r>
            <a:rPr lang="fr-FR" sz="1100"/>
            <a:t>Guinée, Maroc, Kenya, Niger</a:t>
          </a:r>
        </a:p>
      </dgm:t>
    </dgm:pt>
    <dgm:pt modelId="{EAB0B66D-F90F-487E-9149-E02BD661BD26}" type="parTrans" cxnId="{311E4499-25CB-4583-924F-3CC87F8B1DAB}">
      <dgm:prSet/>
      <dgm:spPr/>
      <dgm:t>
        <a:bodyPr/>
        <a:lstStyle/>
        <a:p>
          <a:endParaRPr lang="fr-FR"/>
        </a:p>
      </dgm:t>
    </dgm:pt>
    <dgm:pt modelId="{A6D0E747-D563-4C8B-BBBD-56BA73FB675D}" type="sibTrans" cxnId="{311E4499-25CB-4583-924F-3CC87F8B1DAB}">
      <dgm:prSet/>
      <dgm:spPr/>
      <dgm:t>
        <a:bodyPr/>
        <a:lstStyle/>
        <a:p>
          <a:endParaRPr lang="fr-FR"/>
        </a:p>
      </dgm:t>
    </dgm:pt>
    <dgm:pt modelId="{9C9D3A98-E939-4166-A8C5-9BA6D56CEAA7}">
      <dgm:prSet custT="1"/>
      <dgm:spPr/>
      <dgm:t>
        <a:bodyPr/>
        <a:lstStyle/>
        <a:p>
          <a:r>
            <a:rPr lang="fr-FR" sz="1300"/>
            <a:t>Top 4 entre 160 et 200</a:t>
          </a:r>
        </a:p>
      </dgm:t>
    </dgm:pt>
    <dgm:pt modelId="{68A6F4BA-374F-4411-B7DC-F09A97378D72}" type="parTrans" cxnId="{DD1467B0-9FEE-43AD-A749-96386F4863C0}">
      <dgm:prSet/>
      <dgm:spPr/>
      <dgm:t>
        <a:bodyPr/>
        <a:lstStyle/>
        <a:p>
          <a:endParaRPr lang="fr-FR"/>
        </a:p>
      </dgm:t>
    </dgm:pt>
    <dgm:pt modelId="{FBFFF4BA-4B4D-40A8-8FB4-CA566B98553E}" type="sibTrans" cxnId="{DD1467B0-9FEE-43AD-A749-96386F4863C0}">
      <dgm:prSet/>
      <dgm:spPr/>
      <dgm:t>
        <a:bodyPr/>
        <a:lstStyle/>
        <a:p>
          <a:endParaRPr lang="fr-FR"/>
        </a:p>
      </dgm:t>
    </dgm:pt>
    <dgm:pt modelId="{4899784A-AED9-4E21-8E6D-C382945ED4E6}">
      <dgm:prSet custT="1"/>
      <dgm:spPr/>
      <dgm:t>
        <a:bodyPr/>
        <a:lstStyle/>
        <a:p>
          <a:endParaRPr lang="fr-FR" sz="1300"/>
        </a:p>
      </dgm:t>
    </dgm:pt>
    <dgm:pt modelId="{A01F3B82-A798-4EB9-89ED-C140E08A33FD}" type="parTrans" cxnId="{15CC3B7C-1BC8-438D-B26B-F1D8702875E3}">
      <dgm:prSet/>
      <dgm:spPr/>
      <dgm:t>
        <a:bodyPr/>
        <a:lstStyle/>
        <a:p>
          <a:endParaRPr lang="fr-FR"/>
        </a:p>
      </dgm:t>
    </dgm:pt>
    <dgm:pt modelId="{CC92D710-C106-43CA-A183-741E8C6CC046}" type="sibTrans" cxnId="{15CC3B7C-1BC8-438D-B26B-F1D8702875E3}">
      <dgm:prSet/>
      <dgm:spPr/>
      <dgm:t>
        <a:bodyPr/>
        <a:lstStyle/>
        <a:p>
          <a:endParaRPr lang="fr-FR"/>
        </a:p>
      </dgm:t>
    </dgm:pt>
    <dgm:pt modelId="{7242B3B3-892D-4BE1-9823-66E31C9679DA}">
      <dgm:prSet custT="1"/>
      <dgm:spPr/>
      <dgm:t>
        <a:bodyPr/>
        <a:lstStyle/>
        <a:p>
          <a:endParaRPr lang="fr-FR" sz="1300"/>
        </a:p>
      </dgm:t>
    </dgm:pt>
    <dgm:pt modelId="{79C6D74F-9A8B-406D-85D3-DFA925CBDB70}" type="parTrans" cxnId="{22A65F7A-E9EB-44B4-9655-67C50F8029B4}">
      <dgm:prSet/>
      <dgm:spPr/>
      <dgm:t>
        <a:bodyPr/>
        <a:lstStyle/>
        <a:p>
          <a:endParaRPr lang="fr-FR"/>
        </a:p>
      </dgm:t>
    </dgm:pt>
    <dgm:pt modelId="{092A3231-81D4-4CD6-94B9-2E5883C84124}" type="sibTrans" cxnId="{22A65F7A-E9EB-44B4-9655-67C50F8029B4}">
      <dgm:prSet/>
      <dgm:spPr/>
      <dgm:t>
        <a:bodyPr/>
        <a:lstStyle/>
        <a:p>
          <a:endParaRPr lang="fr-FR"/>
        </a:p>
      </dgm:t>
    </dgm:pt>
    <dgm:pt modelId="{E42DF7DD-BDEA-4838-A2EB-0E7829C20D5D}">
      <dgm:prSet custT="1"/>
      <dgm:spPr/>
      <dgm:t>
        <a:bodyPr/>
        <a:lstStyle/>
        <a:p>
          <a:endParaRPr lang="fr-FR" sz="1300"/>
        </a:p>
      </dgm:t>
    </dgm:pt>
    <dgm:pt modelId="{CCC6E921-14E0-481A-B3B4-FE2F550EF25E}" type="parTrans" cxnId="{FAA41EA4-6335-4F1F-AD7A-A85EBC8963AA}">
      <dgm:prSet/>
      <dgm:spPr/>
      <dgm:t>
        <a:bodyPr/>
        <a:lstStyle/>
        <a:p>
          <a:endParaRPr lang="fr-FR"/>
        </a:p>
      </dgm:t>
    </dgm:pt>
    <dgm:pt modelId="{DE08B03A-864D-43C8-8E53-A22A8DEC0ED6}" type="sibTrans" cxnId="{FAA41EA4-6335-4F1F-AD7A-A85EBC8963AA}">
      <dgm:prSet/>
      <dgm:spPr/>
      <dgm:t>
        <a:bodyPr/>
        <a:lstStyle/>
        <a:p>
          <a:endParaRPr lang="fr-FR"/>
        </a:p>
      </dgm:t>
    </dgm:pt>
    <dgm:pt modelId="{302126ED-2049-4B6E-A6E5-DB0E0F2FFC03}" type="pres">
      <dgm:prSet presAssocID="{21B011AE-8132-4DD2-86B2-55C194418BB5}" presName="linear" presStyleCnt="0">
        <dgm:presLayoutVars>
          <dgm:animLvl val="lvl"/>
          <dgm:resizeHandles val="exact"/>
        </dgm:presLayoutVars>
      </dgm:prSet>
      <dgm:spPr/>
    </dgm:pt>
    <dgm:pt modelId="{3A9F2B1A-2733-4858-A268-FA260043803D}" type="pres">
      <dgm:prSet presAssocID="{6FCE56C6-39D7-4C65-9E45-5720F56E17F6}" presName="parentText" presStyleLbl="node1" presStyleIdx="0" presStyleCnt="4" custScaleY="33738" custLinFactNeighborX="-184" custLinFactNeighborY="13040">
        <dgm:presLayoutVars>
          <dgm:chMax val="0"/>
          <dgm:bulletEnabled val="1"/>
        </dgm:presLayoutVars>
      </dgm:prSet>
      <dgm:spPr/>
    </dgm:pt>
    <dgm:pt modelId="{C9BCFC4B-4960-49EC-A950-DDE55689E562}" type="pres">
      <dgm:prSet presAssocID="{6FCE56C6-39D7-4C65-9E45-5720F56E17F6}" presName="childText" presStyleLbl="revTx" presStyleIdx="0" presStyleCnt="4">
        <dgm:presLayoutVars>
          <dgm:bulletEnabled val="1"/>
        </dgm:presLayoutVars>
      </dgm:prSet>
      <dgm:spPr/>
    </dgm:pt>
    <dgm:pt modelId="{AD201636-920F-412E-868D-E8BCE90272DF}" type="pres">
      <dgm:prSet presAssocID="{14AF7D86-F206-424D-BFF0-89AEE70D0435}" presName="parentText" presStyleLbl="node1" presStyleIdx="1" presStyleCnt="4" custScaleY="33738" custLinFactNeighborY="13976">
        <dgm:presLayoutVars>
          <dgm:chMax val="0"/>
          <dgm:bulletEnabled val="1"/>
        </dgm:presLayoutVars>
      </dgm:prSet>
      <dgm:spPr/>
    </dgm:pt>
    <dgm:pt modelId="{EF355DFF-A9CD-4D1F-B765-39682647B596}" type="pres">
      <dgm:prSet presAssocID="{14AF7D86-F206-424D-BFF0-89AEE70D0435}" presName="childText" presStyleLbl="revTx" presStyleIdx="1" presStyleCnt="4" custScaleY="78904">
        <dgm:presLayoutVars>
          <dgm:bulletEnabled val="1"/>
        </dgm:presLayoutVars>
      </dgm:prSet>
      <dgm:spPr/>
    </dgm:pt>
    <dgm:pt modelId="{66E366BA-FEBF-423C-B3DA-40B035AA6354}" type="pres">
      <dgm:prSet presAssocID="{B3FEBBA6-B8CC-490F-879D-2B470A002ED3}" presName="parentText" presStyleLbl="node1" presStyleIdx="2" presStyleCnt="4" custScaleY="33738" custLinFactNeighborX="-368" custLinFactNeighborY="12012">
        <dgm:presLayoutVars>
          <dgm:chMax val="0"/>
          <dgm:bulletEnabled val="1"/>
        </dgm:presLayoutVars>
      </dgm:prSet>
      <dgm:spPr/>
    </dgm:pt>
    <dgm:pt modelId="{8AC92A0D-4B05-4554-B3D6-72E28CC79622}" type="pres">
      <dgm:prSet presAssocID="{B3FEBBA6-B8CC-490F-879D-2B470A002ED3}" presName="childText" presStyleLbl="revTx" presStyleIdx="2" presStyleCnt="4">
        <dgm:presLayoutVars>
          <dgm:bulletEnabled val="1"/>
        </dgm:presLayoutVars>
      </dgm:prSet>
      <dgm:spPr/>
    </dgm:pt>
    <dgm:pt modelId="{7999114A-F169-4A51-91EB-B7474EF19CB9}" type="pres">
      <dgm:prSet presAssocID="{06159148-EF16-476F-91C6-CEEBF2F268AE}" presName="parentText" presStyleLbl="node1" presStyleIdx="3" presStyleCnt="4" custScaleY="33738" custLinFactNeighborX="-919" custLinFactNeighborY="-7401">
        <dgm:presLayoutVars>
          <dgm:chMax val="0"/>
          <dgm:bulletEnabled val="1"/>
        </dgm:presLayoutVars>
      </dgm:prSet>
      <dgm:spPr/>
    </dgm:pt>
    <dgm:pt modelId="{FE448B17-3762-400E-9623-B4E3E18729DE}" type="pres">
      <dgm:prSet presAssocID="{06159148-EF16-476F-91C6-CEEBF2F268A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DB1190B-2DF5-4400-9B68-F9296DF45BBD}" srcId="{14AF7D86-F206-424D-BFF0-89AEE70D0435}" destId="{2F289A7B-3BF3-4A34-84B8-177F47A8A256}" srcOrd="1" destOrd="0" parTransId="{8AFF4E30-B6B2-469F-A3AE-9E9DB5A321DD}" sibTransId="{5C3439E0-65BD-446D-9A0F-54188C305903}"/>
    <dgm:cxn modelId="{6E4FE00E-7D4E-491D-BB6F-7C744051BF4C}" srcId="{21B011AE-8132-4DD2-86B2-55C194418BB5}" destId="{B3FEBBA6-B8CC-490F-879D-2B470A002ED3}" srcOrd="2" destOrd="0" parTransId="{D57A3ADA-AA17-47A3-A71E-B639C953EBAC}" sibTransId="{9696EF56-50CD-4F04-9C5F-FF360341DF3F}"/>
    <dgm:cxn modelId="{8476CC11-53CF-42CE-8D6D-D2C84661FD97}" srcId="{8E64DC35-C8CA-451D-81B7-3DB31C26ED45}" destId="{C459407C-E845-4986-8E66-55EC68CBF9BD}" srcOrd="0" destOrd="0" parTransId="{8DBF62B9-43DC-4DD2-8759-57F4EB729EB6}" sibTransId="{770CA10C-996F-44A6-8538-3B32A2019A9B}"/>
    <dgm:cxn modelId="{D86BF414-1BD6-4596-BE88-77FA60758D23}" type="presOf" srcId="{B3FEBBA6-B8CC-490F-879D-2B470A002ED3}" destId="{66E366BA-FEBF-423C-B3DA-40B035AA6354}" srcOrd="0" destOrd="0" presId="urn:microsoft.com/office/officeart/2005/8/layout/vList2"/>
    <dgm:cxn modelId="{35215924-0F20-4AAB-B137-33ED79E6367E}" type="presOf" srcId="{C459407C-E845-4986-8E66-55EC68CBF9BD}" destId="{C9BCFC4B-4960-49EC-A950-DDE55689E562}" srcOrd="0" destOrd="4" presId="urn:microsoft.com/office/officeart/2005/8/layout/vList2"/>
    <dgm:cxn modelId="{4D2FDC26-AAD8-4136-9B49-246DEE9D2317}" type="presOf" srcId="{0ADF59BE-004B-49F8-8E43-1297AB3316C0}" destId="{8AC92A0D-4B05-4554-B3D6-72E28CC79622}" srcOrd="0" destOrd="3" presId="urn:microsoft.com/office/officeart/2005/8/layout/vList2"/>
    <dgm:cxn modelId="{FA3BF42B-AD4E-40C1-B345-A700BC198A5B}" srcId="{6FCE56C6-39D7-4C65-9E45-5720F56E17F6}" destId="{3F6FAEE2-5EF4-40E8-8559-75FDF198976C}" srcOrd="1" destOrd="0" parTransId="{2FC7D7DE-E845-493B-B847-CE14DBCD18C0}" sibTransId="{BBF103DD-A35D-4DE5-884C-45786F6E00D4}"/>
    <dgm:cxn modelId="{26D52334-01E5-4052-BA21-BE28BD3376B6}" srcId="{21B011AE-8132-4DD2-86B2-55C194418BB5}" destId="{6FCE56C6-39D7-4C65-9E45-5720F56E17F6}" srcOrd="0" destOrd="0" parTransId="{887170CA-2989-48A4-9298-BCF71D2AD803}" sibTransId="{E9DB192B-7E1E-4CDE-810C-007399C88996}"/>
    <dgm:cxn modelId="{4BD7B037-BB26-44F3-A7C0-BB30C9E692D2}" srcId="{B3FEBBA6-B8CC-490F-879D-2B470A002ED3}" destId="{0ADF59BE-004B-49F8-8E43-1297AB3316C0}" srcOrd="2" destOrd="0" parTransId="{E1F95CEC-F922-4E39-9B82-A51842A26609}" sibTransId="{6E4EAB1A-BE7E-473A-BC05-6271A24041A4}"/>
    <dgm:cxn modelId="{B8540840-8B42-487E-9BD0-9E1F538928F8}" srcId="{3F6FAEE2-5EF4-40E8-8559-75FDF198976C}" destId="{5B707C3A-3669-4F8B-9F06-645E775A471C}" srcOrd="0" destOrd="0" parTransId="{FD72EB7C-4433-4E07-9294-0A2C2450222F}" sibTransId="{F026139C-45F9-43F3-8228-204F4A17D791}"/>
    <dgm:cxn modelId="{02882A40-3597-4139-9614-8E0B6F0F5B4D}" srcId="{B3FEBBA6-B8CC-490F-879D-2B470A002ED3}" destId="{EC173892-E867-459A-8499-EBFDBD2B6164}" srcOrd="1" destOrd="0" parTransId="{85B059CA-9044-44D2-B329-E028AB9D4E1B}" sibTransId="{B28821AF-D2A6-4871-912F-1A2D44F72ADC}"/>
    <dgm:cxn modelId="{7C3F765E-7B7F-4804-A8B4-1C3FF93BE6D9}" type="presOf" srcId="{14AF7D86-F206-424D-BFF0-89AEE70D0435}" destId="{AD201636-920F-412E-868D-E8BCE90272DF}" srcOrd="0" destOrd="0" presId="urn:microsoft.com/office/officeart/2005/8/layout/vList2"/>
    <dgm:cxn modelId="{B6E17262-B7DB-4DE7-BC14-199B524CD0DE}" type="presOf" srcId="{3F6FAEE2-5EF4-40E8-8559-75FDF198976C}" destId="{C9BCFC4B-4960-49EC-A950-DDE55689E562}" srcOrd="0" destOrd="1" presId="urn:microsoft.com/office/officeart/2005/8/layout/vList2"/>
    <dgm:cxn modelId="{47530765-87DF-40C5-BFB9-0B2D805262D7}" type="presOf" srcId="{4899784A-AED9-4E21-8E6D-C382945ED4E6}" destId="{8AC92A0D-4B05-4554-B3D6-72E28CC79622}" srcOrd="0" destOrd="0" presId="urn:microsoft.com/office/officeart/2005/8/layout/vList2"/>
    <dgm:cxn modelId="{6EEE2269-0075-46FE-9CD4-938A78DC6C48}" type="presOf" srcId="{2F289A7B-3BF3-4A34-84B8-177F47A8A256}" destId="{EF355DFF-A9CD-4D1F-B765-39682647B596}" srcOrd="0" destOrd="1" presId="urn:microsoft.com/office/officeart/2005/8/layout/vList2"/>
    <dgm:cxn modelId="{3E80806B-9ACA-4387-9B3C-23B9A670900C}" srcId="{EC173892-E867-459A-8499-EBFDBD2B6164}" destId="{01EFDD60-E7A2-435D-894A-08A99C7EC59B}" srcOrd="0" destOrd="0" parTransId="{BBF14C8F-A87E-4020-9E00-EB4E86474E4B}" sibTransId="{5C16665E-CA67-442D-BAC4-FCF3EEA7BF8F}"/>
    <dgm:cxn modelId="{AA988E6D-C397-4704-8A3F-FFC624689171}" srcId="{2F289A7B-3BF3-4A34-84B8-177F47A8A256}" destId="{6AE2305D-D44C-4124-B066-37B8D4EB2218}" srcOrd="0" destOrd="0" parTransId="{4F84241A-A89A-4DB6-89D2-99BF58CCA65B}" sibTransId="{EBA8F137-7BD1-4136-85AE-D0A425907FFD}"/>
    <dgm:cxn modelId="{60EA7C4F-4A95-4109-9D47-E0ACE87F0AC8}" type="presOf" srcId="{6FCE56C6-39D7-4C65-9E45-5720F56E17F6}" destId="{3A9F2B1A-2733-4858-A268-FA260043803D}" srcOrd="0" destOrd="0" presId="urn:microsoft.com/office/officeart/2005/8/layout/vList2"/>
    <dgm:cxn modelId="{74B41270-0E5C-41C8-B96A-B0B908667281}" srcId="{21B011AE-8132-4DD2-86B2-55C194418BB5}" destId="{06159148-EF16-476F-91C6-CEEBF2F268AE}" srcOrd="3" destOrd="0" parTransId="{0F05F670-F039-4A3D-9A35-9D17C7A67027}" sibTransId="{57380926-90BB-4DBA-A4E8-F560FD6E8385}"/>
    <dgm:cxn modelId="{65011670-30A2-4AF1-AE0A-F8859790E0FC}" type="presOf" srcId="{CFF8B451-4012-4739-A17C-D8855B1655E1}" destId="{EF355DFF-A9CD-4D1F-B765-39682647B596}" srcOrd="0" destOrd="3" presId="urn:microsoft.com/office/officeart/2005/8/layout/vList2"/>
    <dgm:cxn modelId="{2E2EE971-157B-4B35-8642-A974CD4E626B}" type="presOf" srcId="{E42DF7DD-BDEA-4838-A2EB-0E7829C20D5D}" destId="{C9BCFC4B-4960-49EC-A950-DDE55689E562}" srcOrd="0" destOrd="0" presId="urn:microsoft.com/office/officeart/2005/8/layout/vList2"/>
    <dgm:cxn modelId="{0990EE53-79B6-4567-ABF5-626A0E0E0D22}" type="presOf" srcId="{6AE2305D-D44C-4124-B066-37B8D4EB2218}" destId="{EF355DFF-A9CD-4D1F-B765-39682647B596}" srcOrd="0" destOrd="2" presId="urn:microsoft.com/office/officeart/2005/8/layout/vList2"/>
    <dgm:cxn modelId="{22A65F7A-E9EB-44B4-9655-67C50F8029B4}" srcId="{14AF7D86-F206-424D-BFF0-89AEE70D0435}" destId="{7242B3B3-892D-4BE1-9823-66E31C9679DA}" srcOrd="0" destOrd="0" parTransId="{79C6D74F-9A8B-406D-85D3-DFA925CBDB70}" sibTransId="{092A3231-81D4-4CD6-94B9-2E5883C84124}"/>
    <dgm:cxn modelId="{15CC3B7C-1BC8-438D-B26B-F1D8702875E3}" srcId="{B3FEBBA6-B8CC-490F-879D-2B470A002ED3}" destId="{4899784A-AED9-4E21-8E6D-C382945ED4E6}" srcOrd="0" destOrd="0" parTransId="{A01F3B82-A798-4EB9-89ED-C140E08A33FD}" sibTransId="{CC92D710-C106-43CA-A183-741E8C6CC046}"/>
    <dgm:cxn modelId="{48042A83-8435-45C6-9833-08898583AD82}" srcId="{21B011AE-8132-4DD2-86B2-55C194418BB5}" destId="{14AF7D86-F206-424D-BFF0-89AEE70D0435}" srcOrd="1" destOrd="0" parTransId="{DBB7D992-1EC6-487E-A62D-D894ED3ED4BA}" sibTransId="{B825F79A-2146-408B-B3D0-F96D4119BAC5}"/>
    <dgm:cxn modelId="{61CFC488-B86E-4652-8551-7DE6032637D6}" srcId="{6FCE56C6-39D7-4C65-9E45-5720F56E17F6}" destId="{8E64DC35-C8CA-451D-81B7-3DB31C26ED45}" srcOrd="2" destOrd="0" parTransId="{347A48F8-1839-4888-A070-C267F2ADA081}" sibTransId="{5CE8801E-8197-4D28-84F4-AC9EF4E02908}"/>
    <dgm:cxn modelId="{9E59188C-94A4-4F1B-8A15-4DBCAE90F77D}" type="presOf" srcId="{7242B3B3-892D-4BE1-9823-66E31C9679DA}" destId="{EF355DFF-A9CD-4D1F-B765-39682647B596}" srcOrd="0" destOrd="0" presId="urn:microsoft.com/office/officeart/2005/8/layout/vList2"/>
    <dgm:cxn modelId="{311E4499-25CB-4583-924F-3CC87F8B1DAB}" srcId="{9C9D3A98-E939-4166-A8C5-9BA6D56CEAA7}" destId="{06C6BDEF-A273-47EF-B37E-EE50CB10C6FA}" srcOrd="0" destOrd="0" parTransId="{EAB0B66D-F90F-487E-9149-E02BD661BD26}" sibTransId="{A6D0E747-D563-4C8B-BBBD-56BA73FB675D}"/>
    <dgm:cxn modelId="{FAA41EA4-6335-4F1F-AD7A-A85EBC8963AA}" srcId="{6FCE56C6-39D7-4C65-9E45-5720F56E17F6}" destId="{E42DF7DD-BDEA-4838-A2EB-0E7829C20D5D}" srcOrd="0" destOrd="0" parTransId="{CCC6E921-14E0-481A-B3B4-FE2F550EF25E}" sibTransId="{DE08B03A-864D-43C8-8E53-A22A8DEC0ED6}"/>
    <dgm:cxn modelId="{AF8995AD-EB99-4F65-8BEE-5BBD41783BD8}" type="presOf" srcId="{5B707C3A-3669-4F8B-9F06-645E775A471C}" destId="{C9BCFC4B-4960-49EC-A950-DDE55689E562}" srcOrd="0" destOrd="2" presId="urn:microsoft.com/office/officeart/2005/8/layout/vList2"/>
    <dgm:cxn modelId="{D0B0E4AE-B1F2-49E4-AA02-DF884C338D37}" type="presOf" srcId="{06159148-EF16-476F-91C6-CEEBF2F268AE}" destId="{7999114A-F169-4A51-91EB-B7474EF19CB9}" srcOrd="0" destOrd="0" presId="urn:microsoft.com/office/officeart/2005/8/layout/vList2"/>
    <dgm:cxn modelId="{DD1467B0-9FEE-43AD-A749-96386F4863C0}" srcId="{06159148-EF16-476F-91C6-CEEBF2F268AE}" destId="{9C9D3A98-E939-4166-A8C5-9BA6D56CEAA7}" srcOrd="0" destOrd="0" parTransId="{68A6F4BA-374F-4411-B7DC-F09A97378D72}" sibTransId="{FBFFF4BA-4B4D-40A8-8FB4-CA566B98553E}"/>
    <dgm:cxn modelId="{7A61B0B0-25D7-45A2-8DE8-46A0C953F887}" srcId="{14AF7D86-F206-424D-BFF0-89AEE70D0435}" destId="{CFF8B451-4012-4739-A17C-D8855B1655E1}" srcOrd="2" destOrd="0" parTransId="{B5BAE80A-FB82-4C7B-8CF1-C9C4A585DEAD}" sibTransId="{43D1DCFB-B62A-4D5B-82A5-30E030D19BC3}"/>
    <dgm:cxn modelId="{CA186CB2-128F-4221-8C5F-E5B04E846164}" type="presOf" srcId="{EC173892-E867-459A-8499-EBFDBD2B6164}" destId="{8AC92A0D-4B05-4554-B3D6-72E28CC79622}" srcOrd="0" destOrd="1" presId="urn:microsoft.com/office/officeart/2005/8/layout/vList2"/>
    <dgm:cxn modelId="{9F8230BB-DE65-4A69-80F3-B98B3616EB82}" type="presOf" srcId="{21B011AE-8132-4DD2-86B2-55C194418BB5}" destId="{302126ED-2049-4B6E-A6E5-DB0E0F2FFC03}" srcOrd="0" destOrd="0" presId="urn:microsoft.com/office/officeart/2005/8/layout/vList2"/>
    <dgm:cxn modelId="{D6A5C6D2-D276-4586-9384-AA7A5256FD0F}" srcId="{06159148-EF16-476F-91C6-CEEBF2F268AE}" destId="{B4EFA0B5-F8FF-4884-9F4C-2264590466BF}" srcOrd="1" destOrd="0" parTransId="{89C4F53C-0D94-406F-9A98-EE1D68EC5AD5}" sibTransId="{300E04FE-D826-426D-8C84-2248CBFB216C}"/>
    <dgm:cxn modelId="{0B2862DA-5BAE-426C-8EBB-2FA424F72E74}" type="presOf" srcId="{06C6BDEF-A273-47EF-B37E-EE50CB10C6FA}" destId="{FE448B17-3762-400E-9623-B4E3E18729DE}" srcOrd="0" destOrd="1" presId="urn:microsoft.com/office/officeart/2005/8/layout/vList2"/>
    <dgm:cxn modelId="{0E8085E1-7DCE-445D-A177-A2E83AA73063}" type="presOf" srcId="{B4EFA0B5-F8FF-4884-9F4C-2264590466BF}" destId="{FE448B17-3762-400E-9623-B4E3E18729DE}" srcOrd="0" destOrd="2" presId="urn:microsoft.com/office/officeart/2005/8/layout/vList2"/>
    <dgm:cxn modelId="{91D6CFE8-B276-4DD2-8F12-5619740465DF}" type="presOf" srcId="{01EFDD60-E7A2-435D-894A-08A99C7EC59B}" destId="{8AC92A0D-4B05-4554-B3D6-72E28CC79622}" srcOrd="0" destOrd="2" presId="urn:microsoft.com/office/officeart/2005/8/layout/vList2"/>
    <dgm:cxn modelId="{9FCE81FA-AA44-44EC-A561-DA20CCEA8F64}" type="presOf" srcId="{8E64DC35-C8CA-451D-81B7-3DB31C26ED45}" destId="{C9BCFC4B-4960-49EC-A950-DDE55689E562}" srcOrd="0" destOrd="3" presId="urn:microsoft.com/office/officeart/2005/8/layout/vList2"/>
    <dgm:cxn modelId="{1FE4BBFE-1C5C-4BCF-AE00-D0A79A1218CD}" type="presOf" srcId="{9C9D3A98-E939-4166-A8C5-9BA6D56CEAA7}" destId="{FE448B17-3762-400E-9623-B4E3E18729DE}" srcOrd="0" destOrd="0" presId="urn:microsoft.com/office/officeart/2005/8/layout/vList2"/>
    <dgm:cxn modelId="{6816905E-B247-408F-B5FF-FB37588EB545}" type="presParOf" srcId="{302126ED-2049-4B6E-A6E5-DB0E0F2FFC03}" destId="{3A9F2B1A-2733-4858-A268-FA260043803D}" srcOrd="0" destOrd="0" presId="urn:microsoft.com/office/officeart/2005/8/layout/vList2"/>
    <dgm:cxn modelId="{9BDB4B6F-5D32-4085-8061-C015D5F57CE5}" type="presParOf" srcId="{302126ED-2049-4B6E-A6E5-DB0E0F2FFC03}" destId="{C9BCFC4B-4960-49EC-A950-DDE55689E562}" srcOrd="1" destOrd="0" presId="urn:microsoft.com/office/officeart/2005/8/layout/vList2"/>
    <dgm:cxn modelId="{005CB3E3-8EB0-488F-A6DA-6223E44D4E68}" type="presParOf" srcId="{302126ED-2049-4B6E-A6E5-DB0E0F2FFC03}" destId="{AD201636-920F-412E-868D-E8BCE90272DF}" srcOrd="2" destOrd="0" presId="urn:microsoft.com/office/officeart/2005/8/layout/vList2"/>
    <dgm:cxn modelId="{92377AF6-458C-497A-896A-58F6167218CA}" type="presParOf" srcId="{302126ED-2049-4B6E-A6E5-DB0E0F2FFC03}" destId="{EF355DFF-A9CD-4D1F-B765-39682647B596}" srcOrd="3" destOrd="0" presId="urn:microsoft.com/office/officeart/2005/8/layout/vList2"/>
    <dgm:cxn modelId="{85481E71-8755-436E-A870-38754F7190C6}" type="presParOf" srcId="{302126ED-2049-4B6E-A6E5-DB0E0F2FFC03}" destId="{66E366BA-FEBF-423C-B3DA-40B035AA6354}" srcOrd="4" destOrd="0" presId="urn:microsoft.com/office/officeart/2005/8/layout/vList2"/>
    <dgm:cxn modelId="{AECC2DFA-8A62-4233-A3E5-BD36B3B66D2B}" type="presParOf" srcId="{302126ED-2049-4B6E-A6E5-DB0E0F2FFC03}" destId="{8AC92A0D-4B05-4554-B3D6-72E28CC79622}" srcOrd="5" destOrd="0" presId="urn:microsoft.com/office/officeart/2005/8/layout/vList2"/>
    <dgm:cxn modelId="{08AD85FD-9C23-495E-BFBB-DD11A662AA4A}" type="presParOf" srcId="{302126ED-2049-4B6E-A6E5-DB0E0F2FFC03}" destId="{7999114A-F169-4A51-91EB-B7474EF19CB9}" srcOrd="6" destOrd="0" presId="urn:microsoft.com/office/officeart/2005/8/layout/vList2"/>
    <dgm:cxn modelId="{7663331A-6D04-4226-BE09-CA8A925A4DE4}" type="presParOf" srcId="{302126ED-2049-4B6E-A6E5-DB0E0F2FFC03}" destId="{FE448B17-3762-400E-9623-B4E3E18729D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B011AE-8132-4DD2-86B2-55C194418BB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FCE56C6-39D7-4C65-9E45-5720F56E17F6}">
      <dgm:prSet custT="1"/>
      <dgm:spPr/>
      <dgm:t>
        <a:bodyPr/>
        <a:lstStyle/>
        <a:p>
          <a:r>
            <a:rPr lang="fr-FR" sz="1800"/>
            <a:t>Stabi poli </a:t>
          </a:r>
        </a:p>
      </dgm:t>
    </dgm:pt>
    <dgm:pt modelId="{887170CA-2989-48A4-9298-BCF71D2AD803}" type="parTrans" cxnId="{26D52334-01E5-4052-BA21-BE28BD3376B6}">
      <dgm:prSet/>
      <dgm:spPr/>
      <dgm:t>
        <a:bodyPr/>
        <a:lstStyle/>
        <a:p>
          <a:endParaRPr lang="fr-FR"/>
        </a:p>
      </dgm:t>
    </dgm:pt>
    <dgm:pt modelId="{E9DB192B-7E1E-4CDE-810C-007399C88996}" type="sibTrans" cxnId="{26D52334-01E5-4052-BA21-BE28BD3376B6}">
      <dgm:prSet/>
      <dgm:spPr/>
      <dgm:t>
        <a:bodyPr/>
        <a:lstStyle/>
        <a:p>
          <a:endParaRPr lang="fr-FR"/>
        </a:p>
      </dgm:t>
    </dgm:pt>
    <dgm:pt modelId="{3F6FAEE2-5EF4-40E8-8559-75FDF198976C}">
      <dgm:prSet custT="1"/>
      <dgm:spPr/>
      <dgm:t>
        <a:bodyPr/>
        <a:lstStyle/>
        <a:p>
          <a:r>
            <a:rPr lang="fr-FR" sz="1300"/>
            <a:t>Top 4 entre 1.3 et 1.6</a:t>
          </a:r>
        </a:p>
      </dgm:t>
    </dgm:pt>
    <dgm:pt modelId="{2FC7D7DE-E845-493B-B847-CE14DBCD18C0}" type="parTrans" cxnId="{FA3BF42B-AD4E-40C1-B345-A700BC198A5B}">
      <dgm:prSet/>
      <dgm:spPr/>
      <dgm:t>
        <a:bodyPr/>
        <a:lstStyle/>
        <a:p>
          <a:endParaRPr lang="fr-FR"/>
        </a:p>
      </dgm:t>
    </dgm:pt>
    <dgm:pt modelId="{BBF103DD-A35D-4DE5-884C-45786F6E00D4}" type="sibTrans" cxnId="{FA3BF42B-AD4E-40C1-B345-A700BC198A5B}">
      <dgm:prSet/>
      <dgm:spPr/>
      <dgm:t>
        <a:bodyPr/>
        <a:lstStyle/>
        <a:p>
          <a:endParaRPr lang="fr-FR"/>
        </a:p>
      </dgm:t>
    </dgm:pt>
    <dgm:pt modelId="{5B707C3A-3669-4F8B-9F06-645E775A471C}">
      <dgm:prSet custT="1"/>
      <dgm:spPr/>
      <dgm:t>
        <a:bodyPr/>
        <a:lstStyle/>
        <a:p>
          <a:pPr>
            <a:buFontTx/>
            <a:buNone/>
          </a:pPr>
          <a:r>
            <a:rPr lang="fr-FR" sz="1100"/>
            <a:t>Nouvelle-Zélande, Macao, Islande, Luxembourg</a:t>
          </a:r>
        </a:p>
      </dgm:t>
    </dgm:pt>
    <dgm:pt modelId="{FD72EB7C-4433-4E07-9294-0A2C2450222F}" type="parTrans" cxnId="{B8540840-8B42-487E-9BD0-9E1F538928F8}">
      <dgm:prSet/>
      <dgm:spPr/>
      <dgm:t>
        <a:bodyPr/>
        <a:lstStyle/>
        <a:p>
          <a:endParaRPr lang="fr-FR"/>
        </a:p>
      </dgm:t>
    </dgm:pt>
    <dgm:pt modelId="{F026139C-45F9-43F3-8228-204F4A17D791}" type="sibTrans" cxnId="{B8540840-8B42-487E-9BD0-9E1F538928F8}">
      <dgm:prSet/>
      <dgm:spPr/>
      <dgm:t>
        <a:bodyPr/>
        <a:lstStyle/>
        <a:p>
          <a:endParaRPr lang="fr-FR"/>
        </a:p>
      </dgm:t>
    </dgm:pt>
    <dgm:pt modelId="{8E64DC35-C8CA-451D-81B7-3DB31C26ED45}">
      <dgm:prSet custT="1"/>
      <dgm:spPr/>
      <dgm:t>
        <a:bodyPr/>
        <a:lstStyle/>
        <a:p>
          <a:r>
            <a:rPr lang="fr-FR" sz="1300"/>
            <a:t>Bottom 4 entre -3 et -2.3</a:t>
          </a:r>
        </a:p>
      </dgm:t>
    </dgm:pt>
    <dgm:pt modelId="{347A48F8-1839-4888-A070-C267F2ADA081}" type="parTrans" cxnId="{61CFC488-B86E-4652-8551-7DE6032637D6}">
      <dgm:prSet/>
      <dgm:spPr/>
      <dgm:t>
        <a:bodyPr/>
        <a:lstStyle/>
        <a:p>
          <a:endParaRPr lang="fr-FR"/>
        </a:p>
      </dgm:t>
    </dgm:pt>
    <dgm:pt modelId="{5CE8801E-8197-4D28-84F4-AC9EF4E02908}" type="sibTrans" cxnId="{61CFC488-B86E-4652-8551-7DE6032637D6}">
      <dgm:prSet/>
      <dgm:spPr/>
      <dgm:t>
        <a:bodyPr/>
        <a:lstStyle/>
        <a:p>
          <a:endParaRPr lang="fr-FR"/>
        </a:p>
      </dgm:t>
    </dgm:pt>
    <dgm:pt modelId="{C459407C-E845-4986-8E66-55EC68CBF9BD}">
      <dgm:prSet/>
      <dgm:spPr/>
      <dgm:t>
        <a:bodyPr/>
        <a:lstStyle/>
        <a:p>
          <a:pPr>
            <a:buFontTx/>
            <a:buNone/>
          </a:pPr>
          <a:r>
            <a:rPr lang="fr-FR" sz="1200"/>
            <a:t>Yémen, Afghanistan | Paskistan, Iraq</a:t>
          </a:r>
        </a:p>
      </dgm:t>
    </dgm:pt>
    <dgm:pt modelId="{8DBF62B9-43DC-4DD2-8759-57F4EB729EB6}" type="parTrans" cxnId="{8476CC11-53CF-42CE-8D6D-D2C84661FD97}">
      <dgm:prSet/>
      <dgm:spPr/>
      <dgm:t>
        <a:bodyPr/>
        <a:lstStyle/>
        <a:p>
          <a:endParaRPr lang="fr-FR"/>
        </a:p>
      </dgm:t>
    </dgm:pt>
    <dgm:pt modelId="{770CA10C-996F-44A6-8538-3B32A2019A9B}" type="sibTrans" cxnId="{8476CC11-53CF-42CE-8D6D-D2C84661FD97}">
      <dgm:prSet/>
      <dgm:spPr/>
      <dgm:t>
        <a:bodyPr/>
        <a:lstStyle/>
        <a:p>
          <a:endParaRPr lang="fr-FR"/>
        </a:p>
      </dgm:t>
    </dgm:pt>
    <dgm:pt modelId="{14AF7D86-F206-424D-BFF0-89AEE70D0435}">
      <dgm:prSet custT="1"/>
      <dgm:spPr/>
      <dgm:t>
        <a:bodyPr/>
        <a:lstStyle/>
        <a:p>
          <a:r>
            <a:rPr lang="fr-FR" sz="1800"/>
            <a:t>PIB hab</a:t>
          </a:r>
        </a:p>
      </dgm:t>
    </dgm:pt>
    <dgm:pt modelId="{DBB7D992-1EC6-487E-A62D-D894ED3ED4BA}" type="parTrans" cxnId="{48042A83-8435-45C6-9833-08898583AD82}">
      <dgm:prSet/>
      <dgm:spPr/>
      <dgm:t>
        <a:bodyPr/>
        <a:lstStyle/>
        <a:p>
          <a:endParaRPr lang="fr-FR"/>
        </a:p>
      </dgm:t>
    </dgm:pt>
    <dgm:pt modelId="{B825F79A-2146-408B-B3D0-F96D4119BAC5}" type="sibTrans" cxnId="{48042A83-8435-45C6-9833-08898583AD82}">
      <dgm:prSet/>
      <dgm:spPr/>
      <dgm:t>
        <a:bodyPr/>
        <a:lstStyle/>
        <a:p>
          <a:endParaRPr lang="fr-FR"/>
        </a:p>
      </dgm:t>
    </dgm:pt>
    <dgm:pt modelId="{2F289A7B-3BF3-4A34-84B8-177F47A8A256}">
      <dgm:prSet custT="1"/>
      <dgm:spPr/>
      <dgm:t>
        <a:bodyPr/>
        <a:lstStyle/>
        <a:p>
          <a:r>
            <a:rPr lang="fr-FR" sz="1300"/>
            <a:t>Top 3 entre 80k et 130k</a:t>
          </a:r>
        </a:p>
      </dgm:t>
    </dgm:pt>
    <dgm:pt modelId="{8AFF4E30-B6B2-469F-A3AE-9E9DB5A321DD}" type="parTrans" cxnId="{7DB1190B-2DF5-4400-9B68-F9296DF45BBD}">
      <dgm:prSet/>
      <dgm:spPr/>
      <dgm:t>
        <a:bodyPr/>
        <a:lstStyle/>
        <a:p>
          <a:endParaRPr lang="fr-FR"/>
        </a:p>
      </dgm:t>
    </dgm:pt>
    <dgm:pt modelId="{5C3439E0-65BD-446D-9A0F-54188C305903}" type="sibTrans" cxnId="{7DB1190B-2DF5-4400-9B68-F9296DF45BBD}">
      <dgm:prSet/>
      <dgm:spPr/>
      <dgm:t>
        <a:bodyPr/>
        <a:lstStyle/>
        <a:p>
          <a:endParaRPr lang="fr-FR"/>
        </a:p>
      </dgm:t>
    </dgm:pt>
    <dgm:pt modelId="{6AE2305D-D44C-4124-B066-37B8D4EB2218}">
      <dgm:prSet/>
      <dgm:spPr/>
      <dgm:t>
        <a:bodyPr/>
        <a:lstStyle/>
        <a:p>
          <a:pPr>
            <a:buFontTx/>
            <a:buNone/>
          </a:pPr>
          <a:r>
            <a:rPr lang="fr-FR" sz="1100"/>
            <a:t>Macao, Luxembourg | Bermudes </a:t>
          </a:r>
        </a:p>
      </dgm:t>
    </dgm:pt>
    <dgm:pt modelId="{4F84241A-A89A-4DB6-89D2-99BF58CCA65B}" type="parTrans" cxnId="{AA988E6D-C397-4704-8A3F-FFC624689171}">
      <dgm:prSet/>
      <dgm:spPr/>
      <dgm:t>
        <a:bodyPr/>
        <a:lstStyle/>
        <a:p>
          <a:endParaRPr lang="fr-FR"/>
        </a:p>
      </dgm:t>
    </dgm:pt>
    <dgm:pt modelId="{EBA8F137-7BD1-4136-85AE-D0A425907FFD}" type="sibTrans" cxnId="{AA988E6D-C397-4704-8A3F-FFC624689171}">
      <dgm:prSet/>
      <dgm:spPr/>
      <dgm:t>
        <a:bodyPr/>
        <a:lstStyle/>
        <a:p>
          <a:endParaRPr lang="fr-FR"/>
        </a:p>
      </dgm:t>
    </dgm:pt>
    <dgm:pt modelId="{CFF8B451-4012-4739-A17C-D8855B1655E1}">
      <dgm:prSet custT="1"/>
      <dgm:spPr/>
      <dgm:t>
        <a:bodyPr/>
        <a:lstStyle/>
        <a:p>
          <a:pPr>
            <a:buSzPct val="120000"/>
            <a:buFont typeface="Arial" panose="020B0604020202020204" pitchFamily="34" charset="0"/>
            <a:buChar char="•"/>
          </a:pPr>
          <a:r>
            <a:rPr lang="fr-FR" sz="1300"/>
            <a:t>Bottom 11 entre 900 et 2k</a:t>
          </a:r>
        </a:p>
      </dgm:t>
    </dgm:pt>
    <dgm:pt modelId="{B5BAE80A-FB82-4C7B-8CF1-C9C4A585DEAD}" type="parTrans" cxnId="{7A61B0B0-25D7-45A2-8DE8-46A0C953F887}">
      <dgm:prSet/>
      <dgm:spPr/>
      <dgm:t>
        <a:bodyPr/>
        <a:lstStyle/>
        <a:p>
          <a:endParaRPr lang="fr-FR"/>
        </a:p>
      </dgm:t>
    </dgm:pt>
    <dgm:pt modelId="{43D1DCFB-B62A-4D5B-82A5-30E030D19BC3}" type="sibTrans" cxnId="{7A61B0B0-25D7-45A2-8DE8-46A0C953F887}">
      <dgm:prSet/>
      <dgm:spPr/>
      <dgm:t>
        <a:bodyPr/>
        <a:lstStyle/>
        <a:p>
          <a:endParaRPr lang="fr-FR"/>
        </a:p>
      </dgm:t>
    </dgm:pt>
    <dgm:pt modelId="{B3FEBBA6-B8CC-490F-879D-2B470A002ED3}">
      <dgm:prSet custT="1"/>
      <dgm:spPr/>
      <dgm:t>
        <a:bodyPr/>
        <a:lstStyle/>
        <a:p>
          <a:r>
            <a:rPr lang="fr-FR" sz="1800"/>
            <a:t>Distance</a:t>
          </a:r>
          <a:endParaRPr lang="fr-FR" sz="1900"/>
        </a:p>
      </dgm:t>
    </dgm:pt>
    <dgm:pt modelId="{D57A3ADA-AA17-47A3-A71E-B639C953EBAC}" type="parTrans" cxnId="{6E4FE00E-7D4E-491D-BB6F-7C744051BF4C}">
      <dgm:prSet/>
      <dgm:spPr/>
      <dgm:t>
        <a:bodyPr/>
        <a:lstStyle/>
        <a:p>
          <a:endParaRPr lang="fr-FR"/>
        </a:p>
      </dgm:t>
    </dgm:pt>
    <dgm:pt modelId="{9696EF56-50CD-4F04-9C5F-FF360341DF3F}" type="sibTrans" cxnId="{6E4FE00E-7D4E-491D-BB6F-7C744051BF4C}">
      <dgm:prSet/>
      <dgm:spPr/>
      <dgm:t>
        <a:bodyPr/>
        <a:lstStyle/>
        <a:p>
          <a:endParaRPr lang="fr-FR"/>
        </a:p>
      </dgm:t>
    </dgm:pt>
    <dgm:pt modelId="{EC173892-E867-459A-8499-EBFDBD2B6164}">
      <dgm:prSet custT="1"/>
      <dgm:spPr/>
      <dgm:t>
        <a:bodyPr/>
        <a:lstStyle/>
        <a:p>
          <a:r>
            <a:rPr lang="fr-FR" sz="1300"/>
            <a:t>6 valeurs manquantes -&gt; les vraies valeurs</a:t>
          </a:r>
        </a:p>
      </dgm:t>
    </dgm:pt>
    <dgm:pt modelId="{85B059CA-9044-44D2-B329-E028AB9D4E1B}" type="parTrans" cxnId="{02882A40-3597-4139-9614-8E0B6F0F5B4D}">
      <dgm:prSet/>
      <dgm:spPr/>
      <dgm:t>
        <a:bodyPr/>
        <a:lstStyle/>
        <a:p>
          <a:endParaRPr lang="fr-FR"/>
        </a:p>
      </dgm:t>
    </dgm:pt>
    <dgm:pt modelId="{B28821AF-D2A6-4871-912F-1A2D44F72ADC}" type="sibTrans" cxnId="{02882A40-3597-4139-9614-8E0B6F0F5B4D}">
      <dgm:prSet/>
      <dgm:spPr/>
      <dgm:t>
        <a:bodyPr/>
        <a:lstStyle/>
        <a:p>
          <a:endParaRPr lang="fr-FR"/>
        </a:p>
      </dgm:t>
    </dgm:pt>
    <dgm:pt modelId="{06159148-EF16-476F-91C6-CEEBF2F268AE}">
      <dgm:prSet custT="1"/>
      <dgm:spPr/>
      <dgm:t>
        <a:bodyPr/>
        <a:lstStyle/>
        <a:p>
          <a:r>
            <a:rPr lang="fr-FR" sz="1800"/>
            <a:t>Perf logist</a:t>
          </a:r>
        </a:p>
      </dgm:t>
    </dgm:pt>
    <dgm:pt modelId="{0F05F670-F039-4A3D-9A35-9D17C7A67027}" type="parTrans" cxnId="{74B41270-0E5C-41C8-B96A-B0B908667281}">
      <dgm:prSet/>
      <dgm:spPr/>
      <dgm:t>
        <a:bodyPr/>
        <a:lstStyle/>
        <a:p>
          <a:endParaRPr lang="fr-FR"/>
        </a:p>
      </dgm:t>
    </dgm:pt>
    <dgm:pt modelId="{57380926-90BB-4DBA-A4E8-F560FD6E8385}" type="sibTrans" cxnId="{74B41270-0E5C-41C8-B96A-B0B908667281}">
      <dgm:prSet/>
      <dgm:spPr/>
      <dgm:t>
        <a:bodyPr/>
        <a:lstStyle/>
        <a:p>
          <a:endParaRPr lang="fr-FR"/>
        </a:p>
      </dgm:t>
    </dgm:pt>
    <dgm:pt modelId="{B4EFA0B5-F8FF-4884-9F4C-2264590466B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300"/>
            <a:t>Bottom 9 entre 1.9 et 2.2</a:t>
          </a:r>
        </a:p>
      </dgm:t>
    </dgm:pt>
    <dgm:pt modelId="{89C4F53C-0D94-406F-9A98-EE1D68EC5AD5}" type="parTrans" cxnId="{D6A5C6D2-D276-4586-9384-AA7A5256FD0F}">
      <dgm:prSet/>
      <dgm:spPr/>
      <dgm:t>
        <a:bodyPr/>
        <a:lstStyle/>
        <a:p>
          <a:endParaRPr lang="fr-FR"/>
        </a:p>
      </dgm:t>
    </dgm:pt>
    <dgm:pt modelId="{300E04FE-D826-426D-8C84-2248CBFB216C}" type="sibTrans" cxnId="{D6A5C6D2-D276-4586-9384-AA7A5256FD0F}">
      <dgm:prSet/>
      <dgm:spPr/>
      <dgm:t>
        <a:bodyPr/>
        <a:lstStyle/>
        <a:p>
          <a:endParaRPr lang="fr-FR"/>
        </a:p>
      </dgm:t>
    </dgm:pt>
    <dgm:pt modelId="{9C9D3A98-E939-4166-A8C5-9BA6D56CEAA7}">
      <dgm:prSet custT="1"/>
      <dgm:spPr/>
      <dgm:t>
        <a:bodyPr/>
        <a:lstStyle/>
        <a:p>
          <a:r>
            <a:rPr lang="fr-FR" sz="1300"/>
            <a:t>Top 7 entre 4 et 4.3</a:t>
          </a:r>
        </a:p>
      </dgm:t>
    </dgm:pt>
    <dgm:pt modelId="{68A6F4BA-374F-4411-B7DC-F09A97378D72}" type="parTrans" cxnId="{DD1467B0-9FEE-43AD-A749-96386F4863C0}">
      <dgm:prSet/>
      <dgm:spPr/>
      <dgm:t>
        <a:bodyPr/>
        <a:lstStyle/>
        <a:p>
          <a:endParaRPr lang="fr-FR"/>
        </a:p>
      </dgm:t>
    </dgm:pt>
    <dgm:pt modelId="{FBFFF4BA-4B4D-40A8-8FB4-CA566B98553E}" type="sibTrans" cxnId="{DD1467B0-9FEE-43AD-A749-96386F4863C0}">
      <dgm:prSet/>
      <dgm:spPr/>
      <dgm:t>
        <a:bodyPr/>
        <a:lstStyle/>
        <a:p>
          <a:endParaRPr lang="fr-FR"/>
        </a:p>
      </dgm:t>
    </dgm:pt>
    <dgm:pt modelId="{4899784A-AED9-4E21-8E6D-C382945ED4E6}">
      <dgm:prSet custT="1"/>
      <dgm:spPr/>
      <dgm:t>
        <a:bodyPr/>
        <a:lstStyle/>
        <a:p>
          <a:endParaRPr lang="fr-FR" sz="1300"/>
        </a:p>
      </dgm:t>
    </dgm:pt>
    <dgm:pt modelId="{A01F3B82-A798-4EB9-89ED-C140E08A33FD}" type="parTrans" cxnId="{15CC3B7C-1BC8-438D-B26B-F1D8702875E3}">
      <dgm:prSet/>
      <dgm:spPr/>
      <dgm:t>
        <a:bodyPr/>
        <a:lstStyle/>
        <a:p>
          <a:endParaRPr lang="fr-FR"/>
        </a:p>
      </dgm:t>
    </dgm:pt>
    <dgm:pt modelId="{CC92D710-C106-43CA-A183-741E8C6CC046}" type="sibTrans" cxnId="{15CC3B7C-1BC8-438D-B26B-F1D8702875E3}">
      <dgm:prSet/>
      <dgm:spPr/>
      <dgm:t>
        <a:bodyPr/>
        <a:lstStyle/>
        <a:p>
          <a:endParaRPr lang="fr-FR"/>
        </a:p>
      </dgm:t>
    </dgm:pt>
    <dgm:pt modelId="{7242B3B3-892D-4BE1-9823-66E31C9679DA}">
      <dgm:prSet custT="1"/>
      <dgm:spPr/>
      <dgm:t>
        <a:bodyPr/>
        <a:lstStyle/>
        <a:p>
          <a:endParaRPr lang="fr-FR" sz="1300"/>
        </a:p>
      </dgm:t>
    </dgm:pt>
    <dgm:pt modelId="{79C6D74F-9A8B-406D-85D3-DFA925CBDB70}" type="parTrans" cxnId="{22A65F7A-E9EB-44B4-9655-67C50F8029B4}">
      <dgm:prSet/>
      <dgm:spPr/>
      <dgm:t>
        <a:bodyPr/>
        <a:lstStyle/>
        <a:p>
          <a:endParaRPr lang="fr-FR"/>
        </a:p>
      </dgm:t>
    </dgm:pt>
    <dgm:pt modelId="{092A3231-81D4-4CD6-94B9-2E5883C84124}" type="sibTrans" cxnId="{22A65F7A-E9EB-44B4-9655-67C50F8029B4}">
      <dgm:prSet/>
      <dgm:spPr/>
      <dgm:t>
        <a:bodyPr/>
        <a:lstStyle/>
        <a:p>
          <a:endParaRPr lang="fr-FR"/>
        </a:p>
      </dgm:t>
    </dgm:pt>
    <dgm:pt modelId="{E42DF7DD-BDEA-4838-A2EB-0E7829C20D5D}">
      <dgm:prSet custT="1"/>
      <dgm:spPr/>
      <dgm:t>
        <a:bodyPr/>
        <a:lstStyle/>
        <a:p>
          <a:endParaRPr lang="fr-FR" sz="1300"/>
        </a:p>
      </dgm:t>
    </dgm:pt>
    <dgm:pt modelId="{CCC6E921-14E0-481A-B3B4-FE2F550EF25E}" type="parTrans" cxnId="{FAA41EA4-6335-4F1F-AD7A-A85EBC8963AA}">
      <dgm:prSet/>
      <dgm:spPr/>
      <dgm:t>
        <a:bodyPr/>
        <a:lstStyle/>
        <a:p>
          <a:endParaRPr lang="fr-FR"/>
        </a:p>
      </dgm:t>
    </dgm:pt>
    <dgm:pt modelId="{DE08B03A-864D-43C8-8E53-A22A8DEC0ED6}" type="sibTrans" cxnId="{FAA41EA4-6335-4F1F-AD7A-A85EBC8963AA}">
      <dgm:prSet/>
      <dgm:spPr/>
      <dgm:t>
        <a:bodyPr/>
        <a:lstStyle/>
        <a:p>
          <a:endParaRPr lang="fr-FR"/>
        </a:p>
      </dgm:t>
    </dgm:pt>
    <dgm:pt modelId="{DDE33007-95C9-4671-86BC-F90229E03D00}">
      <dgm:prSet custT="1"/>
      <dgm:spPr/>
      <dgm:t>
        <a:bodyPr/>
        <a:lstStyle/>
        <a:p>
          <a:r>
            <a:rPr lang="fr-FR" sz="1300"/>
            <a:t>3 valeurs manquantes : Chine -&gt; la vraie valeur | Nouvelle-Calédonie et Polynésie française –&gt; celle de la France</a:t>
          </a:r>
        </a:p>
      </dgm:t>
    </dgm:pt>
    <dgm:pt modelId="{61593492-3927-43FB-AF54-51F2E45FFB8B}" type="parTrans" cxnId="{5C9B6D93-1E48-4D1F-9448-EFC0C83AA31F}">
      <dgm:prSet/>
      <dgm:spPr/>
      <dgm:t>
        <a:bodyPr/>
        <a:lstStyle/>
        <a:p>
          <a:endParaRPr lang="fr-FR"/>
        </a:p>
      </dgm:t>
    </dgm:pt>
    <dgm:pt modelId="{7DA7B3E5-1D86-4C41-8D17-3D54846FC145}" type="sibTrans" cxnId="{5C9B6D93-1E48-4D1F-9448-EFC0C83AA31F}">
      <dgm:prSet/>
      <dgm:spPr/>
      <dgm:t>
        <a:bodyPr/>
        <a:lstStyle/>
        <a:p>
          <a:endParaRPr lang="fr-FR"/>
        </a:p>
      </dgm:t>
    </dgm:pt>
    <dgm:pt modelId="{4A65B59B-802F-45C1-87BB-D07277DAB9F3}">
      <dgm:prSet custT="1"/>
      <dgm:spPr/>
      <dgm:t>
        <a:bodyPr/>
        <a:lstStyle/>
        <a:p>
          <a:r>
            <a:rPr lang="fr-FR" sz="1100"/>
            <a:t> </a:t>
          </a:r>
          <a:r>
            <a:rPr lang="fr-FR" sz="1300"/>
            <a:t>7 valeurs manquantes -&gt; les vraies valeurs</a:t>
          </a:r>
        </a:p>
      </dgm:t>
    </dgm:pt>
    <dgm:pt modelId="{66678BB1-39EB-4FB3-9977-25A98885F367}" type="parTrans" cxnId="{C2DEF691-6EC8-440C-A345-22E9CDB5AC82}">
      <dgm:prSet/>
      <dgm:spPr/>
      <dgm:t>
        <a:bodyPr/>
        <a:lstStyle/>
        <a:p>
          <a:endParaRPr lang="fr-FR"/>
        </a:p>
      </dgm:t>
    </dgm:pt>
    <dgm:pt modelId="{412BEEA1-BB5F-4E5C-AAD8-4F1F3C3AF6D3}" type="sibTrans" cxnId="{C2DEF691-6EC8-440C-A345-22E9CDB5AC82}">
      <dgm:prSet/>
      <dgm:spPr/>
      <dgm:t>
        <a:bodyPr/>
        <a:lstStyle/>
        <a:p>
          <a:endParaRPr lang="fr-FR"/>
        </a:p>
      </dgm:t>
    </dgm:pt>
    <dgm:pt modelId="{ADDE5B24-47C4-4C4D-A4AB-42664A0777DB}">
      <dgm:prSet custT="1"/>
      <dgm:spPr/>
      <dgm:t>
        <a:bodyPr/>
        <a:lstStyle/>
        <a:p>
          <a:r>
            <a:rPr lang="fr-FR" sz="1300"/>
            <a:t>38 valeurs manquantes -&gt; Imputation par la médiane</a:t>
          </a:r>
        </a:p>
      </dgm:t>
    </dgm:pt>
    <dgm:pt modelId="{975E7438-BD80-4216-AB37-EE4A8EC57342}" type="parTrans" cxnId="{59376955-3905-45C6-9395-4E698E7964BB}">
      <dgm:prSet/>
      <dgm:spPr/>
      <dgm:t>
        <a:bodyPr/>
        <a:lstStyle/>
        <a:p>
          <a:endParaRPr lang="fr-FR"/>
        </a:p>
      </dgm:t>
    </dgm:pt>
    <dgm:pt modelId="{AD404BD6-620F-4F88-9E33-1D312C6F4C9E}" type="sibTrans" cxnId="{59376955-3905-45C6-9395-4E698E7964BB}">
      <dgm:prSet/>
      <dgm:spPr/>
      <dgm:t>
        <a:bodyPr/>
        <a:lstStyle/>
        <a:p>
          <a:endParaRPr lang="fr-FR"/>
        </a:p>
      </dgm:t>
    </dgm:pt>
    <dgm:pt modelId="{302126ED-2049-4B6E-A6E5-DB0E0F2FFC03}" type="pres">
      <dgm:prSet presAssocID="{21B011AE-8132-4DD2-86B2-55C194418BB5}" presName="linear" presStyleCnt="0">
        <dgm:presLayoutVars>
          <dgm:animLvl val="lvl"/>
          <dgm:resizeHandles val="exact"/>
        </dgm:presLayoutVars>
      </dgm:prSet>
      <dgm:spPr/>
    </dgm:pt>
    <dgm:pt modelId="{3A9F2B1A-2733-4858-A268-FA260043803D}" type="pres">
      <dgm:prSet presAssocID="{6FCE56C6-39D7-4C65-9E45-5720F56E17F6}" presName="parentText" presStyleLbl="node1" presStyleIdx="0" presStyleCnt="4" custScaleY="46904" custLinFactNeighborX="-192" custLinFactNeighborY="9795">
        <dgm:presLayoutVars>
          <dgm:chMax val="0"/>
          <dgm:bulletEnabled val="1"/>
        </dgm:presLayoutVars>
      </dgm:prSet>
      <dgm:spPr/>
    </dgm:pt>
    <dgm:pt modelId="{C9BCFC4B-4960-49EC-A950-DDE55689E562}" type="pres">
      <dgm:prSet presAssocID="{6FCE56C6-39D7-4C65-9E45-5720F56E17F6}" presName="childText" presStyleLbl="revTx" presStyleIdx="0" presStyleCnt="4">
        <dgm:presLayoutVars>
          <dgm:bulletEnabled val="1"/>
        </dgm:presLayoutVars>
      </dgm:prSet>
      <dgm:spPr/>
    </dgm:pt>
    <dgm:pt modelId="{AD201636-920F-412E-868D-E8BCE90272DF}" type="pres">
      <dgm:prSet presAssocID="{14AF7D86-F206-424D-BFF0-89AEE70D0435}" presName="parentText" presStyleLbl="node1" presStyleIdx="1" presStyleCnt="4" custScaleY="46904" custLinFactNeighborX="192" custLinFactNeighborY="6774">
        <dgm:presLayoutVars>
          <dgm:chMax val="0"/>
          <dgm:bulletEnabled val="1"/>
        </dgm:presLayoutVars>
      </dgm:prSet>
      <dgm:spPr/>
    </dgm:pt>
    <dgm:pt modelId="{EF355DFF-A9CD-4D1F-B765-39682647B596}" type="pres">
      <dgm:prSet presAssocID="{14AF7D86-F206-424D-BFF0-89AEE70D0435}" presName="childText" presStyleLbl="revTx" presStyleIdx="1" presStyleCnt="4">
        <dgm:presLayoutVars>
          <dgm:bulletEnabled val="1"/>
        </dgm:presLayoutVars>
      </dgm:prSet>
      <dgm:spPr/>
    </dgm:pt>
    <dgm:pt modelId="{66E366BA-FEBF-423C-B3DA-40B035AA6354}" type="pres">
      <dgm:prSet presAssocID="{B3FEBBA6-B8CC-490F-879D-2B470A002ED3}" presName="parentText" presStyleLbl="node1" presStyleIdx="2" presStyleCnt="4" custScaleY="46904" custLinFactNeighborX="-192" custLinFactNeighborY="21015">
        <dgm:presLayoutVars>
          <dgm:chMax val="0"/>
          <dgm:bulletEnabled val="1"/>
        </dgm:presLayoutVars>
      </dgm:prSet>
      <dgm:spPr/>
    </dgm:pt>
    <dgm:pt modelId="{8AC92A0D-4B05-4554-B3D6-72E28CC79622}" type="pres">
      <dgm:prSet presAssocID="{B3FEBBA6-B8CC-490F-879D-2B470A002ED3}" presName="childText" presStyleLbl="revTx" presStyleIdx="2" presStyleCnt="4">
        <dgm:presLayoutVars>
          <dgm:bulletEnabled val="1"/>
        </dgm:presLayoutVars>
      </dgm:prSet>
      <dgm:spPr/>
    </dgm:pt>
    <dgm:pt modelId="{7999114A-F169-4A51-91EB-B7474EF19CB9}" type="pres">
      <dgm:prSet presAssocID="{06159148-EF16-476F-91C6-CEEBF2F268AE}" presName="parentText" presStyleLbl="node1" presStyleIdx="3" presStyleCnt="4" custScaleY="46904" custLinFactNeighborY="-19405">
        <dgm:presLayoutVars>
          <dgm:chMax val="0"/>
          <dgm:bulletEnabled val="1"/>
        </dgm:presLayoutVars>
      </dgm:prSet>
      <dgm:spPr/>
    </dgm:pt>
    <dgm:pt modelId="{FE448B17-3762-400E-9623-B4E3E18729DE}" type="pres">
      <dgm:prSet presAssocID="{06159148-EF16-476F-91C6-CEEBF2F268A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DB1190B-2DF5-4400-9B68-F9296DF45BBD}" srcId="{14AF7D86-F206-424D-BFF0-89AEE70D0435}" destId="{2F289A7B-3BF3-4A34-84B8-177F47A8A256}" srcOrd="1" destOrd="0" parTransId="{8AFF4E30-B6B2-469F-A3AE-9E9DB5A321DD}" sibTransId="{5C3439E0-65BD-446D-9A0F-54188C305903}"/>
    <dgm:cxn modelId="{6E4FE00E-7D4E-491D-BB6F-7C744051BF4C}" srcId="{21B011AE-8132-4DD2-86B2-55C194418BB5}" destId="{B3FEBBA6-B8CC-490F-879D-2B470A002ED3}" srcOrd="2" destOrd="0" parTransId="{D57A3ADA-AA17-47A3-A71E-B639C953EBAC}" sibTransId="{9696EF56-50CD-4F04-9C5F-FF360341DF3F}"/>
    <dgm:cxn modelId="{8476CC11-53CF-42CE-8D6D-D2C84661FD97}" srcId="{8E64DC35-C8CA-451D-81B7-3DB31C26ED45}" destId="{C459407C-E845-4986-8E66-55EC68CBF9BD}" srcOrd="0" destOrd="0" parTransId="{8DBF62B9-43DC-4DD2-8759-57F4EB729EB6}" sibTransId="{770CA10C-996F-44A6-8538-3B32A2019A9B}"/>
    <dgm:cxn modelId="{D86BF414-1BD6-4596-BE88-77FA60758D23}" type="presOf" srcId="{B3FEBBA6-B8CC-490F-879D-2B470A002ED3}" destId="{66E366BA-FEBF-423C-B3DA-40B035AA6354}" srcOrd="0" destOrd="0" presId="urn:microsoft.com/office/officeart/2005/8/layout/vList2"/>
    <dgm:cxn modelId="{E1A6D21A-6FD7-4D2A-A80A-5C3802BA4BDD}" type="presOf" srcId="{4A65B59B-802F-45C1-87BB-D07277DAB9F3}" destId="{EF355DFF-A9CD-4D1F-B765-39682647B596}" srcOrd="0" destOrd="4" presId="urn:microsoft.com/office/officeart/2005/8/layout/vList2"/>
    <dgm:cxn modelId="{35215924-0F20-4AAB-B137-33ED79E6367E}" type="presOf" srcId="{C459407C-E845-4986-8E66-55EC68CBF9BD}" destId="{C9BCFC4B-4960-49EC-A950-DDE55689E562}" srcOrd="0" destOrd="4" presId="urn:microsoft.com/office/officeart/2005/8/layout/vList2"/>
    <dgm:cxn modelId="{FA3BF42B-AD4E-40C1-B345-A700BC198A5B}" srcId="{6FCE56C6-39D7-4C65-9E45-5720F56E17F6}" destId="{3F6FAEE2-5EF4-40E8-8559-75FDF198976C}" srcOrd="1" destOrd="0" parTransId="{2FC7D7DE-E845-493B-B847-CE14DBCD18C0}" sibTransId="{BBF103DD-A35D-4DE5-884C-45786F6E00D4}"/>
    <dgm:cxn modelId="{26D52334-01E5-4052-BA21-BE28BD3376B6}" srcId="{21B011AE-8132-4DD2-86B2-55C194418BB5}" destId="{6FCE56C6-39D7-4C65-9E45-5720F56E17F6}" srcOrd="0" destOrd="0" parTransId="{887170CA-2989-48A4-9298-BCF71D2AD803}" sibTransId="{E9DB192B-7E1E-4CDE-810C-007399C88996}"/>
    <dgm:cxn modelId="{B8540840-8B42-487E-9BD0-9E1F538928F8}" srcId="{3F6FAEE2-5EF4-40E8-8559-75FDF198976C}" destId="{5B707C3A-3669-4F8B-9F06-645E775A471C}" srcOrd="0" destOrd="0" parTransId="{FD72EB7C-4433-4E07-9294-0A2C2450222F}" sibTransId="{F026139C-45F9-43F3-8228-204F4A17D791}"/>
    <dgm:cxn modelId="{02882A40-3597-4139-9614-8E0B6F0F5B4D}" srcId="{B3FEBBA6-B8CC-490F-879D-2B470A002ED3}" destId="{EC173892-E867-459A-8499-EBFDBD2B6164}" srcOrd="1" destOrd="0" parTransId="{85B059CA-9044-44D2-B329-E028AB9D4E1B}" sibTransId="{B28821AF-D2A6-4871-912F-1A2D44F72ADC}"/>
    <dgm:cxn modelId="{7C3F765E-7B7F-4804-A8B4-1C3FF93BE6D9}" type="presOf" srcId="{14AF7D86-F206-424D-BFF0-89AEE70D0435}" destId="{AD201636-920F-412E-868D-E8BCE90272DF}" srcOrd="0" destOrd="0" presId="urn:microsoft.com/office/officeart/2005/8/layout/vList2"/>
    <dgm:cxn modelId="{BD733341-4E7C-4A11-9539-F5B2510A1A25}" type="presOf" srcId="{DDE33007-95C9-4671-86BC-F90229E03D00}" destId="{C9BCFC4B-4960-49EC-A950-DDE55689E562}" srcOrd="0" destOrd="5" presId="urn:microsoft.com/office/officeart/2005/8/layout/vList2"/>
    <dgm:cxn modelId="{B6E17262-B7DB-4DE7-BC14-199B524CD0DE}" type="presOf" srcId="{3F6FAEE2-5EF4-40E8-8559-75FDF198976C}" destId="{C9BCFC4B-4960-49EC-A950-DDE55689E562}" srcOrd="0" destOrd="1" presId="urn:microsoft.com/office/officeart/2005/8/layout/vList2"/>
    <dgm:cxn modelId="{47530765-87DF-40C5-BFB9-0B2D805262D7}" type="presOf" srcId="{4899784A-AED9-4E21-8E6D-C382945ED4E6}" destId="{8AC92A0D-4B05-4554-B3D6-72E28CC79622}" srcOrd="0" destOrd="0" presId="urn:microsoft.com/office/officeart/2005/8/layout/vList2"/>
    <dgm:cxn modelId="{6EEE2269-0075-46FE-9CD4-938A78DC6C48}" type="presOf" srcId="{2F289A7B-3BF3-4A34-84B8-177F47A8A256}" destId="{EF355DFF-A9CD-4D1F-B765-39682647B596}" srcOrd="0" destOrd="1" presId="urn:microsoft.com/office/officeart/2005/8/layout/vList2"/>
    <dgm:cxn modelId="{AA988E6D-C397-4704-8A3F-FFC624689171}" srcId="{2F289A7B-3BF3-4A34-84B8-177F47A8A256}" destId="{6AE2305D-D44C-4124-B066-37B8D4EB2218}" srcOrd="0" destOrd="0" parTransId="{4F84241A-A89A-4DB6-89D2-99BF58CCA65B}" sibTransId="{EBA8F137-7BD1-4136-85AE-D0A425907FFD}"/>
    <dgm:cxn modelId="{60EA7C4F-4A95-4109-9D47-E0ACE87F0AC8}" type="presOf" srcId="{6FCE56C6-39D7-4C65-9E45-5720F56E17F6}" destId="{3A9F2B1A-2733-4858-A268-FA260043803D}" srcOrd="0" destOrd="0" presId="urn:microsoft.com/office/officeart/2005/8/layout/vList2"/>
    <dgm:cxn modelId="{74B41270-0E5C-41C8-B96A-B0B908667281}" srcId="{21B011AE-8132-4DD2-86B2-55C194418BB5}" destId="{06159148-EF16-476F-91C6-CEEBF2F268AE}" srcOrd="3" destOrd="0" parTransId="{0F05F670-F039-4A3D-9A35-9D17C7A67027}" sibTransId="{57380926-90BB-4DBA-A4E8-F560FD6E8385}"/>
    <dgm:cxn modelId="{65011670-30A2-4AF1-AE0A-F8859790E0FC}" type="presOf" srcId="{CFF8B451-4012-4739-A17C-D8855B1655E1}" destId="{EF355DFF-A9CD-4D1F-B765-39682647B596}" srcOrd="0" destOrd="3" presId="urn:microsoft.com/office/officeart/2005/8/layout/vList2"/>
    <dgm:cxn modelId="{2E2EE971-157B-4B35-8642-A974CD4E626B}" type="presOf" srcId="{E42DF7DD-BDEA-4838-A2EB-0E7829C20D5D}" destId="{C9BCFC4B-4960-49EC-A950-DDE55689E562}" srcOrd="0" destOrd="0" presId="urn:microsoft.com/office/officeart/2005/8/layout/vList2"/>
    <dgm:cxn modelId="{0990EE53-79B6-4567-ABF5-626A0E0E0D22}" type="presOf" srcId="{6AE2305D-D44C-4124-B066-37B8D4EB2218}" destId="{EF355DFF-A9CD-4D1F-B765-39682647B596}" srcOrd="0" destOrd="2" presId="urn:microsoft.com/office/officeart/2005/8/layout/vList2"/>
    <dgm:cxn modelId="{59376955-3905-45C6-9395-4E698E7964BB}" srcId="{06159148-EF16-476F-91C6-CEEBF2F268AE}" destId="{ADDE5B24-47C4-4C4D-A4AB-42664A0777DB}" srcOrd="2" destOrd="0" parTransId="{975E7438-BD80-4216-AB37-EE4A8EC57342}" sibTransId="{AD404BD6-620F-4F88-9E33-1D312C6F4C9E}"/>
    <dgm:cxn modelId="{22A65F7A-E9EB-44B4-9655-67C50F8029B4}" srcId="{14AF7D86-F206-424D-BFF0-89AEE70D0435}" destId="{7242B3B3-892D-4BE1-9823-66E31C9679DA}" srcOrd="0" destOrd="0" parTransId="{79C6D74F-9A8B-406D-85D3-DFA925CBDB70}" sibTransId="{092A3231-81D4-4CD6-94B9-2E5883C84124}"/>
    <dgm:cxn modelId="{15CC3B7C-1BC8-438D-B26B-F1D8702875E3}" srcId="{B3FEBBA6-B8CC-490F-879D-2B470A002ED3}" destId="{4899784A-AED9-4E21-8E6D-C382945ED4E6}" srcOrd="0" destOrd="0" parTransId="{A01F3B82-A798-4EB9-89ED-C140E08A33FD}" sibTransId="{CC92D710-C106-43CA-A183-741E8C6CC046}"/>
    <dgm:cxn modelId="{48042A83-8435-45C6-9833-08898583AD82}" srcId="{21B011AE-8132-4DD2-86B2-55C194418BB5}" destId="{14AF7D86-F206-424D-BFF0-89AEE70D0435}" srcOrd="1" destOrd="0" parTransId="{DBB7D992-1EC6-487E-A62D-D894ED3ED4BA}" sibTransId="{B825F79A-2146-408B-B3D0-F96D4119BAC5}"/>
    <dgm:cxn modelId="{61CFC488-B86E-4652-8551-7DE6032637D6}" srcId="{6FCE56C6-39D7-4C65-9E45-5720F56E17F6}" destId="{8E64DC35-C8CA-451D-81B7-3DB31C26ED45}" srcOrd="2" destOrd="0" parTransId="{347A48F8-1839-4888-A070-C267F2ADA081}" sibTransId="{5CE8801E-8197-4D28-84F4-AC9EF4E02908}"/>
    <dgm:cxn modelId="{9E59188C-94A4-4F1B-8A15-4DBCAE90F77D}" type="presOf" srcId="{7242B3B3-892D-4BE1-9823-66E31C9679DA}" destId="{EF355DFF-A9CD-4D1F-B765-39682647B596}" srcOrd="0" destOrd="0" presId="urn:microsoft.com/office/officeart/2005/8/layout/vList2"/>
    <dgm:cxn modelId="{C2DEF691-6EC8-440C-A345-22E9CDB5AC82}" srcId="{14AF7D86-F206-424D-BFF0-89AEE70D0435}" destId="{4A65B59B-802F-45C1-87BB-D07277DAB9F3}" srcOrd="3" destOrd="0" parTransId="{66678BB1-39EB-4FB3-9977-25A98885F367}" sibTransId="{412BEEA1-BB5F-4E5C-AAD8-4F1F3C3AF6D3}"/>
    <dgm:cxn modelId="{5C9B6D93-1E48-4D1F-9448-EFC0C83AA31F}" srcId="{6FCE56C6-39D7-4C65-9E45-5720F56E17F6}" destId="{DDE33007-95C9-4671-86BC-F90229E03D00}" srcOrd="3" destOrd="0" parTransId="{61593492-3927-43FB-AF54-51F2E45FFB8B}" sibTransId="{7DA7B3E5-1D86-4C41-8D17-3D54846FC145}"/>
    <dgm:cxn modelId="{FAA41EA4-6335-4F1F-AD7A-A85EBC8963AA}" srcId="{6FCE56C6-39D7-4C65-9E45-5720F56E17F6}" destId="{E42DF7DD-BDEA-4838-A2EB-0E7829C20D5D}" srcOrd="0" destOrd="0" parTransId="{CCC6E921-14E0-481A-B3B4-FE2F550EF25E}" sibTransId="{DE08B03A-864D-43C8-8E53-A22A8DEC0ED6}"/>
    <dgm:cxn modelId="{AF8995AD-EB99-4F65-8BEE-5BBD41783BD8}" type="presOf" srcId="{5B707C3A-3669-4F8B-9F06-645E775A471C}" destId="{C9BCFC4B-4960-49EC-A950-DDE55689E562}" srcOrd="0" destOrd="2" presId="urn:microsoft.com/office/officeart/2005/8/layout/vList2"/>
    <dgm:cxn modelId="{D0B0E4AE-B1F2-49E4-AA02-DF884C338D37}" type="presOf" srcId="{06159148-EF16-476F-91C6-CEEBF2F268AE}" destId="{7999114A-F169-4A51-91EB-B7474EF19CB9}" srcOrd="0" destOrd="0" presId="urn:microsoft.com/office/officeart/2005/8/layout/vList2"/>
    <dgm:cxn modelId="{DD1467B0-9FEE-43AD-A749-96386F4863C0}" srcId="{06159148-EF16-476F-91C6-CEEBF2F268AE}" destId="{9C9D3A98-E939-4166-A8C5-9BA6D56CEAA7}" srcOrd="0" destOrd="0" parTransId="{68A6F4BA-374F-4411-B7DC-F09A97378D72}" sibTransId="{FBFFF4BA-4B4D-40A8-8FB4-CA566B98553E}"/>
    <dgm:cxn modelId="{7A61B0B0-25D7-45A2-8DE8-46A0C953F887}" srcId="{14AF7D86-F206-424D-BFF0-89AEE70D0435}" destId="{CFF8B451-4012-4739-A17C-D8855B1655E1}" srcOrd="2" destOrd="0" parTransId="{B5BAE80A-FB82-4C7B-8CF1-C9C4A585DEAD}" sibTransId="{43D1DCFB-B62A-4D5B-82A5-30E030D19BC3}"/>
    <dgm:cxn modelId="{CA186CB2-128F-4221-8C5F-E5B04E846164}" type="presOf" srcId="{EC173892-E867-459A-8499-EBFDBD2B6164}" destId="{8AC92A0D-4B05-4554-B3D6-72E28CC79622}" srcOrd="0" destOrd="1" presId="urn:microsoft.com/office/officeart/2005/8/layout/vList2"/>
    <dgm:cxn modelId="{9F8230BB-DE65-4A69-80F3-B98B3616EB82}" type="presOf" srcId="{21B011AE-8132-4DD2-86B2-55C194418BB5}" destId="{302126ED-2049-4B6E-A6E5-DB0E0F2FFC03}" srcOrd="0" destOrd="0" presId="urn:microsoft.com/office/officeart/2005/8/layout/vList2"/>
    <dgm:cxn modelId="{42185CC1-E2D2-4E60-BE3D-C8B6737A00A3}" type="presOf" srcId="{ADDE5B24-47C4-4C4D-A4AB-42664A0777DB}" destId="{FE448B17-3762-400E-9623-B4E3E18729DE}" srcOrd="0" destOrd="2" presId="urn:microsoft.com/office/officeart/2005/8/layout/vList2"/>
    <dgm:cxn modelId="{D6A5C6D2-D276-4586-9384-AA7A5256FD0F}" srcId="{06159148-EF16-476F-91C6-CEEBF2F268AE}" destId="{B4EFA0B5-F8FF-4884-9F4C-2264590466BF}" srcOrd="1" destOrd="0" parTransId="{89C4F53C-0D94-406F-9A98-EE1D68EC5AD5}" sibTransId="{300E04FE-D826-426D-8C84-2248CBFB216C}"/>
    <dgm:cxn modelId="{0E8085E1-7DCE-445D-A177-A2E83AA73063}" type="presOf" srcId="{B4EFA0B5-F8FF-4884-9F4C-2264590466BF}" destId="{FE448B17-3762-400E-9623-B4E3E18729DE}" srcOrd="0" destOrd="1" presId="urn:microsoft.com/office/officeart/2005/8/layout/vList2"/>
    <dgm:cxn modelId="{9FCE81FA-AA44-44EC-A561-DA20CCEA8F64}" type="presOf" srcId="{8E64DC35-C8CA-451D-81B7-3DB31C26ED45}" destId="{C9BCFC4B-4960-49EC-A950-DDE55689E562}" srcOrd="0" destOrd="3" presId="urn:microsoft.com/office/officeart/2005/8/layout/vList2"/>
    <dgm:cxn modelId="{1FE4BBFE-1C5C-4BCF-AE00-D0A79A1218CD}" type="presOf" srcId="{9C9D3A98-E939-4166-A8C5-9BA6D56CEAA7}" destId="{FE448B17-3762-400E-9623-B4E3E18729DE}" srcOrd="0" destOrd="0" presId="urn:microsoft.com/office/officeart/2005/8/layout/vList2"/>
    <dgm:cxn modelId="{6816905E-B247-408F-B5FF-FB37588EB545}" type="presParOf" srcId="{302126ED-2049-4B6E-A6E5-DB0E0F2FFC03}" destId="{3A9F2B1A-2733-4858-A268-FA260043803D}" srcOrd="0" destOrd="0" presId="urn:microsoft.com/office/officeart/2005/8/layout/vList2"/>
    <dgm:cxn modelId="{9BDB4B6F-5D32-4085-8061-C015D5F57CE5}" type="presParOf" srcId="{302126ED-2049-4B6E-A6E5-DB0E0F2FFC03}" destId="{C9BCFC4B-4960-49EC-A950-DDE55689E562}" srcOrd="1" destOrd="0" presId="urn:microsoft.com/office/officeart/2005/8/layout/vList2"/>
    <dgm:cxn modelId="{005CB3E3-8EB0-488F-A6DA-6223E44D4E68}" type="presParOf" srcId="{302126ED-2049-4B6E-A6E5-DB0E0F2FFC03}" destId="{AD201636-920F-412E-868D-E8BCE90272DF}" srcOrd="2" destOrd="0" presId="urn:microsoft.com/office/officeart/2005/8/layout/vList2"/>
    <dgm:cxn modelId="{92377AF6-458C-497A-896A-58F6167218CA}" type="presParOf" srcId="{302126ED-2049-4B6E-A6E5-DB0E0F2FFC03}" destId="{EF355DFF-A9CD-4D1F-B765-39682647B596}" srcOrd="3" destOrd="0" presId="urn:microsoft.com/office/officeart/2005/8/layout/vList2"/>
    <dgm:cxn modelId="{85481E71-8755-436E-A870-38754F7190C6}" type="presParOf" srcId="{302126ED-2049-4B6E-A6E5-DB0E0F2FFC03}" destId="{66E366BA-FEBF-423C-B3DA-40B035AA6354}" srcOrd="4" destOrd="0" presId="urn:microsoft.com/office/officeart/2005/8/layout/vList2"/>
    <dgm:cxn modelId="{AECC2DFA-8A62-4233-A3E5-BD36B3B66D2B}" type="presParOf" srcId="{302126ED-2049-4B6E-A6E5-DB0E0F2FFC03}" destId="{8AC92A0D-4B05-4554-B3D6-72E28CC79622}" srcOrd="5" destOrd="0" presId="urn:microsoft.com/office/officeart/2005/8/layout/vList2"/>
    <dgm:cxn modelId="{08AD85FD-9C23-495E-BFBB-DD11A662AA4A}" type="presParOf" srcId="{302126ED-2049-4B6E-A6E5-DB0E0F2FFC03}" destId="{7999114A-F169-4A51-91EB-B7474EF19CB9}" srcOrd="6" destOrd="0" presId="urn:microsoft.com/office/officeart/2005/8/layout/vList2"/>
    <dgm:cxn modelId="{7663331A-6D04-4226-BE09-CA8A925A4DE4}" type="presParOf" srcId="{302126ED-2049-4B6E-A6E5-DB0E0F2FFC03}" destId="{FE448B17-3762-400E-9623-B4E3E18729D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8936B9-B58D-4C12-BAE8-7EBD72EE4F0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8C4E9A-7526-4AE4-8C15-CC023BD6F7D4}">
      <dgm:prSet custT="1"/>
      <dgm:spPr/>
      <dgm:t>
        <a:bodyPr/>
        <a:lstStyle/>
        <a:p>
          <a:r>
            <a:rPr lang="fr-FR" sz="1800"/>
            <a:t>4 Corrélations très fortes  (&gt;0.9)</a:t>
          </a:r>
        </a:p>
      </dgm:t>
    </dgm:pt>
    <dgm:pt modelId="{2F348B8F-0762-4532-AAD4-18EFFC7E9FE3}" type="parTrans" cxnId="{42A4C203-B845-47CD-8604-46C701924CB4}">
      <dgm:prSet/>
      <dgm:spPr/>
      <dgm:t>
        <a:bodyPr/>
        <a:lstStyle/>
        <a:p>
          <a:endParaRPr lang="fr-FR"/>
        </a:p>
      </dgm:t>
    </dgm:pt>
    <dgm:pt modelId="{F771187B-6882-438F-A671-860D63ED23C0}" type="sibTrans" cxnId="{42A4C203-B845-47CD-8604-46C701924CB4}">
      <dgm:prSet/>
      <dgm:spPr/>
      <dgm:t>
        <a:bodyPr/>
        <a:lstStyle/>
        <a:p>
          <a:endParaRPr lang="fr-FR"/>
        </a:p>
      </dgm:t>
    </dgm:pt>
    <dgm:pt modelId="{BC75519A-8FDA-4379-B89B-AD0D1FDD6272}">
      <dgm:prSet custT="1"/>
      <dgm:spPr/>
      <dgm:t>
        <a:bodyPr/>
        <a:lstStyle/>
        <a:p>
          <a:r>
            <a:rPr lang="fr-FR" sz="1300"/>
            <a:t>DI et Prod | DI et Nour | Prod et Nour | Export et % Export</a:t>
          </a:r>
        </a:p>
      </dgm:t>
    </dgm:pt>
    <dgm:pt modelId="{8641460A-62F2-4C7D-9DB1-32A77AAD2BC0}" type="parTrans" cxnId="{6638E5D2-74A9-4702-B4AD-17326D3D015B}">
      <dgm:prSet/>
      <dgm:spPr/>
      <dgm:t>
        <a:bodyPr/>
        <a:lstStyle/>
        <a:p>
          <a:endParaRPr lang="fr-FR"/>
        </a:p>
      </dgm:t>
    </dgm:pt>
    <dgm:pt modelId="{917C0D89-14FC-4C2A-9DBD-21850F175AE3}" type="sibTrans" cxnId="{6638E5D2-74A9-4702-B4AD-17326D3D015B}">
      <dgm:prSet/>
      <dgm:spPr/>
      <dgm:t>
        <a:bodyPr/>
        <a:lstStyle/>
        <a:p>
          <a:endParaRPr lang="fr-FR"/>
        </a:p>
      </dgm:t>
    </dgm:pt>
    <dgm:pt modelId="{EC27F99B-FB3B-4F09-B64C-3E27F1799CB4}">
      <dgm:prSet custT="1"/>
      <dgm:spPr/>
      <dgm:t>
        <a:bodyPr/>
        <a:lstStyle/>
        <a:p>
          <a:r>
            <a:rPr lang="fr-FR" sz="1800"/>
            <a:t>4 Corrélations fortes (entre 0.7 et 0.9)</a:t>
          </a:r>
        </a:p>
      </dgm:t>
    </dgm:pt>
    <dgm:pt modelId="{70A36F44-23F8-48FD-A144-BDF734CB34C9}" type="parTrans" cxnId="{15AB5E4F-ACCB-4E77-A69A-2354B610400E}">
      <dgm:prSet/>
      <dgm:spPr/>
      <dgm:t>
        <a:bodyPr/>
        <a:lstStyle/>
        <a:p>
          <a:endParaRPr lang="fr-FR"/>
        </a:p>
      </dgm:t>
    </dgm:pt>
    <dgm:pt modelId="{22BCD474-E34A-49A6-8DC4-7B1927684DA8}" type="sibTrans" cxnId="{15AB5E4F-ACCB-4E77-A69A-2354B610400E}">
      <dgm:prSet/>
      <dgm:spPr/>
      <dgm:t>
        <a:bodyPr/>
        <a:lstStyle/>
        <a:p>
          <a:endParaRPr lang="fr-FR"/>
        </a:p>
      </dgm:t>
    </dgm:pt>
    <dgm:pt modelId="{64BC88B4-2169-4A1E-8301-8A6F08F0CBB1}">
      <dgm:prSet custT="1"/>
      <dgm:spPr/>
      <dgm:t>
        <a:bodyPr/>
        <a:lstStyle/>
        <a:p>
          <a:r>
            <a:rPr lang="fr-FR" sz="1300"/>
            <a:t>DI et Population | Nour et Population | Prod et Population |                        % DI et % Nour</a:t>
          </a:r>
        </a:p>
      </dgm:t>
    </dgm:pt>
    <dgm:pt modelId="{F201A0F2-0AA3-4038-9CF8-31613D791E41}" type="parTrans" cxnId="{46582F15-7AF8-4C0F-AC60-4C1FC9530A30}">
      <dgm:prSet/>
      <dgm:spPr/>
      <dgm:t>
        <a:bodyPr/>
        <a:lstStyle/>
        <a:p>
          <a:endParaRPr lang="fr-FR"/>
        </a:p>
      </dgm:t>
    </dgm:pt>
    <dgm:pt modelId="{617491F4-D3EB-4D8A-96AE-498BFE8B49A8}" type="sibTrans" cxnId="{46582F15-7AF8-4C0F-AC60-4C1FC9530A30}">
      <dgm:prSet/>
      <dgm:spPr/>
      <dgm:t>
        <a:bodyPr/>
        <a:lstStyle/>
        <a:p>
          <a:endParaRPr lang="fr-FR"/>
        </a:p>
      </dgm:t>
    </dgm:pt>
    <dgm:pt modelId="{FBCFDD0C-6A93-4F45-86FD-1E40655BE7EF}">
      <dgm:prSet custT="1"/>
      <dgm:spPr/>
      <dgm:t>
        <a:bodyPr anchor="ctr"/>
        <a:lstStyle/>
        <a:p>
          <a:pPr algn="ctr">
            <a:lnSpc>
              <a:spcPct val="70000"/>
            </a:lnSpc>
          </a:pPr>
          <a:r>
            <a:rPr lang="fr-FR" sz="1800"/>
            <a:t>36 Corrélations modérées (entre 0.4 et 0.7)</a:t>
          </a:r>
        </a:p>
        <a:p>
          <a:pPr algn="ctr">
            <a:lnSpc>
              <a:spcPct val="70000"/>
            </a:lnSpc>
          </a:pPr>
          <a:r>
            <a:rPr lang="fr-FR" sz="1800"/>
            <a:t>dont 10 &gt; 0.6</a:t>
          </a:r>
        </a:p>
      </dgm:t>
    </dgm:pt>
    <dgm:pt modelId="{AB4C05A6-F3D8-46EC-B85D-58625DAC7E14}" type="parTrans" cxnId="{B675367C-C703-4844-9D6A-8608B3B2360F}">
      <dgm:prSet/>
      <dgm:spPr/>
      <dgm:t>
        <a:bodyPr/>
        <a:lstStyle/>
        <a:p>
          <a:endParaRPr lang="fr-FR"/>
        </a:p>
      </dgm:t>
    </dgm:pt>
    <dgm:pt modelId="{054D4694-D051-4D66-947D-28D350F77765}" type="sibTrans" cxnId="{B675367C-C703-4844-9D6A-8608B3B2360F}">
      <dgm:prSet/>
      <dgm:spPr/>
      <dgm:t>
        <a:bodyPr/>
        <a:lstStyle/>
        <a:p>
          <a:endParaRPr lang="fr-FR"/>
        </a:p>
      </dgm:t>
    </dgm:pt>
    <dgm:pt modelId="{681863C0-C913-4827-A3FF-EE404ADB81BA}">
      <dgm:prSet custT="1"/>
      <dgm:spPr/>
      <dgm:t>
        <a:bodyPr/>
        <a:lstStyle/>
        <a:p>
          <a:r>
            <a:rPr lang="fr-FR" sz="1300"/>
            <a:t>DI et Export | Export et Nour | Export et Prod | Export et PIB hab |    Export et Perf logist | % DI et % Prod | % Export et PIB hab |                        % Export et Perf logist | Stabi poli et PIB hab| PIB hab et Perf logist</a:t>
          </a:r>
        </a:p>
      </dgm:t>
    </dgm:pt>
    <dgm:pt modelId="{22230998-72CF-4BE2-9D70-2B89E964556D}" type="parTrans" cxnId="{20806CCD-7470-492C-B339-82630A07B496}">
      <dgm:prSet/>
      <dgm:spPr/>
      <dgm:t>
        <a:bodyPr/>
        <a:lstStyle/>
        <a:p>
          <a:endParaRPr lang="fr-FR"/>
        </a:p>
      </dgm:t>
    </dgm:pt>
    <dgm:pt modelId="{AEB27194-CBB4-4F88-AAB3-8072BEBAD860}" type="sibTrans" cxnId="{20806CCD-7470-492C-B339-82630A07B496}">
      <dgm:prSet/>
      <dgm:spPr/>
      <dgm:t>
        <a:bodyPr/>
        <a:lstStyle/>
        <a:p>
          <a:endParaRPr lang="fr-FR"/>
        </a:p>
      </dgm:t>
    </dgm:pt>
    <dgm:pt modelId="{1C4F2899-4F85-464A-85FB-ACDB9AB99469}" type="pres">
      <dgm:prSet presAssocID="{398936B9-B58D-4C12-BAE8-7EBD72EE4F09}" presName="Name0" presStyleCnt="0">
        <dgm:presLayoutVars>
          <dgm:dir/>
          <dgm:animLvl val="lvl"/>
          <dgm:resizeHandles val="exact"/>
        </dgm:presLayoutVars>
      </dgm:prSet>
      <dgm:spPr/>
    </dgm:pt>
    <dgm:pt modelId="{FC01AFF8-379A-45DB-97A3-1127D650E61C}" type="pres">
      <dgm:prSet presAssocID="{FBCFDD0C-6A93-4F45-86FD-1E40655BE7EF}" presName="boxAndChildren" presStyleCnt="0"/>
      <dgm:spPr/>
    </dgm:pt>
    <dgm:pt modelId="{B16F0D3E-6B0E-42C3-AADD-2D546C813645}" type="pres">
      <dgm:prSet presAssocID="{FBCFDD0C-6A93-4F45-86FD-1E40655BE7EF}" presName="parentTextBox" presStyleLbl="node1" presStyleIdx="0" presStyleCnt="3"/>
      <dgm:spPr/>
    </dgm:pt>
    <dgm:pt modelId="{1EAC42B8-7D03-46A5-8E59-6175145292FC}" type="pres">
      <dgm:prSet presAssocID="{FBCFDD0C-6A93-4F45-86FD-1E40655BE7EF}" presName="entireBox" presStyleLbl="node1" presStyleIdx="0" presStyleCnt="3"/>
      <dgm:spPr/>
    </dgm:pt>
    <dgm:pt modelId="{16023FFF-5C0F-4524-9378-AFEC9FD3DEEF}" type="pres">
      <dgm:prSet presAssocID="{FBCFDD0C-6A93-4F45-86FD-1E40655BE7EF}" presName="descendantBox" presStyleCnt="0"/>
      <dgm:spPr/>
    </dgm:pt>
    <dgm:pt modelId="{6AF9B881-2D40-4295-9CAA-92C8AB76FE4A}" type="pres">
      <dgm:prSet presAssocID="{681863C0-C913-4827-A3FF-EE404ADB81BA}" presName="childTextBox" presStyleLbl="fgAccFollowNode1" presStyleIdx="0" presStyleCnt="3" custLinFactNeighborX="-23993" custLinFactNeighborY="85938">
        <dgm:presLayoutVars>
          <dgm:bulletEnabled val="1"/>
        </dgm:presLayoutVars>
      </dgm:prSet>
      <dgm:spPr/>
    </dgm:pt>
    <dgm:pt modelId="{F53632CA-93DE-4638-B32E-7E25A0961FD3}" type="pres">
      <dgm:prSet presAssocID="{22BCD474-E34A-49A6-8DC4-7B1927684DA8}" presName="sp" presStyleCnt="0"/>
      <dgm:spPr/>
    </dgm:pt>
    <dgm:pt modelId="{6046460D-9836-4585-935D-B0D8193DA158}" type="pres">
      <dgm:prSet presAssocID="{EC27F99B-FB3B-4F09-B64C-3E27F1799CB4}" presName="arrowAndChildren" presStyleCnt="0"/>
      <dgm:spPr/>
    </dgm:pt>
    <dgm:pt modelId="{B90F5741-64BF-44FE-8CCB-ECB5E6B9EAD3}" type="pres">
      <dgm:prSet presAssocID="{EC27F99B-FB3B-4F09-B64C-3E27F1799CB4}" presName="parentTextArrow" presStyleLbl="node1" presStyleIdx="0" presStyleCnt="3"/>
      <dgm:spPr/>
    </dgm:pt>
    <dgm:pt modelId="{8C8A2E22-8ECA-41F6-956B-D4E198536CD2}" type="pres">
      <dgm:prSet presAssocID="{EC27F99B-FB3B-4F09-B64C-3E27F1799CB4}" presName="arrow" presStyleLbl="node1" presStyleIdx="1" presStyleCnt="3"/>
      <dgm:spPr/>
    </dgm:pt>
    <dgm:pt modelId="{8A78B6B8-C7BF-43C2-AC1B-94B347277A40}" type="pres">
      <dgm:prSet presAssocID="{EC27F99B-FB3B-4F09-B64C-3E27F1799CB4}" presName="descendantArrow" presStyleCnt="0"/>
      <dgm:spPr/>
    </dgm:pt>
    <dgm:pt modelId="{F513910F-2DAA-471D-A8D4-C4A9EBE80EB4}" type="pres">
      <dgm:prSet presAssocID="{64BC88B4-2169-4A1E-8301-8A6F08F0CBB1}" presName="childTextArrow" presStyleLbl="fgAccFollowNode1" presStyleIdx="1" presStyleCnt="3" custLinFactNeighborX="180">
        <dgm:presLayoutVars>
          <dgm:bulletEnabled val="1"/>
        </dgm:presLayoutVars>
      </dgm:prSet>
      <dgm:spPr/>
    </dgm:pt>
    <dgm:pt modelId="{700B92DF-AB79-470E-84E3-B56BAE90A45D}" type="pres">
      <dgm:prSet presAssocID="{F771187B-6882-438F-A671-860D63ED23C0}" presName="sp" presStyleCnt="0"/>
      <dgm:spPr/>
    </dgm:pt>
    <dgm:pt modelId="{86C345CA-3D10-473D-BD6F-383DF6F9A73D}" type="pres">
      <dgm:prSet presAssocID="{318C4E9A-7526-4AE4-8C15-CC023BD6F7D4}" presName="arrowAndChildren" presStyleCnt="0"/>
      <dgm:spPr/>
    </dgm:pt>
    <dgm:pt modelId="{6ECD2791-3237-40D5-9D6E-297ADB318326}" type="pres">
      <dgm:prSet presAssocID="{318C4E9A-7526-4AE4-8C15-CC023BD6F7D4}" presName="parentTextArrow" presStyleLbl="node1" presStyleIdx="1" presStyleCnt="3"/>
      <dgm:spPr/>
    </dgm:pt>
    <dgm:pt modelId="{1E4966AB-7F38-40B1-99EE-B966D35FEB07}" type="pres">
      <dgm:prSet presAssocID="{318C4E9A-7526-4AE4-8C15-CC023BD6F7D4}" presName="arrow" presStyleLbl="node1" presStyleIdx="2" presStyleCnt="3" custLinFactNeighborX="183" custLinFactNeighborY="-46"/>
      <dgm:spPr/>
    </dgm:pt>
    <dgm:pt modelId="{5A14BF8F-2897-48ED-8F16-3A031496031E}" type="pres">
      <dgm:prSet presAssocID="{318C4E9A-7526-4AE4-8C15-CC023BD6F7D4}" presName="descendantArrow" presStyleCnt="0"/>
      <dgm:spPr/>
    </dgm:pt>
    <dgm:pt modelId="{28A79081-0A87-4F6B-973C-A80B9B50956B}" type="pres">
      <dgm:prSet presAssocID="{BC75519A-8FDA-4379-B89B-AD0D1FDD6272}" presName="childTextArrow" presStyleLbl="fgAccFollowNode1" presStyleIdx="2" presStyleCnt="3" custLinFactNeighborX="180">
        <dgm:presLayoutVars>
          <dgm:bulletEnabled val="1"/>
        </dgm:presLayoutVars>
      </dgm:prSet>
      <dgm:spPr/>
    </dgm:pt>
  </dgm:ptLst>
  <dgm:cxnLst>
    <dgm:cxn modelId="{42A4C203-B845-47CD-8604-46C701924CB4}" srcId="{398936B9-B58D-4C12-BAE8-7EBD72EE4F09}" destId="{318C4E9A-7526-4AE4-8C15-CC023BD6F7D4}" srcOrd="0" destOrd="0" parTransId="{2F348B8F-0762-4532-AAD4-18EFFC7E9FE3}" sibTransId="{F771187B-6882-438F-A671-860D63ED23C0}"/>
    <dgm:cxn modelId="{46582F15-7AF8-4C0F-AC60-4C1FC9530A30}" srcId="{EC27F99B-FB3B-4F09-B64C-3E27F1799CB4}" destId="{64BC88B4-2169-4A1E-8301-8A6F08F0CBB1}" srcOrd="0" destOrd="0" parTransId="{F201A0F2-0AA3-4038-9CF8-31613D791E41}" sibTransId="{617491F4-D3EB-4D8A-96AE-498BFE8B49A8}"/>
    <dgm:cxn modelId="{EA9A052A-AFA4-4F5B-8D0D-0C41020A6705}" type="presOf" srcId="{64BC88B4-2169-4A1E-8301-8A6F08F0CBB1}" destId="{F513910F-2DAA-471D-A8D4-C4A9EBE80EB4}" srcOrd="0" destOrd="0" presId="urn:microsoft.com/office/officeart/2005/8/layout/process4"/>
    <dgm:cxn modelId="{D6DEB234-41CD-43C7-8110-5D0002A9DDD3}" type="presOf" srcId="{318C4E9A-7526-4AE4-8C15-CC023BD6F7D4}" destId="{6ECD2791-3237-40D5-9D6E-297ADB318326}" srcOrd="0" destOrd="0" presId="urn:microsoft.com/office/officeart/2005/8/layout/process4"/>
    <dgm:cxn modelId="{12317F6A-3E74-452C-BB44-928D6054EB9C}" type="presOf" srcId="{BC75519A-8FDA-4379-B89B-AD0D1FDD6272}" destId="{28A79081-0A87-4F6B-973C-A80B9B50956B}" srcOrd="0" destOrd="0" presId="urn:microsoft.com/office/officeart/2005/8/layout/process4"/>
    <dgm:cxn modelId="{80E0F76E-7F30-43AC-B330-1852E39ED02F}" type="presOf" srcId="{398936B9-B58D-4C12-BAE8-7EBD72EE4F09}" destId="{1C4F2899-4F85-464A-85FB-ACDB9AB99469}" srcOrd="0" destOrd="0" presId="urn:microsoft.com/office/officeart/2005/8/layout/process4"/>
    <dgm:cxn modelId="{15AB5E4F-ACCB-4E77-A69A-2354B610400E}" srcId="{398936B9-B58D-4C12-BAE8-7EBD72EE4F09}" destId="{EC27F99B-FB3B-4F09-B64C-3E27F1799CB4}" srcOrd="1" destOrd="0" parTransId="{70A36F44-23F8-48FD-A144-BDF734CB34C9}" sibTransId="{22BCD474-E34A-49A6-8DC4-7B1927684DA8}"/>
    <dgm:cxn modelId="{B675367C-C703-4844-9D6A-8608B3B2360F}" srcId="{398936B9-B58D-4C12-BAE8-7EBD72EE4F09}" destId="{FBCFDD0C-6A93-4F45-86FD-1E40655BE7EF}" srcOrd="2" destOrd="0" parTransId="{AB4C05A6-F3D8-46EC-B85D-58625DAC7E14}" sibTransId="{054D4694-D051-4D66-947D-28D350F77765}"/>
    <dgm:cxn modelId="{3A190589-253D-4781-8F15-D4706B7E7B22}" type="presOf" srcId="{FBCFDD0C-6A93-4F45-86FD-1E40655BE7EF}" destId="{B16F0D3E-6B0E-42C3-AADD-2D546C813645}" srcOrd="0" destOrd="0" presId="urn:microsoft.com/office/officeart/2005/8/layout/process4"/>
    <dgm:cxn modelId="{D175D293-F17A-4B59-9AAE-FC46ED5003CA}" type="presOf" srcId="{681863C0-C913-4827-A3FF-EE404ADB81BA}" destId="{6AF9B881-2D40-4295-9CAA-92C8AB76FE4A}" srcOrd="0" destOrd="0" presId="urn:microsoft.com/office/officeart/2005/8/layout/process4"/>
    <dgm:cxn modelId="{3856BAA0-2E70-4154-9867-D0F049CB4DB2}" type="presOf" srcId="{FBCFDD0C-6A93-4F45-86FD-1E40655BE7EF}" destId="{1EAC42B8-7D03-46A5-8E59-6175145292FC}" srcOrd="1" destOrd="0" presId="urn:microsoft.com/office/officeart/2005/8/layout/process4"/>
    <dgm:cxn modelId="{4A24ABC3-613A-45F2-9549-A24721E4C09A}" type="presOf" srcId="{EC27F99B-FB3B-4F09-B64C-3E27F1799CB4}" destId="{8C8A2E22-8ECA-41F6-956B-D4E198536CD2}" srcOrd="1" destOrd="0" presId="urn:microsoft.com/office/officeart/2005/8/layout/process4"/>
    <dgm:cxn modelId="{85B1FBCB-3265-4C0F-85F2-05CA824C8882}" type="presOf" srcId="{EC27F99B-FB3B-4F09-B64C-3E27F1799CB4}" destId="{B90F5741-64BF-44FE-8CCB-ECB5E6B9EAD3}" srcOrd="0" destOrd="0" presId="urn:microsoft.com/office/officeart/2005/8/layout/process4"/>
    <dgm:cxn modelId="{20806CCD-7470-492C-B339-82630A07B496}" srcId="{FBCFDD0C-6A93-4F45-86FD-1E40655BE7EF}" destId="{681863C0-C913-4827-A3FF-EE404ADB81BA}" srcOrd="0" destOrd="0" parTransId="{22230998-72CF-4BE2-9D70-2B89E964556D}" sibTransId="{AEB27194-CBB4-4F88-AAB3-8072BEBAD860}"/>
    <dgm:cxn modelId="{6638E5D2-74A9-4702-B4AD-17326D3D015B}" srcId="{318C4E9A-7526-4AE4-8C15-CC023BD6F7D4}" destId="{BC75519A-8FDA-4379-B89B-AD0D1FDD6272}" srcOrd="0" destOrd="0" parTransId="{8641460A-62F2-4C7D-9DB1-32A77AAD2BC0}" sibTransId="{917C0D89-14FC-4C2A-9DBD-21850F175AE3}"/>
    <dgm:cxn modelId="{1AE944E6-A154-458D-9247-264DA26F1DD9}" type="presOf" srcId="{318C4E9A-7526-4AE4-8C15-CC023BD6F7D4}" destId="{1E4966AB-7F38-40B1-99EE-B966D35FEB07}" srcOrd="1" destOrd="0" presId="urn:microsoft.com/office/officeart/2005/8/layout/process4"/>
    <dgm:cxn modelId="{76E56474-0021-4283-8866-C28EAEC5AF59}" type="presParOf" srcId="{1C4F2899-4F85-464A-85FB-ACDB9AB99469}" destId="{FC01AFF8-379A-45DB-97A3-1127D650E61C}" srcOrd="0" destOrd="0" presId="urn:microsoft.com/office/officeart/2005/8/layout/process4"/>
    <dgm:cxn modelId="{5415383B-8EBC-43F6-9511-068EA465BA51}" type="presParOf" srcId="{FC01AFF8-379A-45DB-97A3-1127D650E61C}" destId="{B16F0D3E-6B0E-42C3-AADD-2D546C813645}" srcOrd="0" destOrd="0" presId="urn:microsoft.com/office/officeart/2005/8/layout/process4"/>
    <dgm:cxn modelId="{A3C32A92-45E6-4867-ADF3-9B36C3B67604}" type="presParOf" srcId="{FC01AFF8-379A-45DB-97A3-1127D650E61C}" destId="{1EAC42B8-7D03-46A5-8E59-6175145292FC}" srcOrd="1" destOrd="0" presId="urn:microsoft.com/office/officeart/2005/8/layout/process4"/>
    <dgm:cxn modelId="{FC6229BF-C58C-4FC7-B264-F3F9F0F379F6}" type="presParOf" srcId="{FC01AFF8-379A-45DB-97A3-1127D650E61C}" destId="{16023FFF-5C0F-4524-9378-AFEC9FD3DEEF}" srcOrd="2" destOrd="0" presId="urn:microsoft.com/office/officeart/2005/8/layout/process4"/>
    <dgm:cxn modelId="{4A188782-EDCF-47DF-98EF-15ECB0D86BB6}" type="presParOf" srcId="{16023FFF-5C0F-4524-9378-AFEC9FD3DEEF}" destId="{6AF9B881-2D40-4295-9CAA-92C8AB76FE4A}" srcOrd="0" destOrd="0" presId="urn:microsoft.com/office/officeart/2005/8/layout/process4"/>
    <dgm:cxn modelId="{4FFDE2F1-A0D6-430F-91EF-EC6AC9A584F0}" type="presParOf" srcId="{1C4F2899-4F85-464A-85FB-ACDB9AB99469}" destId="{F53632CA-93DE-4638-B32E-7E25A0961FD3}" srcOrd="1" destOrd="0" presId="urn:microsoft.com/office/officeart/2005/8/layout/process4"/>
    <dgm:cxn modelId="{68A46372-DD2F-4948-80A5-BF197AE2261D}" type="presParOf" srcId="{1C4F2899-4F85-464A-85FB-ACDB9AB99469}" destId="{6046460D-9836-4585-935D-B0D8193DA158}" srcOrd="2" destOrd="0" presId="urn:microsoft.com/office/officeart/2005/8/layout/process4"/>
    <dgm:cxn modelId="{7F838E18-6F15-4A76-9E3D-65C8A74F0DD0}" type="presParOf" srcId="{6046460D-9836-4585-935D-B0D8193DA158}" destId="{B90F5741-64BF-44FE-8CCB-ECB5E6B9EAD3}" srcOrd="0" destOrd="0" presId="urn:microsoft.com/office/officeart/2005/8/layout/process4"/>
    <dgm:cxn modelId="{80985068-45C3-43AE-91A2-6449DB158821}" type="presParOf" srcId="{6046460D-9836-4585-935D-B0D8193DA158}" destId="{8C8A2E22-8ECA-41F6-956B-D4E198536CD2}" srcOrd="1" destOrd="0" presId="urn:microsoft.com/office/officeart/2005/8/layout/process4"/>
    <dgm:cxn modelId="{F5D6CB50-45E9-4B55-A618-69BA7ECF3D24}" type="presParOf" srcId="{6046460D-9836-4585-935D-B0D8193DA158}" destId="{8A78B6B8-C7BF-43C2-AC1B-94B347277A40}" srcOrd="2" destOrd="0" presId="urn:microsoft.com/office/officeart/2005/8/layout/process4"/>
    <dgm:cxn modelId="{164A808C-8DF3-468D-93CF-75FEFFD265E4}" type="presParOf" srcId="{8A78B6B8-C7BF-43C2-AC1B-94B347277A40}" destId="{F513910F-2DAA-471D-A8D4-C4A9EBE80EB4}" srcOrd="0" destOrd="0" presId="urn:microsoft.com/office/officeart/2005/8/layout/process4"/>
    <dgm:cxn modelId="{BC983A29-A6AC-4165-978E-C5EF0659FD8A}" type="presParOf" srcId="{1C4F2899-4F85-464A-85FB-ACDB9AB99469}" destId="{700B92DF-AB79-470E-84E3-B56BAE90A45D}" srcOrd="3" destOrd="0" presId="urn:microsoft.com/office/officeart/2005/8/layout/process4"/>
    <dgm:cxn modelId="{FA0B3839-4E24-4C7B-A0C6-2E081C887529}" type="presParOf" srcId="{1C4F2899-4F85-464A-85FB-ACDB9AB99469}" destId="{86C345CA-3D10-473D-BD6F-383DF6F9A73D}" srcOrd="4" destOrd="0" presId="urn:microsoft.com/office/officeart/2005/8/layout/process4"/>
    <dgm:cxn modelId="{E8E2A1B4-BF0A-4E92-9AB7-2620AA8AC5A4}" type="presParOf" srcId="{86C345CA-3D10-473D-BD6F-383DF6F9A73D}" destId="{6ECD2791-3237-40D5-9D6E-297ADB318326}" srcOrd="0" destOrd="0" presId="urn:microsoft.com/office/officeart/2005/8/layout/process4"/>
    <dgm:cxn modelId="{97E028BC-885A-4641-8462-0E3C85DA5D35}" type="presParOf" srcId="{86C345CA-3D10-473D-BD6F-383DF6F9A73D}" destId="{1E4966AB-7F38-40B1-99EE-B966D35FEB07}" srcOrd="1" destOrd="0" presId="urn:microsoft.com/office/officeart/2005/8/layout/process4"/>
    <dgm:cxn modelId="{65EC864C-D3DB-4709-858C-AEAA908038AA}" type="presParOf" srcId="{86C345CA-3D10-473D-BD6F-383DF6F9A73D}" destId="{5A14BF8F-2897-48ED-8F16-3A031496031E}" srcOrd="2" destOrd="0" presId="urn:microsoft.com/office/officeart/2005/8/layout/process4"/>
    <dgm:cxn modelId="{5E7CF596-7DCF-4819-ACDE-847F85CCDB8B}" type="presParOf" srcId="{5A14BF8F-2897-48ED-8F16-3A031496031E}" destId="{28A79081-0A87-4F6B-973C-A80B9B50956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991035-3DAB-4270-96A7-8F6C1285053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16200000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04B8B590-EB6F-46EE-A82A-1C819F6B02D6}">
      <dgm:prSet custT="1"/>
      <dgm:spPr>
        <a:solidFill>
          <a:srgbClr val="FFC000"/>
        </a:solidFill>
      </dgm:spPr>
      <dgm:t>
        <a:bodyPr/>
        <a:lstStyle/>
        <a:p>
          <a:r>
            <a:rPr lang="fr-FR" sz="1800" b="1">
              <a:solidFill>
                <a:schemeClr val="bg1"/>
              </a:solidFill>
            </a:rPr>
            <a:t>Cluster 1  4 pays</a:t>
          </a:r>
        </a:p>
      </dgm:t>
    </dgm:pt>
    <dgm:pt modelId="{0BF2D5BC-6862-4485-B3F2-3D8205929882}" type="parTrans" cxnId="{CA355475-766D-461C-9941-E2DCB7824692}">
      <dgm:prSet/>
      <dgm:spPr/>
      <dgm:t>
        <a:bodyPr/>
        <a:lstStyle/>
        <a:p>
          <a:endParaRPr lang="fr-FR"/>
        </a:p>
      </dgm:t>
    </dgm:pt>
    <dgm:pt modelId="{8E43F91B-CACA-407F-9959-F22A088BEFC6}" type="sibTrans" cxnId="{CA355475-766D-461C-9941-E2DCB7824692}">
      <dgm:prSet/>
      <dgm:spPr/>
      <dgm:t>
        <a:bodyPr/>
        <a:lstStyle/>
        <a:p>
          <a:endParaRPr lang="fr-FR"/>
        </a:p>
      </dgm:t>
    </dgm:pt>
    <dgm:pt modelId="{A10A20AB-F057-4A03-B1B4-BEB6AD97394B}">
      <dgm:prSet custT="1"/>
      <dgm:spPr>
        <a:solidFill>
          <a:srgbClr val="00CC00"/>
        </a:solidFill>
      </dgm:spPr>
      <dgm:t>
        <a:bodyPr/>
        <a:lstStyle/>
        <a:p>
          <a:r>
            <a:rPr lang="fr-FR" sz="1800" b="1">
              <a:solidFill>
                <a:schemeClr val="bg1"/>
              </a:solidFill>
            </a:rPr>
            <a:t>Cluster 2  112 pays</a:t>
          </a:r>
        </a:p>
      </dgm:t>
    </dgm:pt>
    <dgm:pt modelId="{FBFD4B09-628D-4FAB-8F37-FD9BCC0D1EEE}" type="parTrans" cxnId="{4003DF17-F8FA-4CF9-A4D0-B50166328D51}">
      <dgm:prSet/>
      <dgm:spPr/>
      <dgm:t>
        <a:bodyPr/>
        <a:lstStyle/>
        <a:p>
          <a:endParaRPr lang="fr-FR"/>
        </a:p>
      </dgm:t>
    </dgm:pt>
    <dgm:pt modelId="{EE5BA438-9AA1-445B-9F2D-D22045C86441}" type="sibTrans" cxnId="{4003DF17-F8FA-4CF9-A4D0-B50166328D51}">
      <dgm:prSet/>
      <dgm:spPr/>
      <dgm:t>
        <a:bodyPr/>
        <a:lstStyle/>
        <a:p>
          <a:endParaRPr lang="fr-FR"/>
        </a:p>
      </dgm:t>
    </dgm:pt>
    <dgm:pt modelId="{489DF130-C044-4706-B07F-4A8795BB8BB8}">
      <dgm:prSet custT="1"/>
      <dgm:spPr/>
      <dgm:t>
        <a:bodyPr/>
        <a:lstStyle/>
        <a:p>
          <a:r>
            <a:rPr lang="fr-FR" sz="1800" b="1">
              <a:solidFill>
                <a:schemeClr val="bg1"/>
              </a:solidFill>
            </a:rPr>
            <a:t>Cluster 3 17 pays</a:t>
          </a:r>
        </a:p>
      </dgm:t>
    </dgm:pt>
    <dgm:pt modelId="{3DE424C1-3CA2-44AC-8B82-1009118896BB}" type="parTrans" cxnId="{33585599-C800-4A74-B620-841D0BF31F59}">
      <dgm:prSet/>
      <dgm:spPr/>
      <dgm:t>
        <a:bodyPr/>
        <a:lstStyle/>
        <a:p>
          <a:endParaRPr lang="fr-FR"/>
        </a:p>
      </dgm:t>
    </dgm:pt>
    <dgm:pt modelId="{FBFD2D90-D0FE-4D64-B212-007B8E11C7FD}" type="sibTrans" cxnId="{33585599-C800-4A74-B620-841D0BF31F59}">
      <dgm:prSet/>
      <dgm:spPr/>
      <dgm:t>
        <a:bodyPr/>
        <a:lstStyle/>
        <a:p>
          <a:endParaRPr lang="fr-FR"/>
        </a:p>
      </dgm:t>
    </dgm:pt>
    <dgm:pt modelId="{9FE2A021-6D8A-4D63-834D-6C8B043B8B07}">
      <dgm:prSet custT="1"/>
      <dgm:spPr>
        <a:solidFill>
          <a:srgbClr val="7030A0"/>
        </a:solidFill>
      </dgm:spPr>
      <dgm:t>
        <a:bodyPr/>
        <a:lstStyle/>
        <a:p>
          <a:r>
            <a:rPr lang="fr-FR" sz="1800" b="1">
              <a:solidFill>
                <a:schemeClr val="bg1"/>
              </a:solidFill>
            </a:rPr>
            <a:t>Cluster 4 41 pays</a:t>
          </a:r>
        </a:p>
      </dgm:t>
    </dgm:pt>
    <dgm:pt modelId="{0E9A91ED-4BC7-45D1-B7BB-722A0A1257B1}" type="parTrans" cxnId="{58760753-DDA5-42F0-BD15-12CF15DEF002}">
      <dgm:prSet/>
      <dgm:spPr/>
      <dgm:t>
        <a:bodyPr/>
        <a:lstStyle/>
        <a:p>
          <a:endParaRPr lang="fr-FR"/>
        </a:p>
      </dgm:t>
    </dgm:pt>
    <dgm:pt modelId="{89C12BDD-6234-460C-8602-EF283360D06A}" type="sibTrans" cxnId="{58760753-DDA5-42F0-BD15-12CF15DEF002}">
      <dgm:prSet/>
      <dgm:spPr/>
      <dgm:t>
        <a:bodyPr/>
        <a:lstStyle/>
        <a:p>
          <a:endParaRPr lang="fr-FR"/>
        </a:p>
      </dgm:t>
    </dgm:pt>
    <dgm:pt modelId="{9AED6A8D-B66A-4423-B34A-10920AD869C7}" type="pres">
      <dgm:prSet presAssocID="{2F991035-3DAB-4270-96A7-8F6C12850537}" presName="Name0" presStyleCnt="0">
        <dgm:presLayoutVars>
          <dgm:dir/>
          <dgm:resizeHandles val="exact"/>
        </dgm:presLayoutVars>
      </dgm:prSet>
      <dgm:spPr/>
    </dgm:pt>
    <dgm:pt modelId="{8C88900E-0AA4-4844-BDF1-85F294D30B95}" type="pres">
      <dgm:prSet presAssocID="{04B8B590-EB6F-46EE-A82A-1C819F6B02D6}" presName="Name5" presStyleLbl="vennNode1" presStyleIdx="0" presStyleCnt="4" custAng="16200000">
        <dgm:presLayoutVars>
          <dgm:bulletEnabled val="1"/>
        </dgm:presLayoutVars>
      </dgm:prSet>
      <dgm:spPr/>
    </dgm:pt>
    <dgm:pt modelId="{3421123B-1390-4521-9526-74680628D879}" type="pres">
      <dgm:prSet presAssocID="{8E43F91B-CACA-407F-9959-F22A088BEFC6}" presName="space" presStyleCnt="0"/>
      <dgm:spPr/>
    </dgm:pt>
    <dgm:pt modelId="{05C0D22D-E8A7-490A-A97D-6947199A1E03}" type="pres">
      <dgm:prSet presAssocID="{A10A20AB-F057-4A03-B1B4-BEB6AD97394B}" presName="Name5" presStyleLbl="vennNode1" presStyleIdx="1" presStyleCnt="4" custAng="16200000">
        <dgm:presLayoutVars>
          <dgm:bulletEnabled val="1"/>
        </dgm:presLayoutVars>
      </dgm:prSet>
      <dgm:spPr/>
    </dgm:pt>
    <dgm:pt modelId="{8F51C6AE-04B8-4BF5-9692-222A1A333983}" type="pres">
      <dgm:prSet presAssocID="{EE5BA438-9AA1-445B-9F2D-D22045C86441}" presName="space" presStyleCnt="0"/>
      <dgm:spPr/>
    </dgm:pt>
    <dgm:pt modelId="{EFB781F4-4C56-4C8E-849B-19AB95615497}" type="pres">
      <dgm:prSet presAssocID="{489DF130-C044-4706-B07F-4A8795BB8BB8}" presName="Name5" presStyleLbl="vennNode1" presStyleIdx="2" presStyleCnt="4" custAng="16200000">
        <dgm:presLayoutVars>
          <dgm:bulletEnabled val="1"/>
        </dgm:presLayoutVars>
      </dgm:prSet>
      <dgm:spPr/>
    </dgm:pt>
    <dgm:pt modelId="{BDB58FDB-6EA2-4D58-A9E7-619167942030}" type="pres">
      <dgm:prSet presAssocID="{FBFD2D90-D0FE-4D64-B212-007B8E11C7FD}" presName="space" presStyleCnt="0"/>
      <dgm:spPr/>
    </dgm:pt>
    <dgm:pt modelId="{D8E81C5D-852E-4800-8665-C47AA2D3D15D}" type="pres">
      <dgm:prSet presAssocID="{9FE2A021-6D8A-4D63-834D-6C8B043B8B07}" presName="Name5" presStyleLbl="vennNode1" presStyleIdx="3" presStyleCnt="4" custAng="16200000">
        <dgm:presLayoutVars>
          <dgm:bulletEnabled val="1"/>
        </dgm:presLayoutVars>
      </dgm:prSet>
      <dgm:spPr/>
    </dgm:pt>
  </dgm:ptLst>
  <dgm:cxnLst>
    <dgm:cxn modelId="{4003DF17-F8FA-4CF9-A4D0-B50166328D51}" srcId="{2F991035-3DAB-4270-96A7-8F6C12850537}" destId="{A10A20AB-F057-4A03-B1B4-BEB6AD97394B}" srcOrd="1" destOrd="0" parTransId="{FBFD4B09-628D-4FAB-8F37-FD9BCC0D1EEE}" sibTransId="{EE5BA438-9AA1-445B-9F2D-D22045C86441}"/>
    <dgm:cxn modelId="{149A2C2D-6C3F-478F-AF2F-18ED492AF62E}" type="presOf" srcId="{9FE2A021-6D8A-4D63-834D-6C8B043B8B07}" destId="{D8E81C5D-852E-4800-8665-C47AA2D3D15D}" srcOrd="0" destOrd="0" presId="urn:microsoft.com/office/officeart/2005/8/layout/venn3"/>
    <dgm:cxn modelId="{9FF31639-F8FA-4F39-8BEE-D0022090F9D7}" type="presOf" srcId="{A10A20AB-F057-4A03-B1B4-BEB6AD97394B}" destId="{05C0D22D-E8A7-490A-A97D-6947199A1E03}" srcOrd="0" destOrd="0" presId="urn:microsoft.com/office/officeart/2005/8/layout/venn3"/>
    <dgm:cxn modelId="{77B9473C-0491-42E3-BDAC-948BC1170268}" type="presOf" srcId="{04B8B590-EB6F-46EE-A82A-1C819F6B02D6}" destId="{8C88900E-0AA4-4844-BDF1-85F294D30B95}" srcOrd="0" destOrd="0" presId="urn:microsoft.com/office/officeart/2005/8/layout/venn3"/>
    <dgm:cxn modelId="{3BD8A93F-7108-4852-90E1-9FA98BE7B1C0}" type="presOf" srcId="{489DF130-C044-4706-B07F-4A8795BB8BB8}" destId="{EFB781F4-4C56-4C8E-849B-19AB95615497}" srcOrd="0" destOrd="0" presId="urn:microsoft.com/office/officeart/2005/8/layout/venn3"/>
    <dgm:cxn modelId="{101E946A-1614-44DF-9B8A-5DB506F14735}" type="presOf" srcId="{2F991035-3DAB-4270-96A7-8F6C12850537}" destId="{9AED6A8D-B66A-4423-B34A-10920AD869C7}" srcOrd="0" destOrd="0" presId="urn:microsoft.com/office/officeart/2005/8/layout/venn3"/>
    <dgm:cxn modelId="{58760753-DDA5-42F0-BD15-12CF15DEF002}" srcId="{2F991035-3DAB-4270-96A7-8F6C12850537}" destId="{9FE2A021-6D8A-4D63-834D-6C8B043B8B07}" srcOrd="3" destOrd="0" parTransId="{0E9A91ED-4BC7-45D1-B7BB-722A0A1257B1}" sibTransId="{89C12BDD-6234-460C-8602-EF283360D06A}"/>
    <dgm:cxn modelId="{CA355475-766D-461C-9941-E2DCB7824692}" srcId="{2F991035-3DAB-4270-96A7-8F6C12850537}" destId="{04B8B590-EB6F-46EE-A82A-1C819F6B02D6}" srcOrd="0" destOrd="0" parTransId="{0BF2D5BC-6862-4485-B3F2-3D8205929882}" sibTransId="{8E43F91B-CACA-407F-9959-F22A088BEFC6}"/>
    <dgm:cxn modelId="{33585599-C800-4A74-B620-841D0BF31F59}" srcId="{2F991035-3DAB-4270-96A7-8F6C12850537}" destId="{489DF130-C044-4706-B07F-4A8795BB8BB8}" srcOrd="2" destOrd="0" parTransId="{3DE424C1-3CA2-44AC-8B82-1009118896BB}" sibTransId="{FBFD2D90-D0FE-4D64-B212-007B8E11C7FD}"/>
    <dgm:cxn modelId="{4CE42633-F021-4D5D-BF8A-FF0EA186B7F0}" type="presParOf" srcId="{9AED6A8D-B66A-4423-B34A-10920AD869C7}" destId="{8C88900E-0AA4-4844-BDF1-85F294D30B95}" srcOrd="0" destOrd="0" presId="urn:microsoft.com/office/officeart/2005/8/layout/venn3"/>
    <dgm:cxn modelId="{95CFE80D-086F-4EF6-9EAD-545E7322E866}" type="presParOf" srcId="{9AED6A8D-B66A-4423-B34A-10920AD869C7}" destId="{3421123B-1390-4521-9526-74680628D879}" srcOrd="1" destOrd="0" presId="urn:microsoft.com/office/officeart/2005/8/layout/venn3"/>
    <dgm:cxn modelId="{B2EA9746-059E-4EE0-B485-FB0C5E303498}" type="presParOf" srcId="{9AED6A8D-B66A-4423-B34A-10920AD869C7}" destId="{05C0D22D-E8A7-490A-A97D-6947199A1E03}" srcOrd="2" destOrd="0" presId="urn:microsoft.com/office/officeart/2005/8/layout/venn3"/>
    <dgm:cxn modelId="{C94BC637-ACA4-4B00-8ACD-BBDB4749C5EC}" type="presParOf" srcId="{9AED6A8D-B66A-4423-B34A-10920AD869C7}" destId="{8F51C6AE-04B8-4BF5-9692-222A1A333983}" srcOrd="3" destOrd="0" presId="urn:microsoft.com/office/officeart/2005/8/layout/venn3"/>
    <dgm:cxn modelId="{7410F41C-0FE9-4956-AA59-82BD755EE9CF}" type="presParOf" srcId="{9AED6A8D-B66A-4423-B34A-10920AD869C7}" destId="{EFB781F4-4C56-4C8E-849B-19AB95615497}" srcOrd="4" destOrd="0" presId="urn:microsoft.com/office/officeart/2005/8/layout/venn3"/>
    <dgm:cxn modelId="{C2BA6A3D-90F0-4CD3-A7CC-DFCB384CE58B}" type="presParOf" srcId="{9AED6A8D-B66A-4423-B34A-10920AD869C7}" destId="{BDB58FDB-6EA2-4D58-A9E7-619167942030}" srcOrd="5" destOrd="0" presId="urn:microsoft.com/office/officeart/2005/8/layout/venn3"/>
    <dgm:cxn modelId="{C156A7B0-A118-48B7-A0E2-22099740A902}" type="presParOf" srcId="{9AED6A8D-B66A-4423-B34A-10920AD869C7}" destId="{D8E81C5D-852E-4800-8665-C47AA2D3D15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5F7B02-8297-4A67-96A3-40566C0CE9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149C346-D398-4C8C-AA7A-5682495CF3FC}">
      <dgm:prSet custT="1"/>
      <dgm:spPr>
        <a:solidFill>
          <a:srgbClr val="FFC000"/>
        </a:solidFill>
      </dgm:spPr>
      <dgm:t>
        <a:bodyPr/>
        <a:lstStyle/>
        <a:p>
          <a:r>
            <a:rPr lang="fr-FR" sz="1800" b="1"/>
            <a:t>Cluster 1</a:t>
          </a:r>
          <a:endParaRPr lang="fr-FR" sz="1800"/>
        </a:p>
      </dgm:t>
    </dgm:pt>
    <dgm:pt modelId="{00D578BA-6C7C-4EA8-BA8F-CA9F92062929}" type="parTrans" cxnId="{80EB3C49-24D9-474E-9B22-04D43BBF06B4}">
      <dgm:prSet/>
      <dgm:spPr/>
      <dgm:t>
        <a:bodyPr/>
        <a:lstStyle/>
        <a:p>
          <a:endParaRPr lang="fr-FR"/>
        </a:p>
      </dgm:t>
    </dgm:pt>
    <dgm:pt modelId="{7AA0581D-C85A-4E61-BDFC-E303D1FD8B62}" type="sibTrans" cxnId="{80EB3C49-24D9-474E-9B22-04D43BBF06B4}">
      <dgm:prSet/>
      <dgm:spPr/>
      <dgm:t>
        <a:bodyPr/>
        <a:lstStyle/>
        <a:p>
          <a:endParaRPr lang="fr-FR"/>
        </a:p>
      </dgm:t>
    </dgm:pt>
    <dgm:pt modelId="{0529FB64-01D8-4D13-BD70-776AF9A3B7F6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fr-FR" sz="1300"/>
            <a:t>Population très élevée</a:t>
          </a:r>
        </a:p>
      </dgm:t>
    </dgm:pt>
    <dgm:pt modelId="{0D8317FF-7DC8-425F-BC43-B4CA47883A20}" type="parTrans" cxnId="{8AE7A3E3-CEA1-46E3-9BBD-C76FAEFDCCF8}">
      <dgm:prSet/>
      <dgm:spPr/>
      <dgm:t>
        <a:bodyPr/>
        <a:lstStyle/>
        <a:p>
          <a:endParaRPr lang="fr-FR"/>
        </a:p>
      </dgm:t>
    </dgm:pt>
    <dgm:pt modelId="{9F6B077A-10D1-4F37-AD15-0D5E1BC3A3D2}" type="sibTrans" cxnId="{8AE7A3E3-CEA1-46E3-9BBD-C76FAEFDCCF8}">
      <dgm:prSet/>
      <dgm:spPr/>
      <dgm:t>
        <a:bodyPr/>
        <a:lstStyle/>
        <a:p>
          <a:endParaRPr lang="fr-FR"/>
        </a:p>
      </dgm:t>
    </dgm:pt>
    <dgm:pt modelId="{3AC09A7F-175E-4F7E-9FE4-7CAD0D5C17B3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fr-FR" sz="1300"/>
            <a:t>DI très élevée</a:t>
          </a:r>
        </a:p>
      </dgm:t>
    </dgm:pt>
    <dgm:pt modelId="{73095AFD-E275-4264-9B25-3D8BB77257F5}" type="parTrans" cxnId="{3999D6C1-C598-4E44-A4D8-73956F56A85D}">
      <dgm:prSet/>
      <dgm:spPr/>
      <dgm:t>
        <a:bodyPr/>
        <a:lstStyle/>
        <a:p>
          <a:endParaRPr lang="fr-FR"/>
        </a:p>
      </dgm:t>
    </dgm:pt>
    <dgm:pt modelId="{7FB252A4-A20A-4F75-BA2B-C91A298C0DCF}" type="sibTrans" cxnId="{3999D6C1-C598-4E44-A4D8-73956F56A85D}">
      <dgm:prSet/>
      <dgm:spPr/>
      <dgm:t>
        <a:bodyPr/>
        <a:lstStyle/>
        <a:p>
          <a:endParaRPr lang="fr-FR"/>
        </a:p>
      </dgm:t>
    </dgm:pt>
    <dgm:pt modelId="{D6E82440-3C76-4ECF-A6E7-25E75EF3EFC8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fr-FR" sz="1300"/>
            <a:t>Nour très élevée</a:t>
          </a:r>
        </a:p>
      </dgm:t>
    </dgm:pt>
    <dgm:pt modelId="{5C2E1EB0-336B-4B8B-A101-1245F85CA7D2}" type="parTrans" cxnId="{3E43D44C-FAB4-4ECC-B5F0-28A6BC60491E}">
      <dgm:prSet/>
      <dgm:spPr/>
      <dgm:t>
        <a:bodyPr/>
        <a:lstStyle/>
        <a:p>
          <a:endParaRPr lang="fr-FR"/>
        </a:p>
      </dgm:t>
    </dgm:pt>
    <dgm:pt modelId="{C363F7F1-61B7-4BB2-A68C-2AFEFF830262}" type="sibTrans" cxnId="{3E43D44C-FAB4-4ECC-B5F0-28A6BC60491E}">
      <dgm:prSet/>
      <dgm:spPr/>
      <dgm:t>
        <a:bodyPr/>
        <a:lstStyle/>
        <a:p>
          <a:endParaRPr lang="fr-FR"/>
        </a:p>
      </dgm:t>
    </dgm:pt>
    <dgm:pt modelId="{99B4035A-23F8-487F-98F7-5788A5F6F1CE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fr-FR" sz="1300"/>
            <a:t>Prod très élevée</a:t>
          </a:r>
        </a:p>
      </dgm:t>
    </dgm:pt>
    <dgm:pt modelId="{1C70CC5D-5B1A-441D-A149-FA1DE98BE9E0}" type="parTrans" cxnId="{FE78632C-5EC9-49DD-817F-5E18DC90A0A7}">
      <dgm:prSet/>
      <dgm:spPr/>
      <dgm:t>
        <a:bodyPr/>
        <a:lstStyle/>
        <a:p>
          <a:endParaRPr lang="fr-FR"/>
        </a:p>
      </dgm:t>
    </dgm:pt>
    <dgm:pt modelId="{B547F059-1D9B-4707-8710-659BC719BAB9}" type="sibTrans" cxnId="{FE78632C-5EC9-49DD-817F-5E18DC90A0A7}">
      <dgm:prSet/>
      <dgm:spPr/>
      <dgm:t>
        <a:bodyPr/>
        <a:lstStyle/>
        <a:p>
          <a:endParaRPr lang="fr-FR"/>
        </a:p>
      </dgm:t>
    </dgm:pt>
    <dgm:pt modelId="{D6ACE5C1-AEC2-4C4D-A222-226098E1E2FB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fr-FR" sz="1300"/>
            <a:t>Export très élevée</a:t>
          </a:r>
        </a:p>
      </dgm:t>
    </dgm:pt>
    <dgm:pt modelId="{C8E7F14C-20FE-4AAF-B5BB-DA04889D287F}" type="parTrans" cxnId="{1532A88D-7C13-4289-9504-90CA859C791B}">
      <dgm:prSet/>
      <dgm:spPr/>
      <dgm:t>
        <a:bodyPr/>
        <a:lstStyle/>
        <a:p>
          <a:endParaRPr lang="fr-FR"/>
        </a:p>
      </dgm:t>
    </dgm:pt>
    <dgm:pt modelId="{4E5CFED0-4227-4F91-B274-83782E6D2B83}" type="sibTrans" cxnId="{1532A88D-7C13-4289-9504-90CA859C791B}">
      <dgm:prSet/>
      <dgm:spPr/>
      <dgm:t>
        <a:bodyPr/>
        <a:lstStyle/>
        <a:p>
          <a:endParaRPr lang="fr-FR"/>
        </a:p>
      </dgm:t>
    </dgm:pt>
    <dgm:pt modelId="{628AECFE-3CB7-4839-92DE-F7B47A22C6DE}">
      <dgm:prSet custT="1"/>
      <dgm:spPr>
        <a:solidFill>
          <a:srgbClr val="00CC00"/>
        </a:solidFill>
        <a:ln>
          <a:solidFill>
            <a:srgbClr val="00CC00"/>
          </a:solidFill>
        </a:ln>
      </dgm:spPr>
      <dgm:t>
        <a:bodyPr/>
        <a:lstStyle/>
        <a:p>
          <a:r>
            <a:rPr lang="fr-FR" sz="1800" b="1"/>
            <a:t>Cluster 2</a:t>
          </a:r>
          <a:endParaRPr lang="fr-FR" sz="1800"/>
        </a:p>
      </dgm:t>
    </dgm:pt>
    <dgm:pt modelId="{8CFABDB7-3CA0-4141-914A-6CAFC04A201E}" type="parTrans" cxnId="{D19844A2-4016-406C-BC2F-570C5E32327B}">
      <dgm:prSet/>
      <dgm:spPr/>
      <dgm:t>
        <a:bodyPr/>
        <a:lstStyle/>
        <a:p>
          <a:endParaRPr lang="fr-FR"/>
        </a:p>
      </dgm:t>
    </dgm:pt>
    <dgm:pt modelId="{9986A4D5-E342-4711-8745-41F5FD81042D}" type="sibTrans" cxnId="{D19844A2-4016-406C-BC2F-570C5E32327B}">
      <dgm:prSet/>
      <dgm:spPr/>
      <dgm:t>
        <a:bodyPr/>
        <a:lstStyle/>
        <a:p>
          <a:endParaRPr lang="fr-FR"/>
        </a:p>
      </dgm:t>
    </dgm:pt>
    <dgm:pt modelId="{61E27049-6AC5-4E10-BFDD-BF86A208E682}">
      <dgm:prSet custT="1"/>
      <dgm:spPr>
        <a:ln>
          <a:solidFill>
            <a:srgbClr val="00CC00"/>
          </a:solidFill>
        </a:ln>
      </dgm:spPr>
      <dgm:t>
        <a:bodyPr/>
        <a:lstStyle/>
        <a:p>
          <a:r>
            <a:rPr lang="fr-FR" sz="1300"/>
            <a:t>PIB hab faible</a:t>
          </a:r>
        </a:p>
      </dgm:t>
    </dgm:pt>
    <dgm:pt modelId="{DCEA3743-C429-4CA7-8853-C8F72D911580}" type="parTrans" cxnId="{7A29FF27-5628-430C-AED2-17E085A2611D}">
      <dgm:prSet/>
      <dgm:spPr/>
      <dgm:t>
        <a:bodyPr/>
        <a:lstStyle/>
        <a:p>
          <a:endParaRPr lang="fr-FR"/>
        </a:p>
      </dgm:t>
    </dgm:pt>
    <dgm:pt modelId="{CB3E3CA7-9358-4A89-8989-D3FA962C13FB}" type="sibTrans" cxnId="{7A29FF27-5628-430C-AED2-17E085A2611D}">
      <dgm:prSet/>
      <dgm:spPr/>
      <dgm:t>
        <a:bodyPr/>
        <a:lstStyle/>
        <a:p>
          <a:endParaRPr lang="fr-FR"/>
        </a:p>
      </dgm:t>
    </dgm:pt>
    <dgm:pt modelId="{F96D73F5-015B-4453-A46D-0DE216D3E7DF}">
      <dgm:prSet custT="1"/>
      <dgm:spPr>
        <a:ln>
          <a:solidFill>
            <a:srgbClr val="00CC00"/>
          </a:solidFill>
        </a:ln>
      </dgm:spPr>
      <dgm:t>
        <a:bodyPr/>
        <a:lstStyle/>
        <a:p>
          <a:r>
            <a:rPr lang="fr-FR" sz="1300"/>
            <a:t>Perf logist faible</a:t>
          </a:r>
        </a:p>
      </dgm:t>
    </dgm:pt>
    <dgm:pt modelId="{0601177E-99BC-4C4E-BBCE-073D7C9CD9DF}" type="parTrans" cxnId="{35078D98-6346-4DE2-A53B-02A6F78F0299}">
      <dgm:prSet/>
      <dgm:spPr/>
      <dgm:t>
        <a:bodyPr/>
        <a:lstStyle/>
        <a:p>
          <a:endParaRPr lang="fr-FR"/>
        </a:p>
      </dgm:t>
    </dgm:pt>
    <dgm:pt modelId="{E8DDE63F-6180-41D4-8CFC-A1921D45CA1A}" type="sibTrans" cxnId="{35078D98-6346-4DE2-A53B-02A6F78F0299}">
      <dgm:prSet/>
      <dgm:spPr/>
      <dgm:t>
        <a:bodyPr/>
        <a:lstStyle/>
        <a:p>
          <a:endParaRPr lang="fr-FR"/>
        </a:p>
      </dgm:t>
    </dgm:pt>
    <dgm:pt modelId="{4D4473A4-982E-4E3C-9E0F-022EF68A6238}">
      <dgm:prSet custT="1"/>
      <dgm:spPr>
        <a:ln>
          <a:solidFill>
            <a:srgbClr val="00CC00"/>
          </a:solidFill>
        </a:ln>
      </dgm:spPr>
      <dgm:t>
        <a:bodyPr/>
        <a:lstStyle/>
        <a:p>
          <a:r>
            <a:rPr lang="fr-FR" sz="1300"/>
            <a:t>Stabi poli faible</a:t>
          </a:r>
        </a:p>
      </dgm:t>
    </dgm:pt>
    <dgm:pt modelId="{0732515D-8C8A-467C-899F-65B3F794E664}" type="parTrans" cxnId="{3C693B2E-6A18-4656-93D4-B6D0FD2FA75B}">
      <dgm:prSet/>
      <dgm:spPr/>
      <dgm:t>
        <a:bodyPr/>
        <a:lstStyle/>
        <a:p>
          <a:endParaRPr lang="fr-FR"/>
        </a:p>
      </dgm:t>
    </dgm:pt>
    <dgm:pt modelId="{15164163-D92A-4F74-8C78-AFC6E3496143}" type="sibTrans" cxnId="{3C693B2E-6A18-4656-93D4-B6D0FD2FA75B}">
      <dgm:prSet/>
      <dgm:spPr/>
      <dgm:t>
        <a:bodyPr/>
        <a:lstStyle/>
        <a:p>
          <a:endParaRPr lang="fr-FR"/>
        </a:p>
      </dgm:t>
    </dgm:pt>
    <dgm:pt modelId="{2B39F810-43DB-43F9-820C-3ACDDCF1CD47}">
      <dgm:prSet custT="1"/>
      <dgm:spPr/>
      <dgm:t>
        <a:bodyPr/>
        <a:lstStyle/>
        <a:p>
          <a:r>
            <a:rPr lang="fr-FR" sz="1800" b="1"/>
            <a:t>Cluster 3</a:t>
          </a:r>
          <a:endParaRPr lang="fr-FR" sz="1800"/>
        </a:p>
      </dgm:t>
    </dgm:pt>
    <dgm:pt modelId="{7C2DD683-0828-4E7E-ABCE-EF7067E5D5BB}" type="parTrans" cxnId="{752A3041-988E-49A3-B3F0-C9546DDB13FB}">
      <dgm:prSet/>
      <dgm:spPr/>
      <dgm:t>
        <a:bodyPr/>
        <a:lstStyle/>
        <a:p>
          <a:endParaRPr lang="fr-FR"/>
        </a:p>
      </dgm:t>
    </dgm:pt>
    <dgm:pt modelId="{2B854B20-3859-48E0-B3C0-DB82E6BE479E}" type="sibTrans" cxnId="{752A3041-988E-49A3-B3F0-C9546DDB13FB}">
      <dgm:prSet/>
      <dgm:spPr/>
      <dgm:t>
        <a:bodyPr/>
        <a:lstStyle/>
        <a:p>
          <a:endParaRPr lang="fr-FR"/>
        </a:p>
      </dgm:t>
    </dgm:pt>
    <dgm:pt modelId="{DC4BBD15-1B0E-4157-B5A8-FF8661DD037C}">
      <dgm:prSet custT="1"/>
      <dgm:spPr/>
      <dgm:t>
        <a:bodyPr/>
        <a:lstStyle/>
        <a:p>
          <a:r>
            <a:rPr lang="fr-FR" sz="1300"/>
            <a:t>% DI élevée</a:t>
          </a:r>
        </a:p>
      </dgm:t>
    </dgm:pt>
    <dgm:pt modelId="{902A7653-AE62-4CC0-8513-C0643F98088E}" type="parTrans" cxnId="{26731D45-D528-43C2-A341-25A782C2291C}">
      <dgm:prSet/>
      <dgm:spPr/>
      <dgm:t>
        <a:bodyPr/>
        <a:lstStyle/>
        <a:p>
          <a:endParaRPr lang="fr-FR"/>
        </a:p>
      </dgm:t>
    </dgm:pt>
    <dgm:pt modelId="{DA732C3B-2DFB-4070-B6B1-D7B7AC072D6D}" type="sibTrans" cxnId="{26731D45-D528-43C2-A341-25A782C2291C}">
      <dgm:prSet/>
      <dgm:spPr/>
      <dgm:t>
        <a:bodyPr/>
        <a:lstStyle/>
        <a:p>
          <a:endParaRPr lang="fr-FR"/>
        </a:p>
      </dgm:t>
    </dgm:pt>
    <dgm:pt modelId="{FCEDAB74-BF13-45DF-9EF3-063951FCE636}">
      <dgm:prSet custT="1"/>
      <dgm:spPr/>
      <dgm:t>
        <a:bodyPr/>
        <a:lstStyle/>
        <a:p>
          <a:r>
            <a:rPr lang="fr-FR" sz="1300"/>
            <a:t>% Nour élevée</a:t>
          </a:r>
        </a:p>
      </dgm:t>
    </dgm:pt>
    <dgm:pt modelId="{40B2B756-963B-4958-B008-7541E3A690A8}" type="parTrans" cxnId="{FE43E155-9C5E-4466-907A-A72FB8287E24}">
      <dgm:prSet/>
      <dgm:spPr/>
      <dgm:t>
        <a:bodyPr/>
        <a:lstStyle/>
        <a:p>
          <a:endParaRPr lang="fr-FR"/>
        </a:p>
      </dgm:t>
    </dgm:pt>
    <dgm:pt modelId="{8977F66C-719D-4DD3-BDF4-0C16A230B0B4}" type="sibTrans" cxnId="{FE43E155-9C5E-4466-907A-A72FB8287E24}">
      <dgm:prSet/>
      <dgm:spPr/>
      <dgm:t>
        <a:bodyPr/>
        <a:lstStyle/>
        <a:p>
          <a:endParaRPr lang="fr-FR"/>
        </a:p>
      </dgm:t>
    </dgm:pt>
    <dgm:pt modelId="{D8344E4C-860D-4646-9B52-40BDEA1881C5}">
      <dgm:prSet custT="1"/>
      <dgm:spPr/>
      <dgm:t>
        <a:bodyPr/>
        <a:lstStyle/>
        <a:p>
          <a:r>
            <a:rPr lang="fr-FR" sz="1300"/>
            <a:t>% Prod élevée</a:t>
          </a:r>
        </a:p>
      </dgm:t>
    </dgm:pt>
    <dgm:pt modelId="{725F5D61-209D-4036-B29B-10945EC58AE8}" type="parTrans" cxnId="{0F4C1799-94FB-47C0-80EC-B4A5324CA2E5}">
      <dgm:prSet/>
      <dgm:spPr/>
      <dgm:t>
        <a:bodyPr/>
        <a:lstStyle/>
        <a:p>
          <a:endParaRPr lang="fr-FR"/>
        </a:p>
      </dgm:t>
    </dgm:pt>
    <dgm:pt modelId="{F9CD53E4-2E98-41BB-B39C-396541BD868B}" type="sibTrans" cxnId="{0F4C1799-94FB-47C0-80EC-B4A5324CA2E5}">
      <dgm:prSet/>
      <dgm:spPr/>
      <dgm:t>
        <a:bodyPr/>
        <a:lstStyle/>
        <a:p>
          <a:endParaRPr lang="fr-FR"/>
        </a:p>
      </dgm:t>
    </dgm:pt>
    <dgm:pt modelId="{1C8583CE-834E-4717-A4F6-96D6E20BC81F}">
      <dgm:prSet custT="1"/>
      <dgm:spPr/>
      <dgm:t>
        <a:bodyPr/>
        <a:lstStyle/>
        <a:p>
          <a:r>
            <a:rPr lang="fr-FR" sz="1300"/>
            <a:t>% Import élevée</a:t>
          </a:r>
        </a:p>
      </dgm:t>
    </dgm:pt>
    <dgm:pt modelId="{586EB6D2-66B6-4961-9D60-D6C688606C78}" type="parTrans" cxnId="{7A94B729-CC0C-48E4-A9AB-DD28B2460467}">
      <dgm:prSet/>
      <dgm:spPr/>
      <dgm:t>
        <a:bodyPr/>
        <a:lstStyle/>
        <a:p>
          <a:endParaRPr lang="fr-FR"/>
        </a:p>
      </dgm:t>
    </dgm:pt>
    <dgm:pt modelId="{81131783-9140-4345-8CA4-786108369DF0}" type="sibTrans" cxnId="{7A94B729-CC0C-48E4-A9AB-DD28B2460467}">
      <dgm:prSet/>
      <dgm:spPr/>
      <dgm:t>
        <a:bodyPr/>
        <a:lstStyle/>
        <a:p>
          <a:endParaRPr lang="fr-FR"/>
        </a:p>
      </dgm:t>
    </dgm:pt>
    <dgm:pt modelId="{227E4068-14AE-4EC0-8743-C523F3DF86B1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fr-FR" sz="1300"/>
            <a:t>PIB hab très élevée</a:t>
          </a:r>
        </a:p>
      </dgm:t>
    </dgm:pt>
    <dgm:pt modelId="{BD96DEFC-1088-441C-963F-AB9AB36FF4A2}" type="parTrans" cxnId="{7FA86E0F-7B1F-4DF6-B5E5-B8D67AFC33B4}">
      <dgm:prSet/>
      <dgm:spPr/>
      <dgm:t>
        <a:bodyPr/>
        <a:lstStyle/>
        <a:p>
          <a:endParaRPr lang="fr-FR"/>
        </a:p>
      </dgm:t>
    </dgm:pt>
    <dgm:pt modelId="{EAEB8993-69CD-40D5-A493-6CF0FDE11161}" type="sibTrans" cxnId="{7FA86E0F-7B1F-4DF6-B5E5-B8D67AFC33B4}">
      <dgm:prSet/>
      <dgm:spPr/>
      <dgm:t>
        <a:bodyPr/>
        <a:lstStyle/>
        <a:p>
          <a:endParaRPr lang="fr-FR"/>
        </a:p>
      </dgm:t>
    </dgm:pt>
    <dgm:pt modelId="{4D7E26E8-0E59-46C3-98CD-9084C57AB492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fr-FR" sz="1300"/>
            <a:t>Import élevée</a:t>
          </a:r>
        </a:p>
      </dgm:t>
    </dgm:pt>
    <dgm:pt modelId="{40CBEFA2-2172-419B-99AC-DC10D405D26B}" type="parTrans" cxnId="{0C768A3E-F6B5-4001-9842-0E99D5A6D313}">
      <dgm:prSet/>
      <dgm:spPr/>
      <dgm:t>
        <a:bodyPr/>
        <a:lstStyle/>
        <a:p>
          <a:endParaRPr lang="fr-FR"/>
        </a:p>
      </dgm:t>
    </dgm:pt>
    <dgm:pt modelId="{315FC562-A0A1-4E8C-A87B-B8B0F99EDCFB}" type="sibTrans" cxnId="{0C768A3E-F6B5-4001-9842-0E99D5A6D313}">
      <dgm:prSet/>
      <dgm:spPr/>
      <dgm:t>
        <a:bodyPr/>
        <a:lstStyle/>
        <a:p>
          <a:endParaRPr lang="fr-FR"/>
        </a:p>
      </dgm:t>
    </dgm:pt>
    <dgm:pt modelId="{05AEF86A-CCC6-404E-89D3-0F058CCAF3D4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fr-FR" sz="1300"/>
            <a:t>Distance faible</a:t>
          </a:r>
        </a:p>
      </dgm:t>
    </dgm:pt>
    <dgm:pt modelId="{0EDEFE27-0736-416A-A95B-9660B29199C4}" type="parTrans" cxnId="{89406861-4EB7-4DCB-8D34-5E975CC39A38}">
      <dgm:prSet/>
      <dgm:spPr/>
      <dgm:t>
        <a:bodyPr/>
        <a:lstStyle/>
        <a:p>
          <a:endParaRPr lang="fr-FR"/>
        </a:p>
      </dgm:t>
    </dgm:pt>
    <dgm:pt modelId="{1987752B-FDA3-404F-892F-C109848C3EDA}" type="sibTrans" cxnId="{89406861-4EB7-4DCB-8D34-5E975CC39A38}">
      <dgm:prSet/>
      <dgm:spPr/>
      <dgm:t>
        <a:bodyPr/>
        <a:lstStyle/>
        <a:p>
          <a:endParaRPr lang="fr-FR"/>
        </a:p>
      </dgm:t>
    </dgm:pt>
    <dgm:pt modelId="{071E60DF-94D1-4D26-B898-5FD9AE985D87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fr-FR" sz="1800" b="1"/>
            <a:t>Cluster 4</a:t>
          </a:r>
          <a:endParaRPr lang="fr-FR" sz="1800"/>
        </a:p>
      </dgm:t>
    </dgm:pt>
    <dgm:pt modelId="{8C173B74-6912-4645-BBD7-2BFA33D49BB6}" type="parTrans" cxnId="{E41A9F95-8FB6-4B62-9169-1C17175EA126}">
      <dgm:prSet/>
      <dgm:spPr/>
      <dgm:t>
        <a:bodyPr/>
        <a:lstStyle/>
        <a:p>
          <a:endParaRPr lang="fr-FR"/>
        </a:p>
      </dgm:t>
    </dgm:pt>
    <dgm:pt modelId="{E5A2F365-AAF4-4F8F-8416-3A0D84B9C89E}" type="sibTrans" cxnId="{E41A9F95-8FB6-4B62-9169-1C17175EA126}">
      <dgm:prSet/>
      <dgm:spPr/>
      <dgm:t>
        <a:bodyPr/>
        <a:lstStyle/>
        <a:p>
          <a:endParaRPr lang="fr-FR"/>
        </a:p>
      </dgm:t>
    </dgm:pt>
    <dgm:pt modelId="{AB42063D-6A62-4C49-8910-A0B62A5AA95C}" type="pres">
      <dgm:prSet presAssocID="{875F7B02-8297-4A67-96A3-40566C0CE94E}" presName="linear" presStyleCnt="0">
        <dgm:presLayoutVars>
          <dgm:dir/>
          <dgm:animLvl val="lvl"/>
          <dgm:resizeHandles val="exact"/>
        </dgm:presLayoutVars>
      </dgm:prSet>
      <dgm:spPr/>
    </dgm:pt>
    <dgm:pt modelId="{0E46C3A8-388D-4706-AD87-21AA9A374C02}" type="pres">
      <dgm:prSet presAssocID="{2149C346-D398-4C8C-AA7A-5682495CF3FC}" presName="parentLin" presStyleCnt="0"/>
      <dgm:spPr/>
    </dgm:pt>
    <dgm:pt modelId="{B7993B06-8A7B-4187-A962-2155C9DD68EA}" type="pres">
      <dgm:prSet presAssocID="{2149C346-D398-4C8C-AA7A-5682495CF3FC}" presName="parentLeftMargin" presStyleLbl="node1" presStyleIdx="0" presStyleCnt="4"/>
      <dgm:spPr/>
    </dgm:pt>
    <dgm:pt modelId="{ADAED02D-E0DC-4B87-8A2B-69A1CAA39D54}" type="pres">
      <dgm:prSet presAssocID="{2149C346-D398-4C8C-AA7A-5682495CF3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65A5BA1-F984-45EC-9D97-B71B5AC94384}" type="pres">
      <dgm:prSet presAssocID="{2149C346-D398-4C8C-AA7A-5682495CF3FC}" presName="negativeSpace" presStyleCnt="0"/>
      <dgm:spPr/>
    </dgm:pt>
    <dgm:pt modelId="{A9D51DF9-C7BD-45BB-9326-710D3E5637B6}" type="pres">
      <dgm:prSet presAssocID="{2149C346-D398-4C8C-AA7A-5682495CF3FC}" presName="childText" presStyleLbl="conFgAcc1" presStyleIdx="0" presStyleCnt="4" custScaleY="101226">
        <dgm:presLayoutVars>
          <dgm:bulletEnabled val="1"/>
        </dgm:presLayoutVars>
      </dgm:prSet>
      <dgm:spPr/>
    </dgm:pt>
    <dgm:pt modelId="{BE4EC63D-9AC1-472D-9BDD-23A737F2A1FE}" type="pres">
      <dgm:prSet presAssocID="{7AA0581D-C85A-4E61-BDFC-E303D1FD8B62}" presName="spaceBetweenRectangles" presStyleCnt="0"/>
      <dgm:spPr/>
    </dgm:pt>
    <dgm:pt modelId="{EAF609E6-D70B-43BE-B9D1-9961D1AAB6C8}" type="pres">
      <dgm:prSet presAssocID="{628AECFE-3CB7-4839-92DE-F7B47A22C6DE}" presName="parentLin" presStyleCnt="0"/>
      <dgm:spPr/>
    </dgm:pt>
    <dgm:pt modelId="{CAC21FC8-D45B-4ADA-B615-D5024B835153}" type="pres">
      <dgm:prSet presAssocID="{628AECFE-3CB7-4839-92DE-F7B47A22C6DE}" presName="parentLeftMargin" presStyleLbl="node1" presStyleIdx="0" presStyleCnt="4"/>
      <dgm:spPr/>
    </dgm:pt>
    <dgm:pt modelId="{649AE624-7A5A-4E95-8045-A354827AC37C}" type="pres">
      <dgm:prSet presAssocID="{628AECFE-3CB7-4839-92DE-F7B47A22C6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620F5E-B439-478F-B762-C3713CC9FAFB}" type="pres">
      <dgm:prSet presAssocID="{628AECFE-3CB7-4839-92DE-F7B47A22C6DE}" presName="negativeSpace" presStyleCnt="0"/>
      <dgm:spPr/>
    </dgm:pt>
    <dgm:pt modelId="{EE959E6D-1E09-4D16-8E5F-5DAC0F55FC88}" type="pres">
      <dgm:prSet presAssocID="{628AECFE-3CB7-4839-92DE-F7B47A22C6DE}" presName="childText" presStyleLbl="conFgAcc1" presStyleIdx="1" presStyleCnt="4">
        <dgm:presLayoutVars>
          <dgm:bulletEnabled val="1"/>
        </dgm:presLayoutVars>
      </dgm:prSet>
      <dgm:spPr/>
    </dgm:pt>
    <dgm:pt modelId="{B2622E1D-195D-40F3-BE2F-4C4BB41EB908}" type="pres">
      <dgm:prSet presAssocID="{9986A4D5-E342-4711-8745-41F5FD81042D}" presName="spaceBetweenRectangles" presStyleCnt="0"/>
      <dgm:spPr/>
    </dgm:pt>
    <dgm:pt modelId="{00F3123A-DF11-47D2-AE86-2EEB0227FE99}" type="pres">
      <dgm:prSet presAssocID="{2B39F810-43DB-43F9-820C-3ACDDCF1CD47}" presName="parentLin" presStyleCnt="0"/>
      <dgm:spPr/>
    </dgm:pt>
    <dgm:pt modelId="{454736C2-D985-44D8-84ED-7532EA5141A8}" type="pres">
      <dgm:prSet presAssocID="{2B39F810-43DB-43F9-820C-3ACDDCF1CD47}" presName="parentLeftMargin" presStyleLbl="node1" presStyleIdx="1" presStyleCnt="4"/>
      <dgm:spPr/>
    </dgm:pt>
    <dgm:pt modelId="{A14C5B5B-F520-4A68-93BB-88A43130D255}" type="pres">
      <dgm:prSet presAssocID="{2B39F810-43DB-43F9-820C-3ACDDCF1CD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104266-76DC-43B4-8B4E-8F976D62DE07}" type="pres">
      <dgm:prSet presAssocID="{2B39F810-43DB-43F9-820C-3ACDDCF1CD47}" presName="negativeSpace" presStyleCnt="0"/>
      <dgm:spPr/>
    </dgm:pt>
    <dgm:pt modelId="{DD319571-8D3A-4C42-AA5A-3800F559A7DC}" type="pres">
      <dgm:prSet presAssocID="{2B39F810-43DB-43F9-820C-3ACDDCF1CD47}" presName="childText" presStyleLbl="conFgAcc1" presStyleIdx="2" presStyleCnt="4">
        <dgm:presLayoutVars>
          <dgm:bulletEnabled val="1"/>
        </dgm:presLayoutVars>
      </dgm:prSet>
      <dgm:spPr/>
    </dgm:pt>
    <dgm:pt modelId="{9F3B8C9F-55A6-4563-9B45-530C86E884DB}" type="pres">
      <dgm:prSet presAssocID="{2B854B20-3859-48E0-B3C0-DB82E6BE479E}" presName="spaceBetweenRectangles" presStyleCnt="0"/>
      <dgm:spPr/>
    </dgm:pt>
    <dgm:pt modelId="{BCAF75F8-A546-412D-A238-396A44CE7A52}" type="pres">
      <dgm:prSet presAssocID="{071E60DF-94D1-4D26-B898-5FD9AE985D87}" presName="parentLin" presStyleCnt="0"/>
      <dgm:spPr/>
    </dgm:pt>
    <dgm:pt modelId="{01F62A47-0DBD-4718-BC2C-68349226E393}" type="pres">
      <dgm:prSet presAssocID="{071E60DF-94D1-4D26-B898-5FD9AE985D87}" presName="parentLeftMargin" presStyleLbl="node1" presStyleIdx="2" presStyleCnt="4"/>
      <dgm:spPr/>
    </dgm:pt>
    <dgm:pt modelId="{7F3082BD-EC5E-465B-8AB7-32F3B22FF9ED}" type="pres">
      <dgm:prSet presAssocID="{071E60DF-94D1-4D26-B898-5FD9AE985D8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FEE094-AF08-4E16-8685-C8FFF76F642D}" type="pres">
      <dgm:prSet presAssocID="{071E60DF-94D1-4D26-B898-5FD9AE985D87}" presName="negativeSpace" presStyleCnt="0"/>
      <dgm:spPr/>
    </dgm:pt>
    <dgm:pt modelId="{12476D87-2799-47D1-A681-3E37AB9647FE}" type="pres">
      <dgm:prSet presAssocID="{071E60DF-94D1-4D26-B898-5FD9AE985D8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3E0FC09-9D73-4417-AD69-8D50D1F1D728}" type="presOf" srcId="{071E60DF-94D1-4D26-B898-5FD9AE985D87}" destId="{01F62A47-0DBD-4718-BC2C-68349226E393}" srcOrd="0" destOrd="0" presId="urn:microsoft.com/office/officeart/2005/8/layout/list1"/>
    <dgm:cxn modelId="{B9A51C0A-6E9C-4A34-992A-B9F9B19397D1}" type="presOf" srcId="{FCEDAB74-BF13-45DF-9EF3-063951FCE636}" destId="{DD319571-8D3A-4C42-AA5A-3800F559A7DC}" srcOrd="0" destOrd="1" presId="urn:microsoft.com/office/officeart/2005/8/layout/list1"/>
    <dgm:cxn modelId="{039FF70C-B66C-4B65-8B96-E2B6767BFD46}" type="presOf" srcId="{F96D73F5-015B-4453-A46D-0DE216D3E7DF}" destId="{EE959E6D-1E09-4D16-8E5F-5DAC0F55FC88}" srcOrd="0" destOrd="1" presId="urn:microsoft.com/office/officeart/2005/8/layout/list1"/>
    <dgm:cxn modelId="{7FA86E0F-7B1F-4DF6-B5E5-B8D67AFC33B4}" srcId="{071E60DF-94D1-4D26-B898-5FD9AE985D87}" destId="{227E4068-14AE-4EC0-8743-C523F3DF86B1}" srcOrd="0" destOrd="0" parTransId="{BD96DEFC-1088-441C-963F-AB9AB36FF4A2}" sibTransId="{EAEB8993-69CD-40D5-A493-6CF0FDE11161}"/>
    <dgm:cxn modelId="{F2C55412-CA7C-462D-B422-DA31689D89EA}" type="presOf" srcId="{628AECFE-3CB7-4839-92DE-F7B47A22C6DE}" destId="{CAC21FC8-D45B-4ADA-B615-D5024B835153}" srcOrd="0" destOrd="0" presId="urn:microsoft.com/office/officeart/2005/8/layout/list1"/>
    <dgm:cxn modelId="{59ED301A-B7B4-4398-B1B9-C048DFD91997}" type="presOf" srcId="{61E27049-6AC5-4E10-BFDD-BF86A208E682}" destId="{EE959E6D-1E09-4D16-8E5F-5DAC0F55FC88}" srcOrd="0" destOrd="0" presId="urn:microsoft.com/office/officeart/2005/8/layout/list1"/>
    <dgm:cxn modelId="{B56F3723-E66E-4204-B29B-4D51B2BA423E}" type="presOf" srcId="{3AC09A7F-175E-4F7E-9FE4-7CAD0D5C17B3}" destId="{A9D51DF9-C7BD-45BB-9326-710D3E5637B6}" srcOrd="0" destOrd="1" presId="urn:microsoft.com/office/officeart/2005/8/layout/list1"/>
    <dgm:cxn modelId="{7A29FF27-5628-430C-AED2-17E085A2611D}" srcId="{628AECFE-3CB7-4839-92DE-F7B47A22C6DE}" destId="{61E27049-6AC5-4E10-BFDD-BF86A208E682}" srcOrd="0" destOrd="0" parTransId="{DCEA3743-C429-4CA7-8853-C8F72D911580}" sibTransId="{CB3E3CA7-9358-4A89-8989-D3FA962C13FB}"/>
    <dgm:cxn modelId="{7A94B729-CC0C-48E4-A9AB-DD28B2460467}" srcId="{2B39F810-43DB-43F9-820C-3ACDDCF1CD47}" destId="{1C8583CE-834E-4717-A4F6-96D6E20BC81F}" srcOrd="3" destOrd="0" parTransId="{586EB6D2-66B6-4961-9D60-D6C688606C78}" sibTransId="{81131783-9140-4345-8CA4-786108369DF0}"/>
    <dgm:cxn modelId="{FE78632C-5EC9-49DD-817F-5E18DC90A0A7}" srcId="{2149C346-D398-4C8C-AA7A-5682495CF3FC}" destId="{99B4035A-23F8-487F-98F7-5788A5F6F1CE}" srcOrd="3" destOrd="0" parTransId="{1C70CC5D-5B1A-441D-A149-FA1DE98BE9E0}" sibTransId="{B547F059-1D9B-4707-8710-659BC719BAB9}"/>
    <dgm:cxn modelId="{3C693B2E-6A18-4656-93D4-B6D0FD2FA75B}" srcId="{628AECFE-3CB7-4839-92DE-F7B47A22C6DE}" destId="{4D4473A4-982E-4E3C-9E0F-022EF68A6238}" srcOrd="2" destOrd="0" parTransId="{0732515D-8C8A-467C-899F-65B3F794E664}" sibTransId="{15164163-D92A-4F74-8C78-AFC6E3496143}"/>
    <dgm:cxn modelId="{0D48F42E-D281-434B-A448-7C0B1175C160}" type="presOf" srcId="{628AECFE-3CB7-4839-92DE-F7B47A22C6DE}" destId="{649AE624-7A5A-4E95-8045-A354827AC37C}" srcOrd="1" destOrd="0" presId="urn:microsoft.com/office/officeart/2005/8/layout/list1"/>
    <dgm:cxn modelId="{ACA13536-6BF8-425A-A201-8706F3A7F6AD}" type="presOf" srcId="{D8344E4C-860D-4646-9B52-40BDEA1881C5}" destId="{DD319571-8D3A-4C42-AA5A-3800F559A7DC}" srcOrd="0" destOrd="2" presId="urn:microsoft.com/office/officeart/2005/8/layout/list1"/>
    <dgm:cxn modelId="{0C768A3E-F6B5-4001-9842-0E99D5A6D313}" srcId="{071E60DF-94D1-4D26-B898-5FD9AE985D87}" destId="{4D7E26E8-0E59-46C3-98CD-9084C57AB492}" srcOrd="1" destOrd="0" parTransId="{40CBEFA2-2172-419B-99AC-DC10D405D26B}" sibTransId="{315FC562-A0A1-4E8C-A87B-B8B0F99EDCFB}"/>
    <dgm:cxn modelId="{07A91E5B-2C2E-47F8-B72F-1D96F7D71B3E}" type="presOf" srcId="{99B4035A-23F8-487F-98F7-5788A5F6F1CE}" destId="{A9D51DF9-C7BD-45BB-9326-710D3E5637B6}" srcOrd="0" destOrd="3" presId="urn:microsoft.com/office/officeart/2005/8/layout/list1"/>
    <dgm:cxn modelId="{752A3041-988E-49A3-B3F0-C9546DDB13FB}" srcId="{875F7B02-8297-4A67-96A3-40566C0CE94E}" destId="{2B39F810-43DB-43F9-820C-3ACDDCF1CD47}" srcOrd="2" destOrd="0" parTransId="{7C2DD683-0828-4E7E-ABCE-EF7067E5D5BB}" sibTransId="{2B854B20-3859-48E0-B3C0-DB82E6BE479E}"/>
    <dgm:cxn modelId="{89406861-4EB7-4DCB-8D34-5E975CC39A38}" srcId="{071E60DF-94D1-4D26-B898-5FD9AE985D87}" destId="{05AEF86A-CCC6-404E-89D3-0F058CCAF3D4}" srcOrd="2" destOrd="0" parTransId="{0EDEFE27-0736-416A-A95B-9660B29199C4}" sibTransId="{1987752B-FDA3-404F-892F-C109848C3EDA}"/>
    <dgm:cxn modelId="{FEF6C164-EB09-4F42-BCF3-DA6563D242E7}" type="presOf" srcId="{1C8583CE-834E-4717-A4F6-96D6E20BC81F}" destId="{DD319571-8D3A-4C42-AA5A-3800F559A7DC}" srcOrd="0" destOrd="3" presId="urn:microsoft.com/office/officeart/2005/8/layout/list1"/>
    <dgm:cxn modelId="{26731D45-D528-43C2-A341-25A782C2291C}" srcId="{2B39F810-43DB-43F9-820C-3ACDDCF1CD47}" destId="{DC4BBD15-1B0E-4157-B5A8-FF8661DD037C}" srcOrd="0" destOrd="0" parTransId="{902A7653-AE62-4CC0-8513-C0643F98088E}" sibTransId="{DA732C3B-2DFB-4070-B6B1-D7B7AC072D6D}"/>
    <dgm:cxn modelId="{E7FB7266-04C8-4F16-A0F2-86F4476942EE}" type="presOf" srcId="{4D4473A4-982E-4E3C-9E0F-022EF68A6238}" destId="{EE959E6D-1E09-4D16-8E5F-5DAC0F55FC88}" srcOrd="0" destOrd="2" presId="urn:microsoft.com/office/officeart/2005/8/layout/list1"/>
    <dgm:cxn modelId="{7EF0FE48-33D0-4D5F-AD66-704DE4BA1264}" type="presOf" srcId="{227E4068-14AE-4EC0-8743-C523F3DF86B1}" destId="{12476D87-2799-47D1-A681-3E37AB9647FE}" srcOrd="0" destOrd="0" presId="urn:microsoft.com/office/officeart/2005/8/layout/list1"/>
    <dgm:cxn modelId="{80EB3C49-24D9-474E-9B22-04D43BBF06B4}" srcId="{875F7B02-8297-4A67-96A3-40566C0CE94E}" destId="{2149C346-D398-4C8C-AA7A-5682495CF3FC}" srcOrd="0" destOrd="0" parTransId="{00D578BA-6C7C-4EA8-BA8F-CA9F92062929}" sibTransId="{7AA0581D-C85A-4E61-BDFC-E303D1FD8B62}"/>
    <dgm:cxn modelId="{83DFB44B-B17E-47EC-B066-58750EB3F0F9}" type="presOf" srcId="{2B39F810-43DB-43F9-820C-3ACDDCF1CD47}" destId="{A14C5B5B-F520-4A68-93BB-88A43130D255}" srcOrd="1" destOrd="0" presId="urn:microsoft.com/office/officeart/2005/8/layout/list1"/>
    <dgm:cxn modelId="{3E3B306C-B967-4275-B363-BBBCB15CC25D}" type="presOf" srcId="{0529FB64-01D8-4D13-BD70-776AF9A3B7F6}" destId="{A9D51DF9-C7BD-45BB-9326-710D3E5637B6}" srcOrd="0" destOrd="0" presId="urn:microsoft.com/office/officeart/2005/8/layout/list1"/>
    <dgm:cxn modelId="{1B3A406C-BC01-4125-80EE-CDD5EB9A3904}" type="presOf" srcId="{2B39F810-43DB-43F9-820C-3ACDDCF1CD47}" destId="{454736C2-D985-44D8-84ED-7532EA5141A8}" srcOrd="0" destOrd="0" presId="urn:microsoft.com/office/officeart/2005/8/layout/list1"/>
    <dgm:cxn modelId="{3E43D44C-FAB4-4ECC-B5F0-28A6BC60491E}" srcId="{2149C346-D398-4C8C-AA7A-5682495CF3FC}" destId="{D6E82440-3C76-4ECF-A6E7-25E75EF3EFC8}" srcOrd="2" destOrd="0" parTransId="{5C2E1EB0-336B-4B8B-A101-1245F85CA7D2}" sibTransId="{C363F7F1-61B7-4BB2-A68C-2AFEFF830262}"/>
    <dgm:cxn modelId="{C824B273-52EC-41BF-8500-EBCF586BAD16}" type="presOf" srcId="{4D7E26E8-0E59-46C3-98CD-9084C57AB492}" destId="{12476D87-2799-47D1-A681-3E37AB9647FE}" srcOrd="0" destOrd="1" presId="urn:microsoft.com/office/officeart/2005/8/layout/list1"/>
    <dgm:cxn modelId="{FE43E155-9C5E-4466-907A-A72FB8287E24}" srcId="{2B39F810-43DB-43F9-820C-3ACDDCF1CD47}" destId="{FCEDAB74-BF13-45DF-9EF3-063951FCE636}" srcOrd="1" destOrd="0" parTransId="{40B2B756-963B-4958-B008-7541E3A690A8}" sibTransId="{8977F66C-719D-4DD3-BDF4-0C16A230B0B4}"/>
    <dgm:cxn modelId="{1532A88D-7C13-4289-9504-90CA859C791B}" srcId="{2149C346-D398-4C8C-AA7A-5682495CF3FC}" destId="{D6ACE5C1-AEC2-4C4D-A222-226098E1E2FB}" srcOrd="4" destOrd="0" parTransId="{C8E7F14C-20FE-4AAF-B5BB-DA04889D287F}" sibTransId="{4E5CFED0-4227-4F91-B274-83782E6D2B83}"/>
    <dgm:cxn modelId="{E41A9F95-8FB6-4B62-9169-1C17175EA126}" srcId="{875F7B02-8297-4A67-96A3-40566C0CE94E}" destId="{071E60DF-94D1-4D26-B898-5FD9AE985D87}" srcOrd="3" destOrd="0" parTransId="{8C173B74-6912-4645-BBD7-2BFA33D49BB6}" sibTransId="{E5A2F365-AAF4-4F8F-8416-3A0D84B9C89E}"/>
    <dgm:cxn modelId="{1D4D0D98-4725-403A-8CD8-A51365CC4B7D}" type="presOf" srcId="{D6ACE5C1-AEC2-4C4D-A222-226098E1E2FB}" destId="{A9D51DF9-C7BD-45BB-9326-710D3E5637B6}" srcOrd="0" destOrd="4" presId="urn:microsoft.com/office/officeart/2005/8/layout/list1"/>
    <dgm:cxn modelId="{35078D98-6346-4DE2-A53B-02A6F78F0299}" srcId="{628AECFE-3CB7-4839-92DE-F7B47A22C6DE}" destId="{F96D73F5-015B-4453-A46D-0DE216D3E7DF}" srcOrd="1" destOrd="0" parTransId="{0601177E-99BC-4C4E-BBCE-073D7C9CD9DF}" sibTransId="{E8DDE63F-6180-41D4-8CFC-A1921D45CA1A}"/>
    <dgm:cxn modelId="{0F4C1799-94FB-47C0-80EC-B4A5324CA2E5}" srcId="{2B39F810-43DB-43F9-820C-3ACDDCF1CD47}" destId="{D8344E4C-860D-4646-9B52-40BDEA1881C5}" srcOrd="2" destOrd="0" parTransId="{725F5D61-209D-4036-B29B-10945EC58AE8}" sibTransId="{F9CD53E4-2E98-41BB-B39C-396541BD868B}"/>
    <dgm:cxn modelId="{D19844A2-4016-406C-BC2F-570C5E32327B}" srcId="{875F7B02-8297-4A67-96A3-40566C0CE94E}" destId="{628AECFE-3CB7-4839-92DE-F7B47A22C6DE}" srcOrd="1" destOrd="0" parTransId="{8CFABDB7-3CA0-4141-914A-6CAFC04A201E}" sibTransId="{9986A4D5-E342-4711-8745-41F5FD81042D}"/>
    <dgm:cxn modelId="{F9E2C1A4-5DB3-4DD4-B548-0945C5E559D5}" type="presOf" srcId="{2149C346-D398-4C8C-AA7A-5682495CF3FC}" destId="{ADAED02D-E0DC-4B87-8A2B-69A1CAA39D54}" srcOrd="1" destOrd="0" presId="urn:microsoft.com/office/officeart/2005/8/layout/list1"/>
    <dgm:cxn modelId="{9B1A60AA-2B08-4726-A7E2-E603FF140EFA}" type="presOf" srcId="{071E60DF-94D1-4D26-B898-5FD9AE985D87}" destId="{7F3082BD-EC5E-465B-8AB7-32F3B22FF9ED}" srcOrd="1" destOrd="0" presId="urn:microsoft.com/office/officeart/2005/8/layout/list1"/>
    <dgm:cxn modelId="{296BEEB5-20C6-4A5A-B4DA-682742760349}" type="presOf" srcId="{05AEF86A-CCC6-404E-89D3-0F058CCAF3D4}" destId="{12476D87-2799-47D1-A681-3E37AB9647FE}" srcOrd="0" destOrd="2" presId="urn:microsoft.com/office/officeart/2005/8/layout/list1"/>
    <dgm:cxn modelId="{3999D6C1-C598-4E44-A4D8-73956F56A85D}" srcId="{2149C346-D398-4C8C-AA7A-5682495CF3FC}" destId="{3AC09A7F-175E-4F7E-9FE4-7CAD0D5C17B3}" srcOrd="1" destOrd="0" parTransId="{73095AFD-E275-4264-9B25-3D8BB77257F5}" sibTransId="{7FB252A4-A20A-4F75-BA2B-C91A298C0DCF}"/>
    <dgm:cxn modelId="{1422F6C2-08C8-4E4F-8ADA-F409AC088BDB}" type="presOf" srcId="{2149C346-D398-4C8C-AA7A-5682495CF3FC}" destId="{B7993B06-8A7B-4187-A962-2155C9DD68EA}" srcOrd="0" destOrd="0" presId="urn:microsoft.com/office/officeart/2005/8/layout/list1"/>
    <dgm:cxn modelId="{248A0ECB-C29C-47C1-8996-243855D7D58D}" type="presOf" srcId="{DC4BBD15-1B0E-4157-B5A8-FF8661DD037C}" destId="{DD319571-8D3A-4C42-AA5A-3800F559A7DC}" srcOrd="0" destOrd="0" presId="urn:microsoft.com/office/officeart/2005/8/layout/list1"/>
    <dgm:cxn modelId="{8AE7A3E3-CEA1-46E3-9BBD-C76FAEFDCCF8}" srcId="{2149C346-D398-4C8C-AA7A-5682495CF3FC}" destId="{0529FB64-01D8-4D13-BD70-776AF9A3B7F6}" srcOrd="0" destOrd="0" parTransId="{0D8317FF-7DC8-425F-BC43-B4CA47883A20}" sibTransId="{9F6B077A-10D1-4F37-AD15-0D5E1BC3A3D2}"/>
    <dgm:cxn modelId="{47F519E7-797E-4E07-B50E-AC4C49999A18}" type="presOf" srcId="{D6E82440-3C76-4ECF-A6E7-25E75EF3EFC8}" destId="{A9D51DF9-C7BD-45BB-9326-710D3E5637B6}" srcOrd="0" destOrd="2" presId="urn:microsoft.com/office/officeart/2005/8/layout/list1"/>
    <dgm:cxn modelId="{FFCF49F2-CD58-48A0-8A80-2ADD26EF4D69}" type="presOf" srcId="{875F7B02-8297-4A67-96A3-40566C0CE94E}" destId="{AB42063D-6A62-4C49-8910-A0B62A5AA95C}" srcOrd="0" destOrd="0" presId="urn:microsoft.com/office/officeart/2005/8/layout/list1"/>
    <dgm:cxn modelId="{30A3818D-9420-49A6-87E5-2D438C7C2F6E}" type="presParOf" srcId="{AB42063D-6A62-4C49-8910-A0B62A5AA95C}" destId="{0E46C3A8-388D-4706-AD87-21AA9A374C02}" srcOrd="0" destOrd="0" presId="urn:microsoft.com/office/officeart/2005/8/layout/list1"/>
    <dgm:cxn modelId="{B738F007-FC51-4921-9721-EB6BEC84ADEF}" type="presParOf" srcId="{0E46C3A8-388D-4706-AD87-21AA9A374C02}" destId="{B7993B06-8A7B-4187-A962-2155C9DD68EA}" srcOrd="0" destOrd="0" presId="urn:microsoft.com/office/officeart/2005/8/layout/list1"/>
    <dgm:cxn modelId="{EC7F7C2A-4A46-4266-B217-261896C75303}" type="presParOf" srcId="{0E46C3A8-388D-4706-AD87-21AA9A374C02}" destId="{ADAED02D-E0DC-4B87-8A2B-69A1CAA39D54}" srcOrd="1" destOrd="0" presId="urn:microsoft.com/office/officeart/2005/8/layout/list1"/>
    <dgm:cxn modelId="{23F823E5-EF59-46C3-A533-6268B24D3DE9}" type="presParOf" srcId="{AB42063D-6A62-4C49-8910-A0B62A5AA95C}" destId="{165A5BA1-F984-45EC-9D97-B71B5AC94384}" srcOrd="1" destOrd="0" presId="urn:microsoft.com/office/officeart/2005/8/layout/list1"/>
    <dgm:cxn modelId="{255B9A40-7485-4C61-855C-626D58422162}" type="presParOf" srcId="{AB42063D-6A62-4C49-8910-A0B62A5AA95C}" destId="{A9D51DF9-C7BD-45BB-9326-710D3E5637B6}" srcOrd="2" destOrd="0" presId="urn:microsoft.com/office/officeart/2005/8/layout/list1"/>
    <dgm:cxn modelId="{32D0A617-45FE-43C8-B206-5C354C638577}" type="presParOf" srcId="{AB42063D-6A62-4C49-8910-A0B62A5AA95C}" destId="{BE4EC63D-9AC1-472D-9BDD-23A737F2A1FE}" srcOrd="3" destOrd="0" presId="urn:microsoft.com/office/officeart/2005/8/layout/list1"/>
    <dgm:cxn modelId="{0DC591DF-FE72-4EA9-B379-AE75E2706600}" type="presParOf" srcId="{AB42063D-6A62-4C49-8910-A0B62A5AA95C}" destId="{EAF609E6-D70B-43BE-B9D1-9961D1AAB6C8}" srcOrd="4" destOrd="0" presId="urn:microsoft.com/office/officeart/2005/8/layout/list1"/>
    <dgm:cxn modelId="{4DF7E881-C958-4A90-B22E-69DCDB16D656}" type="presParOf" srcId="{EAF609E6-D70B-43BE-B9D1-9961D1AAB6C8}" destId="{CAC21FC8-D45B-4ADA-B615-D5024B835153}" srcOrd="0" destOrd="0" presId="urn:microsoft.com/office/officeart/2005/8/layout/list1"/>
    <dgm:cxn modelId="{A73EC272-F561-4C03-AF23-624353064B28}" type="presParOf" srcId="{EAF609E6-D70B-43BE-B9D1-9961D1AAB6C8}" destId="{649AE624-7A5A-4E95-8045-A354827AC37C}" srcOrd="1" destOrd="0" presId="urn:microsoft.com/office/officeart/2005/8/layout/list1"/>
    <dgm:cxn modelId="{4554FBBB-964D-46AA-A931-F5E83E61D4FF}" type="presParOf" srcId="{AB42063D-6A62-4C49-8910-A0B62A5AA95C}" destId="{E3620F5E-B439-478F-B762-C3713CC9FAFB}" srcOrd="5" destOrd="0" presId="urn:microsoft.com/office/officeart/2005/8/layout/list1"/>
    <dgm:cxn modelId="{976675E1-39C7-4800-93B8-0E22F9CFB36F}" type="presParOf" srcId="{AB42063D-6A62-4C49-8910-A0B62A5AA95C}" destId="{EE959E6D-1E09-4D16-8E5F-5DAC0F55FC88}" srcOrd="6" destOrd="0" presId="urn:microsoft.com/office/officeart/2005/8/layout/list1"/>
    <dgm:cxn modelId="{3FBEA919-A5A3-48E6-BFBC-63E2F2CCF5D7}" type="presParOf" srcId="{AB42063D-6A62-4C49-8910-A0B62A5AA95C}" destId="{B2622E1D-195D-40F3-BE2F-4C4BB41EB908}" srcOrd="7" destOrd="0" presId="urn:microsoft.com/office/officeart/2005/8/layout/list1"/>
    <dgm:cxn modelId="{0BCC6550-D9DF-4F2A-AEBC-763785F9380F}" type="presParOf" srcId="{AB42063D-6A62-4C49-8910-A0B62A5AA95C}" destId="{00F3123A-DF11-47D2-AE86-2EEB0227FE99}" srcOrd="8" destOrd="0" presId="urn:microsoft.com/office/officeart/2005/8/layout/list1"/>
    <dgm:cxn modelId="{D8DBC5E3-88BF-403D-AB97-B99E2792AB91}" type="presParOf" srcId="{00F3123A-DF11-47D2-AE86-2EEB0227FE99}" destId="{454736C2-D985-44D8-84ED-7532EA5141A8}" srcOrd="0" destOrd="0" presId="urn:microsoft.com/office/officeart/2005/8/layout/list1"/>
    <dgm:cxn modelId="{C898824C-EA96-4CF8-ABD5-762A2365620E}" type="presParOf" srcId="{00F3123A-DF11-47D2-AE86-2EEB0227FE99}" destId="{A14C5B5B-F520-4A68-93BB-88A43130D255}" srcOrd="1" destOrd="0" presId="urn:microsoft.com/office/officeart/2005/8/layout/list1"/>
    <dgm:cxn modelId="{1104744D-5078-41FC-81C5-D285DA467CAD}" type="presParOf" srcId="{AB42063D-6A62-4C49-8910-A0B62A5AA95C}" destId="{06104266-76DC-43B4-8B4E-8F976D62DE07}" srcOrd="9" destOrd="0" presId="urn:microsoft.com/office/officeart/2005/8/layout/list1"/>
    <dgm:cxn modelId="{A98737D9-6532-407E-B894-99F730AB5EFC}" type="presParOf" srcId="{AB42063D-6A62-4C49-8910-A0B62A5AA95C}" destId="{DD319571-8D3A-4C42-AA5A-3800F559A7DC}" srcOrd="10" destOrd="0" presId="urn:microsoft.com/office/officeart/2005/8/layout/list1"/>
    <dgm:cxn modelId="{43690E08-BE38-443E-AE68-02DBBD0DF9BB}" type="presParOf" srcId="{AB42063D-6A62-4C49-8910-A0B62A5AA95C}" destId="{9F3B8C9F-55A6-4563-9B45-530C86E884DB}" srcOrd="11" destOrd="0" presId="urn:microsoft.com/office/officeart/2005/8/layout/list1"/>
    <dgm:cxn modelId="{05A1003D-E451-4E0B-A84A-3ED8347CC112}" type="presParOf" srcId="{AB42063D-6A62-4C49-8910-A0B62A5AA95C}" destId="{BCAF75F8-A546-412D-A238-396A44CE7A52}" srcOrd="12" destOrd="0" presId="urn:microsoft.com/office/officeart/2005/8/layout/list1"/>
    <dgm:cxn modelId="{396906D7-E5E3-4DD0-B2FE-E8AAB1595C3F}" type="presParOf" srcId="{BCAF75F8-A546-412D-A238-396A44CE7A52}" destId="{01F62A47-0DBD-4718-BC2C-68349226E393}" srcOrd="0" destOrd="0" presId="urn:microsoft.com/office/officeart/2005/8/layout/list1"/>
    <dgm:cxn modelId="{35ACAF41-ABE1-4200-ABF7-B1FC016749B3}" type="presParOf" srcId="{BCAF75F8-A546-412D-A238-396A44CE7A52}" destId="{7F3082BD-EC5E-465B-8AB7-32F3B22FF9ED}" srcOrd="1" destOrd="0" presId="urn:microsoft.com/office/officeart/2005/8/layout/list1"/>
    <dgm:cxn modelId="{395A7239-2F82-4524-8568-123F97E28841}" type="presParOf" srcId="{AB42063D-6A62-4C49-8910-A0B62A5AA95C}" destId="{09FEE094-AF08-4E16-8685-C8FFF76F642D}" srcOrd="13" destOrd="0" presId="urn:microsoft.com/office/officeart/2005/8/layout/list1"/>
    <dgm:cxn modelId="{3B0A9332-7CB7-4A75-80CB-F1DEC7FC5005}" type="presParOf" srcId="{AB42063D-6A62-4C49-8910-A0B62A5AA95C}" destId="{12476D87-2799-47D1-A681-3E37AB9647F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033A6-2828-4C73-B44A-26D6A55C5D27}">
      <dsp:nvSpPr>
        <dsp:cNvPr id="0" name=""/>
        <dsp:cNvSpPr/>
      </dsp:nvSpPr>
      <dsp:spPr>
        <a:xfrm>
          <a:off x="1265341" y="833010"/>
          <a:ext cx="1116281" cy="1116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3DFB1-6E72-411E-B82F-5E932F489044}">
      <dsp:nvSpPr>
        <dsp:cNvPr id="0" name=""/>
        <dsp:cNvSpPr/>
      </dsp:nvSpPr>
      <dsp:spPr>
        <a:xfrm>
          <a:off x="228794" y="2039563"/>
          <a:ext cx="3189374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Partie 1</a:t>
          </a:r>
          <a:endParaRPr lang="en-US" sz="3000" kern="1200"/>
        </a:p>
      </dsp:txBody>
      <dsp:txXfrm>
        <a:off x="228794" y="2039563"/>
        <a:ext cx="3189374" cy="478406"/>
      </dsp:txXfrm>
    </dsp:sp>
    <dsp:sp modelId="{2A7C944F-DBCA-497A-8F3B-463C57823978}">
      <dsp:nvSpPr>
        <dsp:cNvPr id="0" name=""/>
        <dsp:cNvSpPr/>
      </dsp:nvSpPr>
      <dsp:spPr>
        <a:xfrm>
          <a:off x="3624" y="2559956"/>
          <a:ext cx="3639714" cy="3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Élaboration du dataframe</a:t>
          </a:r>
          <a:endParaRPr lang="en-US" sz="2400" kern="1200"/>
        </a:p>
      </dsp:txBody>
      <dsp:txXfrm>
        <a:off x="3624" y="2559956"/>
        <a:ext cx="3639714" cy="372388"/>
      </dsp:txXfrm>
    </dsp:sp>
    <dsp:sp modelId="{C4E27339-A0CB-4097-95F1-DB1D604E8EC4}">
      <dsp:nvSpPr>
        <dsp:cNvPr id="0" name=""/>
        <dsp:cNvSpPr/>
      </dsp:nvSpPr>
      <dsp:spPr>
        <a:xfrm>
          <a:off x="5238026" y="833010"/>
          <a:ext cx="1116281" cy="1116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1AFB8-DCA9-46B0-921B-587BE22237AD}">
      <dsp:nvSpPr>
        <dsp:cNvPr id="0" name=""/>
        <dsp:cNvSpPr/>
      </dsp:nvSpPr>
      <dsp:spPr>
        <a:xfrm>
          <a:off x="4201479" y="2039563"/>
          <a:ext cx="3189374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Partie 2</a:t>
          </a:r>
          <a:endParaRPr lang="en-US" sz="3000" kern="1200"/>
        </a:p>
      </dsp:txBody>
      <dsp:txXfrm>
        <a:off x="4201479" y="2039563"/>
        <a:ext cx="3189374" cy="478406"/>
      </dsp:txXfrm>
    </dsp:sp>
    <dsp:sp modelId="{F2A0B3B4-19C0-4B10-A7ED-B83D8DDA6E0D}">
      <dsp:nvSpPr>
        <dsp:cNvPr id="0" name=""/>
        <dsp:cNvSpPr/>
      </dsp:nvSpPr>
      <dsp:spPr>
        <a:xfrm>
          <a:off x="4201479" y="2559956"/>
          <a:ext cx="3189374" cy="3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Classifications des pays</a:t>
          </a:r>
          <a:endParaRPr lang="en-US" sz="2400" kern="1200"/>
        </a:p>
      </dsp:txBody>
      <dsp:txXfrm>
        <a:off x="4201479" y="2559956"/>
        <a:ext cx="3189374" cy="372388"/>
      </dsp:txXfrm>
    </dsp:sp>
    <dsp:sp modelId="{4A4C838B-F33E-4A71-BA66-123E4A8ACC21}">
      <dsp:nvSpPr>
        <dsp:cNvPr id="0" name=""/>
        <dsp:cNvSpPr/>
      </dsp:nvSpPr>
      <dsp:spPr>
        <a:xfrm>
          <a:off x="8985542" y="833010"/>
          <a:ext cx="1116281" cy="1116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09836-E5EC-4FE8-9EED-3C03A8D9D54D}">
      <dsp:nvSpPr>
        <dsp:cNvPr id="0" name=""/>
        <dsp:cNvSpPr/>
      </dsp:nvSpPr>
      <dsp:spPr>
        <a:xfrm>
          <a:off x="7948995" y="2039563"/>
          <a:ext cx="3189374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Partie 3</a:t>
          </a:r>
          <a:endParaRPr lang="en-US" sz="3000" kern="1200"/>
        </a:p>
      </dsp:txBody>
      <dsp:txXfrm>
        <a:off x="7948995" y="2039563"/>
        <a:ext cx="3189374" cy="478406"/>
      </dsp:txXfrm>
    </dsp:sp>
    <dsp:sp modelId="{795D4AF6-1C38-4B19-BD54-2DEBC3BA278A}">
      <dsp:nvSpPr>
        <dsp:cNvPr id="0" name=""/>
        <dsp:cNvSpPr/>
      </dsp:nvSpPr>
      <dsp:spPr>
        <a:xfrm>
          <a:off x="7948995" y="2559956"/>
          <a:ext cx="3189374" cy="3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Recommandations finales</a:t>
          </a:r>
          <a:endParaRPr lang="en-US" sz="2400" kern="1200"/>
        </a:p>
      </dsp:txBody>
      <dsp:txXfrm>
        <a:off x="7948995" y="2559956"/>
        <a:ext cx="3189374" cy="3723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8900E-0AA4-4844-BDF1-85F294D30B95}">
      <dsp:nvSpPr>
        <dsp:cNvPr id="0" name=""/>
        <dsp:cNvSpPr/>
      </dsp:nvSpPr>
      <dsp:spPr>
        <a:xfrm rot="16200000">
          <a:off x="1554" y="367798"/>
          <a:ext cx="1559733" cy="1559733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62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837" tIns="22860" rIns="858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</a:rPr>
            <a:t>Cluster 1  3 pays    (-1)</a:t>
          </a:r>
        </a:p>
      </dsp:txBody>
      <dsp:txXfrm>
        <a:off x="229972" y="596216"/>
        <a:ext cx="1102897" cy="1102897"/>
      </dsp:txXfrm>
    </dsp:sp>
    <dsp:sp modelId="{05C0D22D-E8A7-490A-A97D-6947199A1E03}">
      <dsp:nvSpPr>
        <dsp:cNvPr id="0" name=""/>
        <dsp:cNvSpPr/>
      </dsp:nvSpPr>
      <dsp:spPr>
        <a:xfrm rot="16200000">
          <a:off x="1249341" y="367798"/>
          <a:ext cx="1559733" cy="1559733"/>
        </a:xfrm>
        <a:prstGeom prst="ellipse">
          <a:avLst/>
        </a:prstGeom>
        <a:solidFill>
          <a:srgbClr val="00CC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62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837" tIns="22860" rIns="858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</a:rPr>
            <a:t>Cluster 2  108 pays (-4)</a:t>
          </a:r>
        </a:p>
      </dsp:txBody>
      <dsp:txXfrm>
        <a:off x="1477759" y="596216"/>
        <a:ext cx="1102897" cy="1102897"/>
      </dsp:txXfrm>
    </dsp:sp>
    <dsp:sp modelId="{EFB781F4-4C56-4C8E-849B-19AB95615497}">
      <dsp:nvSpPr>
        <dsp:cNvPr id="0" name=""/>
        <dsp:cNvSpPr/>
      </dsp:nvSpPr>
      <dsp:spPr>
        <a:xfrm rot="16200000">
          <a:off x="2497127" y="367798"/>
          <a:ext cx="1559733" cy="15597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62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837" tIns="22860" rIns="858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</a:rPr>
            <a:t>Cluster 3 25 pays (+8)</a:t>
          </a:r>
        </a:p>
      </dsp:txBody>
      <dsp:txXfrm>
        <a:off x="2725545" y="596216"/>
        <a:ext cx="1102897" cy="1102897"/>
      </dsp:txXfrm>
    </dsp:sp>
    <dsp:sp modelId="{D8E81C5D-852E-4800-8665-C47AA2D3D15D}">
      <dsp:nvSpPr>
        <dsp:cNvPr id="0" name=""/>
        <dsp:cNvSpPr/>
      </dsp:nvSpPr>
      <dsp:spPr>
        <a:xfrm rot="16200000">
          <a:off x="3744914" y="367798"/>
          <a:ext cx="1559733" cy="1559733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62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837" tIns="22860" rIns="858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</a:rPr>
            <a:t>Cluster 4 38 pays (-3)</a:t>
          </a:r>
        </a:p>
      </dsp:txBody>
      <dsp:txXfrm>
        <a:off x="3973332" y="596216"/>
        <a:ext cx="1102897" cy="11028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3EF2-A8EF-44F3-9BD9-8494218BFCBE}">
      <dsp:nvSpPr>
        <dsp:cNvPr id="0" name=""/>
        <dsp:cNvSpPr/>
      </dsp:nvSpPr>
      <dsp:spPr>
        <a:xfrm>
          <a:off x="0" y="253240"/>
          <a:ext cx="1767772" cy="1547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99" tIns="208280" rIns="1371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DI 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Nour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Import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Distance (++)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PIB hab (-)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Perf logist (--)</a:t>
          </a:r>
        </a:p>
      </dsp:txBody>
      <dsp:txXfrm>
        <a:off x="0" y="253240"/>
        <a:ext cx="1767772" cy="1547582"/>
      </dsp:txXfrm>
    </dsp:sp>
    <dsp:sp modelId="{B153EABE-3F3D-4D53-A91C-A2FB4DA52CE9}">
      <dsp:nvSpPr>
        <dsp:cNvPr id="0" name=""/>
        <dsp:cNvSpPr/>
      </dsp:nvSpPr>
      <dsp:spPr>
        <a:xfrm>
          <a:off x="110879" y="85683"/>
          <a:ext cx="1466949" cy="31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72" tIns="0" rIns="4677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PC 3</a:t>
          </a:r>
        </a:p>
      </dsp:txBody>
      <dsp:txXfrm>
        <a:off x="126267" y="101071"/>
        <a:ext cx="1436173" cy="2844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CBA7B-BF9D-4F32-AF4C-90B296B21199}">
      <dsp:nvSpPr>
        <dsp:cNvPr id="0" name=""/>
        <dsp:cNvSpPr/>
      </dsp:nvSpPr>
      <dsp:spPr>
        <a:xfrm>
          <a:off x="0" y="176293"/>
          <a:ext cx="1797507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7" tIns="208280" rIns="16375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DI (++)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Prod (++)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Nour (++)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Export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Population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Perf logist (+)</a:t>
          </a:r>
        </a:p>
      </dsp:txBody>
      <dsp:txXfrm>
        <a:off x="0" y="176293"/>
        <a:ext cx="1797507" cy="1543500"/>
      </dsp:txXfrm>
    </dsp:sp>
    <dsp:sp modelId="{3C383362-3E28-4353-84CE-5198947029E8}">
      <dsp:nvSpPr>
        <dsp:cNvPr id="0" name=""/>
        <dsp:cNvSpPr/>
      </dsp:nvSpPr>
      <dsp:spPr>
        <a:xfrm>
          <a:off x="105498" y="28693"/>
          <a:ext cx="147698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6" tIns="0" rIns="558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PC 1</a:t>
          </a:r>
        </a:p>
      </dsp:txBody>
      <dsp:txXfrm>
        <a:off x="119908" y="43103"/>
        <a:ext cx="1448161" cy="2663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D9A32-54E5-4B6B-8D6A-EC4162A2A745}">
      <dsp:nvSpPr>
        <dsp:cNvPr id="0" name=""/>
        <dsp:cNvSpPr/>
      </dsp:nvSpPr>
      <dsp:spPr>
        <a:xfrm>
          <a:off x="68796" y="291282"/>
          <a:ext cx="1800009" cy="17660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85" tIns="208280" rIns="16398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DI (++)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Nour (++)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Prod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Import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PIB hab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Stabi poli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Perf logist (+)</a:t>
          </a:r>
        </a:p>
      </dsp:txBody>
      <dsp:txXfrm>
        <a:off x="68796" y="291282"/>
        <a:ext cx="1800009" cy="1766022"/>
      </dsp:txXfrm>
    </dsp:sp>
    <dsp:sp modelId="{6D36A078-7BC3-4C30-BF1A-13984DE73A1C}">
      <dsp:nvSpPr>
        <dsp:cNvPr id="0" name=""/>
        <dsp:cNvSpPr/>
      </dsp:nvSpPr>
      <dsp:spPr>
        <a:xfrm>
          <a:off x="143401" y="178115"/>
          <a:ext cx="1479037" cy="2732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4" tIns="0" rIns="559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PC 2</a:t>
          </a:r>
        </a:p>
      </dsp:txBody>
      <dsp:txXfrm>
        <a:off x="156742" y="191456"/>
        <a:ext cx="1452355" cy="2466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55481-8BC2-4477-9EAE-57B599B1F3DA}">
      <dsp:nvSpPr>
        <dsp:cNvPr id="0" name=""/>
        <dsp:cNvSpPr/>
      </dsp:nvSpPr>
      <dsp:spPr>
        <a:xfrm>
          <a:off x="0" y="168738"/>
          <a:ext cx="1800009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85" tIns="208280" rIns="16398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Ind qte import (++)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Stabi poli (++)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Distance (++)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Inflation (-)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Prod (-)</a:t>
          </a:r>
        </a:p>
      </dsp:txBody>
      <dsp:txXfrm>
        <a:off x="0" y="168738"/>
        <a:ext cx="1800009" cy="1354500"/>
      </dsp:txXfrm>
    </dsp:sp>
    <dsp:sp modelId="{423CECF0-D7AE-48EA-8FF7-2127A6E75423}">
      <dsp:nvSpPr>
        <dsp:cNvPr id="0" name=""/>
        <dsp:cNvSpPr/>
      </dsp:nvSpPr>
      <dsp:spPr>
        <a:xfrm>
          <a:off x="105542" y="6082"/>
          <a:ext cx="1477592" cy="310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4" tIns="0" rIns="559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PC 4</a:t>
          </a:r>
        </a:p>
      </dsp:txBody>
      <dsp:txXfrm>
        <a:off x="120687" y="21227"/>
        <a:ext cx="1447302" cy="27996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9E146-6310-4241-804A-AFD6368EA4DC}">
      <dsp:nvSpPr>
        <dsp:cNvPr id="0" name=""/>
        <dsp:cNvSpPr/>
      </dsp:nvSpPr>
      <dsp:spPr>
        <a:xfrm>
          <a:off x="1852262" y="941"/>
          <a:ext cx="1233234" cy="61661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</a:rPr>
            <a:t>Position du Cluster 4 </a:t>
          </a:r>
        </a:p>
      </dsp:txBody>
      <dsp:txXfrm>
        <a:off x="1870322" y="19001"/>
        <a:ext cx="1197114" cy="580497"/>
      </dsp:txXfrm>
    </dsp:sp>
    <dsp:sp modelId="{25767642-097A-48FE-98A5-DEDE22674AF8}">
      <dsp:nvSpPr>
        <dsp:cNvPr id="0" name=""/>
        <dsp:cNvSpPr/>
      </dsp:nvSpPr>
      <dsp:spPr>
        <a:xfrm>
          <a:off x="1975586" y="617559"/>
          <a:ext cx="123323" cy="462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462"/>
              </a:lnTo>
              <a:lnTo>
                <a:pt x="123323" y="462462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E9540-C045-424C-A1BE-09FE3E9D9BC3}">
      <dsp:nvSpPr>
        <dsp:cNvPr id="0" name=""/>
        <dsp:cNvSpPr/>
      </dsp:nvSpPr>
      <dsp:spPr>
        <a:xfrm>
          <a:off x="2098909" y="771713"/>
          <a:ext cx="986587" cy="616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1400" kern="1200"/>
            <a:t>Partie haute de PC2</a:t>
          </a:r>
        </a:p>
      </dsp:txBody>
      <dsp:txXfrm>
        <a:off x="2116969" y="789773"/>
        <a:ext cx="950467" cy="580497"/>
      </dsp:txXfrm>
    </dsp:sp>
    <dsp:sp modelId="{169272EA-B8C2-4EC4-B874-A16F84BF8A56}">
      <dsp:nvSpPr>
        <dsp:cNvPr id="0" name=""/>
        <dsp:cNvSpPr/>
      </dsp:nvSpPr>
      <dsp:spPr>
        <a:xfrm>
          <a:off x="1975586" y="617559"/>
          <a:ext cx="123323" cy="1233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234"/>
              </a:lnTo>
              <a:lnTo>
                <a:pt x="123323" y="1233234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3AC65-F5C8-4CCE-81F4-202BDFFCE51D}">
      <dsp:nvSpPr>
        <dsp:cNvPr id="0" name=""/>
        <dsp:cNvSpPr/>
      </dsp:nvSpPr>
      <dsp:spPr>
        <a:xfrm>
          <a:off x="2098909" y="1542484"/>
          <a:ext cx="986587" cy="616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1400" kern="1200"/>
            <a:t>Partie basse de PC3</a:t>
          </a:r>
        </a:p>
      </dsp:txBody>
      <dsp:txXfrm>
        <a:off x="2116969" y="1560544"/>
        <a:ext cx="950467" cy="580497"/>
      </dsp:txXfrm>
    </dsp:sp>
    <dsp:sp modelId="{6AE1B6B0-79E4-4889-B0E8-E1AFDF044A3B}">
      <dsp:nvSpPr>
        <dsp:cNvPr id="0" name=""/>
        <dsp:cNvSpPr/>
      </dsp:nvSpPr>
      <dsp:spPr>
        <a:xfrm>
          <a:off x="1975586" y="617559"/>
          <a:ext cx="123323" cy="2004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006"/>
              </a:lnTo>
              <a:lnTo>
                <a:pt x="123323" y="2004006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79028-8BC0-4E80-AB28-254A9A778905}">
      <dsp:nvSpPr>
        <dsp:cNvPr id="0" name=""/>
        <dsp:cNvSpPr/>
      </dsp:nvSpPr>
      <dsp:spPr>
        <a:xfrm>
          <a:off x="2098909" y="2313256"/>
          <a:ext cx="986587" cy="616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1400" kern="1200"/>
            <a:t>Partie basse de PC1</a:t>
          </a:r>
        </a:p>
      </dsp:txBody>
      <dsp:txXfrm>
        <a:off x="2116969" y="2331316"/>
        <a:ext cx="950467" cy="580497"/>
      </dsp:txXfrm>
    </dsp:sp>
    <dsp:sp modelId="{839C5D16-71D7-4BA3-9A1A-085441CF9B3F}">
      <dsp:nvSpPr>
        <dsp:cNvPr id="0" name=""/>
        <dsp:cNvSpPr/>
      </dsp:nvSpPr>
      <dsp:spPr>
        <a:xfrm>
          <a:off x="1975586" y="617559"/>
          <a:ext cx="123323" cy="2774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4777"/>
              </a:lnTo>
              <a:lnTo>
                <a:pt x="123323" y="277477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DC405-6A26-4D58-A289-9E0B8571CACA}">
      <dsp:nvSpPr>
        <dsp:cNvPr id="0" name=""/>
        <dsp:cNvSpPr/>
      </dsp:nvSpPr>
      <dsp:spPr>
        <a:xfrm>
          <a:off x="2098909" y="3084027"/>
          <a:ext cx="986587" cy="616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1400" kern="1200"/>
            <a:t>Partie centrale de PC4</a:t>
          </a:r>
        </a:p>
      </dsp:txBody>
      <dsp:txXfrm>
        <a:off x="2116969" y="3102087"/>
        <a:ext cx="950467" cy="5804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63083-22CF-45FB-9B8C-CEEB2815CB7E}">
      <dsp:nvSpPr>
        <dsp:cNvPr id="0" name=""/>
        <dsp:cNvSpPr/>
      </dsp:nvSpPr>
      <dsp:spPr>
        <a:xfrm>
          <a:off x="0" y="0"/>
          <a:ext cx="3642674" cy="4283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Caractéristiques</a:t>
          </a:r>
        </a:p>
      </dsp:txBody>
      <dsp:txXfrm>
        <a:off x="0" y="0"/>
        <a:ext cx="3642674" cy="1285105"/>
      </dsp:txXfrm>
    </dsp:sp>
    <dsp:sp modelId="{B4A26D7D-29C4-4F1D-97F1-263616176BF4}">
      <dsp:nvSpPr>
        <dsp:cNvPr id="0" name=""/>
        <dsp:cNvSpPr/>
      </dsp:nvSpPr>
      <dsp:spPr>
        <a:xfrm>
          <a:off x="364267" y="1285314"/>
          <a:ext cx="2914139" cy="41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PIB hab très </a:t>
          </a:r>
          <a:r>
            <a:rPr lang="fr-FR" sz="2000" b="0" i="0" kern="1200"/>
            <a:t>élevés</a:t>
          </a:r>
          <a:endParaRPr lang="fr-FR" sz="2000" kern="1200"/>
        </a:p>
      </dsp:txBody>
      <dsp:txXfrm>
        <a:off x="376313" y="1297360"/>
        <a:ext cx="2890047" cy="387177"/>
      </dsp:txXfrm>
    </dsp:sp>
    <dsp:sp modelId="{64E0E37F-97C1-4093-99C5-1908AAA026EF}">
      <dsp:nvSpPr>
        <dsp:cNvPr id="0" name=""/>
        <dsp:cNvSpPr/>
      </dsp:nvSpPr>
      <dsp:spPr>
        <a:xfrm>
          <a:off x="364267" y="1759855"/>
          <a:ext cx="2914139" cy="41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/>
            <a:t>Perf logist très élevés</a:t>
          </a:r>
          <a:endParaRPr lang="fr-FR" sz="2000" kern="1200"/>
        </a:p>
      </dsp:txBody>
      <dsp:txXfrm>
        <a:off x="376313" y="1771901"/>
        <a:ext cx="2890047" cy="387177"/>
      </dsp:txXfrm>
    </dsp:sp>
    <dsp:sp modelId="{837EBF5A-40E8-41D3-9BF8-F71DBC6114B1}">
      <dsp:nvSpPr>
        <dsp:cNvPr id="0" name=""/>
        <dsp:cNvSpPr/>
      </dsp:nvSpPr>
      <dsp:spPr>
        <a:xfrm>
          <a:off x="364267" y="2234397"/>
          <a:ext cx="2914139" cy="41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/>
            <a:t>Stabi poli élevé</a:t>
          </a:r>
          <a:endParaRPr lang="fr-FR" sz="2000" kern="1200"/>
        </a:p>
      </dsp:txBody>
      <dsp:txXfrm>
        <a:off x="376313" y="2246443"/>
        <a:ext cx="2890047" cy="387177"/>
      </dsp:txXfrm>
    </dsp:sp>
    <dsp:sp modelId="{289B1875-4BB9-4D29-990E-653BE338451B}">
      <dsp:nvSpPr>
        <dsp:cNvPr id="0" name=""/>
        <dsp:cNvSpPr/>
      </dsp:nvSpPr>
      <dsp:spPr>
        <a:xfrm>
          <a:off x="364267" y="2708938"/>
          <a:ext cx="2914139" cy="41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/>
            <a:t>Import vol élevé</a:t>
          </a:r>
          <a:endParaRPr lang="fr-FR" sz="2000" kern="1200"/>
        </a:p>
      </dsp:txBody>
      <dsp:txXfrm>
        <a:off x="376313" y="2720984"/>
        <a:ext cx="2890047" cy="387177"/>
      </dsp:txXfrm>
    </dsp:sp>
    <dsp:sp modelId="{9A7F215B-E5A9-462F-BA44-3FEBE8BD1E80}">
      <dsp:nvSpPr>
        <dsp:cNvPr id="0" name=""/>
        <dsp:cNvSpPr/>
      </dsp:nvSpPr>
      <dsp:spPr>
        <a:xfrm>
          <a:off x="364267" y="3183480"/>
          <a:ext cx="2914139" cy="41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/>
            <a:t>% Export vol élevé</a:t>
          </a:r>
          <a:endParaRPr lang="fr-FR" sz="2000" kern="1200"/>
        </a:p>
      </dsp:txBody>
      <dsp:txXfrm>
        <a:off x="376313" y="3195526"/>
        <a:ext cx="2890047" cy="387177"/>
      </dsp:txXfrm>
    </dsp:sp>
    <dsp:sp modelId="{4C3F12F2-DD94-4B50-89AC-54FE0C300AF1}">
      <dsp:nvSpPr>
        <dsp:cNvPr id="0" name=""/>
        <dsp:cNvSpPr/>
      </dsp:nvSpPr>
      <dsp:spPr>
        <a:xfrm>
          <a:off x="364267" y="3658021"/>
          <a:ext cx="2914139" cy="41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/>
            <a:t>Distance faible</a:t>
          </a:r>
          <a:endParaRPr lang="fr-FR" sz="2000" kern="1200"/>
        </a:p>
      </dsp:txBody>
      <dsp:txXfrm>
        <a:off x="376313" y="3670067"/>
        <a:ext cx="2890047" cy="38717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DBC1E-2B18-4812-A78F-4BEA22642FCC}">
      <dsp:nvSpPr>
        <dsp:cNvPr id="0" name=""/>
        <dsp:cNvSpPr/>
      </dsp:nvSpPr>
      <dsp:spPr>
        <a:xfrm>
          <a:off x="0" y="2587361"/>
          <a:ext cx="6753032" cy="169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Choix de critères favorables</a:t>
          </a:r>
        </a:p>
      </dsp:txBody>
      <dsp:txXfrm>
        <a:off x="0" y="2587361"/>
        <a:ext cx="6753032" cy="916013"/>
      </dsp:txXfrm>
    </dsp:sp>
    <dsp:sp modelId="{8CC8997E-B9CC-4B5D-9D28-D82D025C4388}">
      <dsp:nvSpPr>
        <dsp:cNvPr id="0" name=""/>
        <dsp:cNvSpPr/>
      </dsp:nvSpPr>
      <dsp:spPr>
        <a:xfrm>
          <a:off x="3297" y="3429962"/>
          <a:ext cx="2248812" cy="8520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Différence entre Import et Export &gt; 0 (C1)</a:t>
          </a:r>
        </a:p>
      </dsp:txBody>
      <dsp:txXfrm>
        <a:off x="3297" y="3429962"/>
        <a:ext cx="2248812" cy="852034"/>
      </dsp:txXfrm>
    </dsp:sp>
    <dsp:sp modelId="{070D55DF-F8AA-477F-B1AD-E09E67E265C2}">
      <dsp:nvSpPr>
        <dsp:cNvPr id="0" name=""/>
        <dsp:cNvSpPr/>
      </dsp:nvSpPr>
      <dsp:spPr>
        <a:xfrm>
          <a:off x="2252109" y="3428999"/>
          <a:ext cx="2248812" cy="8539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Ind qte import &gt; 100 (C2)</a:t>
          </a:r>
        </a:p>
      </dsp:txBody>
      <dsp:txXfrm>
        <a:off x="2252109" y="3428999"/>
        <a:ext cx="2248812" cy="853961"/>
      </dsp:txXfrm>
    </dsp:sp>
    <dsp:sp modelId="{531D64C9-5BFC-4646-A177-71CC8009DD51}">
      <dsp:nvSpPr>
        <dsp:cNvPr id="0" name=""/>
        <dsp:cNvSpPr/>
      </dsp:nvSpPr>
      <dsp:spPr>
        <a:xfrm>
          <a:off x="4500922" y="3428515"/>
          <a:ext cx="2248812" cy="854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% Nour &gt; 2 (C3)</a:t>
          </a:r>
        </a:p>
      </dsp:txBody>
      <dsp:txXfrm>
        <a:off x="4500922" y="3428515"/>
        <a:ext cx="2248812" cy="854929"/>
      </dsp:txXfrm>
    </dsp:sp>
    <dsp:sp modelId="{AF85F876-0275-4052-997D-CCED5038BAD9}">
      <dsp:nvSpPr>
        <dsp:cNvPr id="0" name=""/>
        <dsp:cNvSpPr/>
      </dsp:nvSpPr>
      <dsp:spPr>
        <a:xfrm rot="10800000">
          <a:off x="0" y="0"/>
          <a:ext cx="6753032" cy="260894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Réduction de la liste finale (36 à 19 pays) :</a:t>
          </a:r>
        </a:p>
      </dsp:txBody>
      <dsp:txXfrm rot="-10800000">
        <a:off x="0" y="0"/>
        <a:ext cx="6753032" cy="915739"/>
      </dsp:txXfrm>
    </dsp:sp>
    <dsp:sp modelId="{88C42083-DAF1-44C2-B08E-14783BEF19CA}">
      <dsp:nvSpPr>
        <dsp:cNvPr id="0" name=""/>
        <dsp:cNvSpPr/>
      </dsp:nvSpPr>
      <dsp:spPr>
        <a:xfrm>
          <a:off x="0" y="915978"/>
          <a:ext cx="1688258" cy="78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Stabi poli trop négative : 1 pays     (= -0.8)</a:t>
          </a:r>
        </a:p>
      </dsp:txBody>
      <dsp:txXfrm>
        <a:off x="0" y="915978"/>
        <a:ext cx="1688258" cy="780074"/>
      </dsp:txXfrm>
    </dsp:sp>
    <dsp:sp modelId="{AC3E2314-2D94-48B7-B4C7-A73B7A28B173}">
      <dsp:nvSpPr>
        <dsp:cNvPr id="0" name=""/>
        <dsp:cNvSpPr/>
      </dsp:nvSpPr>
      <dsp:spPr>
        <a:xfrm>
          <a:off x="1688258" y="915978"/>
          <a:ext cx="1688258" cy="78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Population trop faible : 9 pays          (&lt; 3M)</a:t>
          </a:r>
        </a:p>
      </dsp:txBody>
      <dsp:txXfrm>
        <a:off x="1688258" y="915978"/>
        <a:ext cx="1688258" cy="780074"/>
      </dsp:txXfrm>
    </dsp:sp>
    <dsp:sp modelId="{D3A4893B-615A-4CBA-B057-283FD47626CC}">
      <dsp:nvSpPr>
        <dsp:cNvPr id="0" name=""/>
        <dsp:cNvSpPr/>
      </dsp:nvSpPr>
      <dsp:spPr>
        <a:xfrm>
          <a:off x="3376516" y="915978"/>
          <a:ext cx="1688258" cy="78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Distance trop élevée : 4 pays               (hors Europe)</a:t>
          </a:r>
        </a:p>
      </dsp:txBody>
      <dsp:txXfrm>
        <a:off x="3376516" y="915978"/>
        <a:ext cx="1688258" cy="780074"/>
      </dsp:txXfrm>
    </dsp:sp>
    <dsp:sp modelId="{FC18A1C2-7DE6-4952-BA9D-311F5C54DA0D}">
      <dsp:nvSpPr>
        <dsp:cNvPr id="0" name=""/>
        <dsp:cNvSpPr/>
      </dsp:nvSpPr>
      <dsp:spPr>
        <a:xfrm>
          <a:off x="5064774" y="915978"/>
          <a:ext cx="1688258" cy="78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Quantité et taux d’import trop faible : 3 pays</a:t>
          </a:r>
        </a:p>
      </dsp:txBody>
      <dsp:txXfrm>
        <a:off x="5064774" y="915978"/>
        <a:ext cx="1688258" cy="78007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0F060-A3E6-44AE-96C1-8D671DFB2E43}">
      <dsp:nvSpPr>
        <dsp:cNvPr id="0" name=""/>
        <dsp:cNvSpPr/>
      </dsp:nvSpPr>
      <dsp:spPr>
        <a:xfrm>
          <a:off x="4600576" y="646243"/>
          <a:ext cx="4165509" cy="18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67"/>
              </a:lnTo>
              <a:lnTo>
                <a:pt x="4165509" y="90367"/>
              </a:lnTo>
              <a:lnTo>
                <a:pt x="4165509" y="180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1D7EF-FEC1-4010-845D-001EF221508B}">
      <dsp:nvSpPr>
        <dsp:cNvPr id="0" name=""/>
        <dsp:cNvSpPr/>
      </dsp:nvSpPr>
      <dsp:spPr>
        <a:xfrm>
          <a:off x="4600576" y="646243"/>
          <a:ext cx="3124132" cy="18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67"/>
              </a:lnTo>
              <a:lnTo>
                <a:pt x="3124132" y="90367"/>
              </a:lnTo>
              <a:lnTo>
                <a:pt x="3124132" y="180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4AF9E-E85C-4189-8521-5B7B0977E1A3}">
      <dsp:nvSpPr>
        <dsp:cNvPr id="0" name=""/>
        <dsp:cNvSpPr/>
      </dsp:nvSpPr>
      <dsp:spPr>
        <a:xfrm>
          <a:off x="4600576" y="646243"/>
          <a:ext cx="2082754" cy="18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67"/>
              </a:lnTo>
              <a:lnTo>
                <a:pt x="2082754" y="90367"/>
              </a:lnTo>
              <a:lnTo>
                <a:pt x="2082754" y="180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1BE2D-ADBD-4839-9234-1812BC57FA47}">
      <dsp:nvSpPr>
        <dsp:cNvPr id="0" name=""/>
        <dsp:cNvSpPr/>
      </dsp:nvSpPr>
      <dsp:spPr>
        <a:xfrm>
          <a:off x="4600576" y="646243"/>
          <a:ext cx="1041377" cy="18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67"/>
              </a:lnTo>
              <a:lnTo>
                <a:pt x="1041377" y="90367"/>
              </a:lnTo>
              <a:lnTo>
                <a:pt x="1041377" y="180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2C644-2B4F-4067-B9A1-A146A8D29684}">
      <dsp:nvSpPr>
        <dsp:cNvPr id="0" name=""/>
        <dsp:cNvSpPr/>
      </dsp:nvSpPr>
      <dsp:spPr>
        <a:xfrm>
          <a:off x="4554856" y="646243"/>
          <a:ext cx="91440" cy="18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651DA-E733-4EF9-85A4-5EBD98E79EFD}">
      <dsp:nvSpPr>
        <dsp:cNvPr id="0" name=""/>
        <dsp:cNvSpPr/>
      </dsp:nvSpPr>
      <dsp:spPr>
        <a:xfrm>
          <a:off x="3559199" y="646243"/>
          <a:ext cx="1041377" cy="180734"/>
        </a:xfrm>
        <a:custGeom>
          <a:avLst/>
          <a:gdLst/>
          <a:ahLst/>
          <a:cxnLst/>
          <a:rect l="0" t="0" r="0" b="0"/>
          <a:pathLst>
            <a:path>
              <a:moveTo>
                <a:pt x="1041377" y="0"/>
              </a:moveTo>
              <a:lnTo>
                <a:pt x="1041377" y="90367"/>
              </a:lnTo>
              <a:lnTo>
                <a:pt x="0" y="90367"/>
              </a:lnTo>
              <a:lnTo>
                <a:pt x="0" y="180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D84A2-016C-44AF-900F-4BABEEE0D30E}">
      <dsp:nvSpPr>
        <dsp:cNvPr id="0" name=""/>
        <dsp:cNvSpPr/>
      </dsp:nvSpPr>
      <dsp:spPr>
        <a:xfrm>
          <a:off x="2517821" y="646243"/>
          <a:ext cx="2082754" cy="180734"/>
        </a:xfrm>
        <a:custGeom>
          <a:avLst/>
          <a:gdLst/>
          <a:ahLst/>
          <a:cxnLst/>
          <a:rect l="0" t="0" r="0" b="0"/>
          <a:pathLst>
            <a:path>
              <a:moveTo>
                <a:pt x="2082754" y="0"/>
              </a:moveTo>
              <a:lnTo>
                <a:pt x="2082754" y="90367"/>
              </a:lnTo>
              <a:lnTo>
                <a:pt x="0" y="90367"/>
              </a:lnTo>
              <a:lnTo>
                <a:pt x="0" y="180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FA5CB-C18D-4CEC-AD8E-23C10E57FD10}">
      <dsp:nvSpPr>
        <dsp:cNvPr id="0" name=""/>
        <dsp:cNvSpPr/>
      </dsp:nvSpPr>
      <dsp:spPr>
        <a:xfrm>
          <a:off x="1476444" y="646243"/>
          <a:ext cx="3124132" cy="180734"/>
        </a:xfrm>
        <a:custGeom>
          <a:avLst/>
          <a:gdLst/>
          <a:ahLst/>
          <a:cxnLst/>
          <a:rect l="0" t="0" r="0" b="0"/>
          <a:pathLst>
            <a:path>
              <a:moveTo>
                <a:pt x="3124132" y="0"/>
              </a:moveTo>
              <a:lnTo>
                <a:pt x="3124132" y="90367"/>
              </a:lnTo>
              <a:lnTo>
                <a:pt x="0" y="90367"/>
              </a:lnTo>
              <a:lnTo>
                <a:pt x="0" y="180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F589F-9FAD-4445-8E6F-8833D97E1CBD}">
      <dsp:nvSpPr>
        <dsp:cNvPr id="0" name=""/>
        <dsp:cNvSpPr/>
      </dsp:nvSpPr>
      <dsp:spPr>
        <a:xfrm>
          <a:off x="435066" y="646243"/>
          <a:ext cx="4165509" cy="180734"/>
        </a:xfrm>
        <a:custGeom>
          <a:avLst/>
          <a:gdLst/>
          <a:ahLst/>
          <a:cxnLst/>
          <a:rect l="0" t="0" r="0" b="0"/>
          <a:pathLst>
            <a:path>
              <a:moveTo>
                <a:pt x="4165509" y="0"/>
              </a:moveTo>
              <a:lnTo>
                <a:pt x="4165509" y="90367"/>
              </a:lnTo>
              <a:lnTo>
                <a:pt x="0" y="90367"/>
              </a:lnTo>
              <a:lnTo>
                <a:pt x="0" y="180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D0171-D316-44E5-9D47-FE3A90974F5C}">
      <dsp:nvSpPr>
        <dsp:cNvPr id="0" name=""/>
        <dsp:cNvSpPr/>
      </dsp:nvSpPr>
      <dsp:spPr>
        <a:xfrm>
          <a:off x="3428411" y="156288"/>
          <a:ext cx="2344329" cy="4899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Tier 3</a:t>
          </a:r>
        </a:p>
      </dsp:txBody>
      <dsp:txXfrm>
        <a:off x="3428411" y="156288"/>
        <a:ext cx="2344329" cy="489955"/>
      </dsp:txXfrm>
    </dsp:sp>
    <dsp:sp modelId="{72C69D8B-6B0E-4712-AEE3-A0786B1F91F2}">
      <dsp:nvSpPr>
        <dsp:cNvPr id="0" name=""/>
        <dsp:cNvSpPr/>
      </dsp:nvSpPr>
      <dsp:spPr>
        <a:xfrm>
          <a:off x="4745" y="826978"/>
          <a:ext cx="860642" cy="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Autriche</a:t>
          </a:r>
        </a:p>
      </dsp:txBody>
      <dsp:txXfrm>
        <a:off x="4745" y="826978"/>
        <a:ext cx="860642" cy="430321"/>
      </dsp:txXfrm>
    </dsp:sp>
    <dsp:sp modelId="{03A28425-956B-4F15-99DE-F3222787FA31}">
      <dsp:nvSpPr>
        <dsp:cNvPr id="0" name=""/>
        <dsp:cNvSpPr/>
      </dsp:nvSpPr>
      <dsp:spPr>
        <a:xfrm>
          <a:off x="1046122" y="826978"/>
          <a:ext cx="860642" cy="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Belgique</a:t>
          </a:r>
        </a:p>
      </dsp:txBody>
      <dsp:txXfrm>
        <a:off x="1046122" y="826978"/>
        <a:ext cx="860642" cy="430321"/>
      </dsp:txXfrm>
    </dsp:sp>
    <dsp:sp modelId="{1C68CFAC-776D-4BDB-9B3F-D13B76DB5177}">
      <dsp:nvSpPr>
        <dsp:cNvPr id="0" name=""/>
        <dsp:cNvSpPr/>
      </dsp:nvSpPr>
      <dsp:spPr>
        <a:xfrm>
          <a:off x="2087500" y="826978"/>
          <a:ext cx="860642" cy="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Danemark</a:t>
          </a:r>
        </a:p>
      </dsp:txBody>
      <dsp:txXfrm>
        <a:off x="2087500" y="826978"/>
        <a:ext cx="860642" cy="430321"/>
      </dsp:txXfrm>
    </dsp:sp>
    <dsp:sp modelId="{A5BC4816-4E76-4287-829F-ED0BB5FF2ACC}">
      <dsp:nvSpPr>
        <dsp:cNvPr id="0" name=""/>
        <dsp:cNvSpPr/>
      </dsp:nvSpPr>
      <dsp:spPr>
        <a:xfrm>
          <a:off x="3128877" y="826978"/>
          <a:ext cx="860642" cy="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Espagne</a:t>
          </a:r>
        </a:p>
      </dsp:txBody>
      <dsp:txXfrm>
        <a:off x="3128877" y="826978"/>
        <a:ext cx="860642" cy="430321"/>
      </dsp:txXfrm>
    </dsp:sp>
    <dsp:sp modelId="{28E3472B-FA2D-44B3-ADD9-345F0B7595F1}">
      <dsp:nvSpPr>
        <dsp:cNvPr id="0" name=""/>
        <dsp:cNvSpPr/>
      </dsp:nvSpPr>
      <dsp:spPr>
        <a:xfrm>
          <a:off x="4170255" y="826978"/>
          <a:ext cx="860642" cy="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Hongrie</a:t>
          </a:r>
        </a:p>
      </dsp:txBody>
      <dsp:txXfrm>
        <a:off x="4170255" y="826978"/>
        <a:ext cx="860642" cy="430321"/>
      </dsp:txXfrm>
    </dsp:sp>
    <dsp:sp modelId="{BB4F4649-122A-4ADD-A76E-D113E46A1B51}">
      <dsp:nvSpPr>
        <dsp:cNvPr id="0" name=""/>
        <dsp:cNvSpPr/>
      </dsp:nvSpPr>
      <dsp:spPr>
        <a:xfrm>
          <a:off x="5211632" y="826978"/>
          <a:ext cx="860642" cy="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Irlande</a:t>
          </a:r>
        </a:p>
      </dsp:txBody>
      <dsp:txXfrm>
        <a:off x="5211632" y="826978"/>
        <a:ext cx="860642" cy="430321"/>
      </dsp:txXfrm>
    </dsp:sp>
    <dsp:sp modelId="{A23AC228-52F8-4F1C-8563-BBC373A24B16}">
      <dsp:nvSpPr>
        <dsp:cNvPr id="0" name=""/>
        <dsp:cNvSpPr/>
      </dsp:nvSpPr>
      <dsp:spPr>
        <a:xfrm>
          <a:off x="6253010" y="826978"/>
          <a:ext cx="860642" cy="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Italie</a:t>
          </a:r>
        </a:p>
      </dsp:txBody>
      <dsp:txXfrm>
        <a:off x="6253010" y="826978"/>
        <a:ext cx="860642" cy="430321"/>
      </dsp:txXfrm>
    </dsp:sp>
    <dsp:sp modelId="{5AFCFA3D-31B8-4F17-A102-1EB10756857A}">
      <dsp:nvSpPr>
        <dsp:cNvPr id="0" name=""/>
        <dsp:cNvSpPr/>
      </dsp:nvSpPr>
      <dsp:spPr>
        <a:xfrm>
          <a:off x="7294387" y="826978"/>
          <a:ext cx="860642" cy="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Pays-Bas</a:t>
          </a:r>
        </a:p>
      </dsp:txBody>
      <dsp:txXfrm>
        <a:off x="7294387" y="826978"/>
        <a:ext cx="860642" cy="430321"/>
      </dsp:txXfrm>
    </dsp:sp>
    <dsp:sp modelId="{E78C77E0-74C2-4862-8EC3-704F3FA2E21F}">
      <dsp:nvSpPr>
        <dsp:cNvPr id="0" name=""/>
        <dsp:cNvSpPr/>
      </dsp:nvSpPr>
      <dsp:spPr>
        <a:xfrm>
          <a:off x="8335765" y="826978"/>
          <a:ext cx="860642" cy="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Suisse</a:t>
          </a:r>
        </a:p>
      </dsp:txBody>
      <dsp:txXfrm>
        <a:off x="8335765" y="826978"/>
        <a:ext cx="860642" cy="43032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4832-C8D5-475B-8C98-8F9AAC5D606B}">
      <dsp:nvSpPr>
        <dsp:cNvPr id="0" name=""/>
        <dsp:cNvSpPr/>
      </dsp:nvSpPr>
      <dsp:spPr>
        <a:xfrm>
          <a:off x="2459783" y="910070"/>
          <a:ext cx="1926517" cy="222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1"/>
              </a:lnTo>
              <a:lnTo>
                <a:pt x="1926517" y="111451"/>
              </a:lnTo>
              <a:lnTo>
                <a:pt x="1926517" y="222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A5FEA-9B09-48CD-8A1A-83BD1032715F}">
      <dsp:nvSpPr>
        <dsp:cNvPr id="0" name=""/>
        <dsp:cNvSpPr/>
      </dsp:nvSpPr>
      <dsp:spPr>
        <a:xfrm>
          <a:off x="2459783" y="910070"/>
          <a:ext cx="642172" cy="222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1"/>
              </a:lnTo>
              <a:lnTo>
                <a:pt x="642172" y="111451"/>
              </a:lnTo>
              <a:lnTo>
                <a:pt x="642172" y="222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6BD43-131F-46E5-8F42-4C2A5A7FB444}">
      <dsp:nvSpPr>
        <dsp:cNvPr id="0" name=""/>
        <dsp:cNvSpPr/>
      </dsp:nvSpPr>
      <dsp:spPr>
        <a:xfrm>
          <a:off x="1817610" y="910070"/>
          <a:ext cx="642172" cy="222902"/>
        </a:xfrm>
        <a:custGeom>
          <a:avLst/>
          <a:gdLst/>
          <a:ahLst/>
          <a:cxnLst/>
          <a:rect l="0" t="0" r="0" b="0"/>
          <a:pathLst>
            <a:path>
              <a:moveTo>
                <a:pt x="642172" y="0"/>
              </a:moveTo>
              <a:lnTo>
                <a:pt x="642172" y="111451"/>
              </a:lnTo>
              <a:lnTo>
                <a:pt x="0" y="111451"/>
              </a:lnTo>
              <a:lnTo>
                <a:pt x="0" y="222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F6EC-80DC-4806-B128-4B640B47D03D}">
      <dsp:nvSpPr>
        <dsp:cNvPr id="0" name=""/>
        <dsp:cNvSpPr/>
      </dsp:nvSpPr>
      <dsp:spPr>
        <a:xfrm>
          <a:off x="533265" y="910070"/>
          <a:ext cx="1926517" cy="222902"/>
        </a:xfrm>
        <a:custGeom>
          <a:avLst/>
          <a:gdLst/>
          <a:ahLst/>
          <a:cxnLst/>
          <a:rect l="0" t="0" r="0" b="0"/>
          <a:pathLst>
            <a:path>
              <a:moveTo>
                <a:pt x="1926517" y="0"/>
              </a:moveTo>
              <a:lnTo>
                <a:pt x="1926517" y="111451"/>
              </a:lnTo>
              <a:lnTo>
                <a:pt x="0" y="111451"/>
              </a:lnTo>
              <a:lnTo>
                <a:pt x="0" y="222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E8407-2100-4EC3-97C3-047084B52C85}">
      <dsp:nvSpPr>
        <dsp:cNvPr id="0" name=""/>
        <dsp:cNvSpPr/>
      </dsp:nvSpPr>
      <dsp:spPr>
        <a:xfrm>
          <a:off x="1352932" y="363379"/>
          <a:ext cx="2213700" cy="54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Tier 2 (C1 et C2)</a:t>
          </a:r>
        </a:p>
      </dsp:txBody>
      <dsp:txXfrm>
        <a:off x="1352932" y="363379"/>
        <a:ext cx="2213700" cy="546690"/>
      </dsp:txXfrm>
    </dsp:sp>
    <dsp:sp modelId="{94ECFB13-526F-4932-A4C2-617CF3B81C4A}">
      <dsp:nvSpPr>
        <dsp:cNvPr id="0" name=""/>
        <dsp:cNvSpPr/>
      </dsp:nvSpPr>
      <dsp:spPr>
        <a:xfrm>
          <a:off x="2544" y="1132973"/>
          <a:ext cx="1061442" cy="5307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Croatie</a:t>
          </a:r>
        </a:p>
      </dsp:txBody>
      <dsp:txXfrm>
        <a:off x="2544" y="1132973"/>
        <a:ext cx="1061442" cy="530721"/>
      </dsp:txXfrm>
    </dsp:sp>
    <dsp:sp modelId="{A7007A0D-8BCF-4AEA-AE98-42BA9B202F99}">
      <dsp:nvSpPr>
        <dsp:cNvPr id="0" name=""/>
        <dsp:cNvSpPr/>
      </dsp:nvSpPr>
      <dsp:spPr>
        <a:xfrm>
          <a:off x="1286889" y="1132973"/>
          <a:ext cx="1061442" cy="5307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Grèce</a:t>
          </a:r>
        </a:p>
      </dsp:txBody>
      <dsp:txXfrm>
        <a:off x="1286889" y="1132973"/>
        <a:ext cx="1061442" cy="530721"/>
      </dsp:txXfrm>
    </dsp:sp>
    <dsp:sp modelId="{A640DAF1-FA26-4E40-9AC4-AF191206B4E2}">
      <dsp:nvSpPr>
        <dsp:cNvPr id="0" name=""/>
        <dsp:cNvSpPr/>
      </dsp:nvSpPr>
      <dsp:spPr>
        <a:xfrm>
          <a:off x="2571234" y="1132973"/>
          <a:ext cx="1061442" cy="5307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Roumanie</a:t>
          </a:r>
        </a:p>
      </dsp:txBody>
      <dsp:txXfrm>
        <a:off x="2571234" y="1132973"/>
        <a:ext cx="1061442" cy="530721"/>
      </dsp:txXfrm>
    </dsp:sp>
    <dsp:sp modelId="{83BD8D77-EE0C-481C-B26C-74244FD5E5F0}">
      <dsp:nvSpPr>
        <dsp:cNvPr id="0" name=""/>
        <dsp:cNvSpPr/>
      </dsp:nvSpPr>
      <dsp:spPr>
        <a:xfrm>
          <a:off x="3855579" y="1132973"/>
          <a:ext cx="1061442" cy="5307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Suède</a:t>
          </a:r>
        </a:p>
      </dsp:txBody>
      <dsp:txXfrm>
        <a:off x="3855579" y="1132973"/>
        <a:ext cx="1061442" cy="530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79959-0321-4DD9-A57B-D7B94D63EA8C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Composition</a:t>
          </a:r>
        </a:p>
      </dsp:txBody>
      <dsp:txXfrm>
        <a:off x="1283" y="0"/>
        <a:ext cx="3337470" cy="1305401"/>
      </dsp:txXfrm>
    </dsp:sp>
    <dsp:sp modelId="{3806AC7E-9DB0-4EBE-80D7-2BDD51C4E136}">
      <dsp:nvSpPr>
        <dsp:cNvPr id="0" name=""/>
        <dsp:cNvSpPr/>
      </dsp:nvSpPr>
      <dsp:spPr>
        <a:xfrm>
          <a:off x="335030" y="1306676"/>
          <a:ext cx="2669976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174 pays </a:t>
          </a:r>
        </a:p>
      </dsp:txBody>
      <dsp:txXfrm>
        <a:off x="373457" y="1345103"/>
        <a:ext cx="2593122" cy="1235133"/>
      </dsp:txXfrm>
    </dsp:sp>
    <dsp:sp modelId="{791DE588-95A5-4AD9-B3D5-4CE7D63A753D}">
      <dsp:nvSpPr>
        <dsp:cNvPr id="0" name=""/>
        <dsp:cNvSpPr/>
      </dsp:nvSpPr>
      <dsp:spPr>
        <a:xfrm>
          <a:off x="335030" y="2820508"/>
          <a:ext cx="2669976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18 variables                   (année 2017)</a:t>
          </a:r>
        </a:p>
      </dsp:txBody>
      <dsp:txXfrm>
        <a:off x="373457" y="2858935"/>
        <a:ext cx="2593122" cy="1235133"/>
      </dsp:txXfrm>
    </dsp:sp>
    <dsp:sp modelId="{8C0CBBC2-EE67-42DD-B908-889CEDB1F94F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3 groupes de variables</a:t>
          </a:r>
        </a:p>
      </dsp:txBody>
      <dsp:txXfrm>
        <a:off x="3589064" y="0"/>
        <a:ext cx="3337470" cy="1305401"/>
      </dsp:txXfrm>
    </dsp:sp>
    <dsp:sp modelId="{251DC52B-5FCC-43B1-8718-3DBCF8AEBD52}">
      <dsp:nvSpPr>
        <dsp:cNvPr id="0" name=""/>
        <dsp:cNvSpPr/>
      </dsp:nvSpPr>
      <dsp:spPr>
        <a:xfrm>
          <a:off x="3922811" y="1305773"/>
          <a:ext cx="2669976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Quantités de disponibilité alimentaire</a:t>
          </a:r>
        </a:p>
      </dsp:txBody>
      <dsp:txXfrm>
        <a:off x="3947849" y="1330811"/>
        <a:ext cx="2619900" cy="804787"/>
      </dsp:txXfrm>
    </dsp:sp>
    <dsp:sp modelId="{342D68E3-128F-4828-8724-04F47D75286A}">
      <dsp:nvSpPr>
        <dsp:cNvPr id="0" name=""/>
        <dsp:cNvSpPr/>
      </dsp:nvSpPr>
      <dsp:spPr>
        <a:xfrm>
          <a:off x="3922811" y="2292154"/>
          <a:ext cx="2669976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Taux de disponibilité alimentaire</a:t>
          </a:r>
        </a:p>
      </dsp:txBody>
      <dsp:txXfrm>
        <a:off x="3947849" y="2317192"/>
        <a:ext cx="2619900" cy="804787"/>
      </dsp:txXfrm>
    </dsp:sp>
    <dsp:sp modelId="{27E03A5A-F525-4415-B316-E2D6718A3B69}">
      <dsp:nvSpPr>
        <dsp:cNvPr id="0" name=""/>
        <dsp:cNvSpPr/>
      </dsp:nvSpPr>
      <dsp:spPr>
        <a:xfrm>
          <a:off x="3922811" y="3278535"/>
          <a:ext cx="2669976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Autres variables</a:t>
          </a:r>
        </a:p>
      </dsp:txBody>
      <dsp:txXfrm>
        <a:off x="3947849" y="3303573"/>
        <a:ext cx="2619900" cy="804787"/>
      </dsp:txXfrm>
    </dsp:sp>
    <dsp:sp modelId="{3F684B62-1A47-4BC8-A966-48E7A4139F60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Problématiques</a:t>
          </a:r>
        </a:p>
      </dsp:txBody>
      <dsp:txXfrm>
        <a:off x="7176845" y="0"/>
        <a:ext cx="3337470" cy="1305401"/>
      </dsp:txXfrm>
    </dsp:sp>
    <dsp:sp modelId="{71CEB83E-021C-4A99-AE1A-D4046436ADE2}">
      <dsp:nvSpPr>
        <dsp:cNvPr id="0" name=""/>
        <dsp:cNvSpPr/>
      </dsp:nvSpPr>
      <dsp:spPr>
        <a:xfrm>
          <a:off x="7510592" y="1306676"/>
          <a:ext cx="2669976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Écriture des pays</a:t>
          </a:r>
        </a:p>
      </dsp:txBody>
      <dsp:txXfrm>
        <a:off x="7549019" y="1345103"/>
        <a:ext cx="2593122" cy="1235133"/>
      </dsp:txXfrm>
    </dsp:sp>
    <dsp:sp modelId="{FB406AD6-F606-41D0-A7C5-D6F83CAE4FA3}">
      <dsp:nvSpPr>
        <dsp:cNvPr id="0" name=""/>
        <dsp:cNvSpPr/>
      </dsp:nvSpPr>
      <dsp:spPr>
        <a:xfrm>
          <a:off x="7510592" y="2820508"/>
          <a:ext cx="2669976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Valeurs manquantes</a:t>
          </a:r>
        </a:p>
      </dsp:txBody>
      <dsp:txXfrm>
        <a:off x="7549019" y="2858935"/>
        <a:ext cx="2593122" cy="123513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6A492-DE3C-4B6C-B92D-32A2A40BC5A2}">
      <dsp:nvSpPr>
        <dsp:cNvPr id="0" name=""/>
        <dsp:cNvSpPr/>
      </dsp:nvSpPr>
      <dsp:spPr>
        <a:xfrm>
          <a:off x="3009122" y="561571"/>
          <a:ext cx="2328984" cy="20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50"/>
              </a:lnTo>
              <a:lnTo>
                <a:pt x="2328984" y="101050"/>
              </a:lnTo>
              <a:lnTo>
                <a:pt x="2328984" y="202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2FFC2-F163-4476-8C0A-B9EFC791AE03}">
      <dsp:nvSpPr>
        <dsp:cNvPr id="0" name=""/>
        <dsp:cNvSpPr/>
      </dsp:nvSpPr>
      <dsp:spPr>
        <a:xfrm>
          <a:off x="3009122" y="561571"/>
          <a:ext cx="1164492" cy="20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50"/>
              </a:lnTo>
              <a:lnTo>
                <a:pt x="1164492" y="101050"/>
              </a:lnTo>
              <a:lnTo>
                <a:pt x="1164492" y="202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0D7F9-413C-416B-86F2-F94D4216E487}">
      <dsp:nvSpPr>
        <dsp:cNvPr id="0" name=""/>
        <dsp:cNvSpPr/>
      </dsp:nvSpPr>
      <dsp:spPr>
        <a:xfrm>
          <a:off x="2963402" y="561571"/>
          <a:ext cx="91440" cy="202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CDD80-CF1B-4267-8BC0-806386F11E4B}">
      <dsp:nvSpPr>
        <dsp:cNvPr id="0" name=""/>
        <dsp:cNvSpPr/>
      </dsp:nvSpPr>
      <dsp:spPr>
        <a:xfrm>
          <a:off x="1844630" y="561571"/>
          <a:ext cx="1164492" cy="202101"/>
        </a:xfrm>
        <a:custGeom>
          <a:avLst/>
          <a:gdLst/>
          <a:ahLst/>
          <a:cxnLst/>
          <a:rect l="0" t="0" r="0" b="0"/>
          <a:pathLst>
            <a:path>
              <a:moveTo>
                <a:pt x="1164492" y="0"/>
              </a:moveTo>
              <a:lnTo>
                <a:pt x="1164492" y="101050"/>
              </a:lnTo>
              <a:lnTo>
                <a:pt x="0" y="101050"/>
              </a:lnTo>
              <a:lnTo>
                <a:pt x="0" y="202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D9898-24E0-4CF9-8031-EBFE9E6CD335}">
      <dsp:nvSpPr>
        <dsp:cNvPr id="0" name=""/>
        <dsp:cNvSpPr/>
      </dsp:nvSpPr>
      <dsp:spPr>
        <a:xfrm>
          <a:off x="680138" y="561571"/>
          <a:ext cx="2328984" cy="202101"/>
        </a:xfrm>
        <a:custGeom>
          <a:avLst/>
          <a:gdLst/>
          <a:ahLst/>
          <a:cxnLst/>
          <a:rect l="0" t="0" r="0" b="0"/>
          <a:pathLst>
            <a:path>
              <a:moveTo>
                <a:pt x="2328984" y="0"/>
              </a:moveTo>
              <a:lnTo>
                <a:pt x="2328984" y="101050"/>
              </a:lnTo>
              <a:lnTo>
                <a:pt x="0" y="101050"/>
              </a:lnTo>
              <a:lnTo>
                <a:pt x="0" y="202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5388-7AD3-48E0-9EBD-F57174BE3D9F}">
      <dsp:nvSpPr>
        <dsp:cNvPr id="0" name=""/>
        <dsp:cNvSpPr/>
      </dsp:nvSpPr>
      <dsp:spPr>
        <a:xfrm>
          <a:off x="1894111" y="219"/>
          <a:ext cx="2230021" cy="5613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Tier 1 (C1, C2 et C3)</a:t>
          </a:r>
        </a:p>
      </dsp:txBody>
      <dsp:txXfrm>
        <a:off x="1894111" y="219"/>
        <a:ext cx="2230021" cy="561352"/>
      </dsp:txXfrm>
    </dsp:sp>
    <dsp:sp modelId="{E736A47E-D376-4FD6-B4D1-2A934B038F99}">
      <dsp:nvSpPr>
        <dsp:cNvPr id="0" name=""/>
        <dsp:cNvSpPr/>
      </dsp:nvSpPr>
      <dsp:spPr>
        <a:xfrm>
          <a:off x="198942" y="763673"/>
          <a:ext cx="962390" cy="4811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Allemagne</a:t>
          </a:r>
        </a:p>
      </dsp:txBody>
      <dsp:txXfrm>
        <a:off x="198942" y="763673"/>
        <a:ext cx="962390" cy="481195"/>
      </dsp:txXfrm>
    </dsp:sp>
    <dsp:sp modelId="{369CBA76-765F-4172-ADCA-24BE67F6D81F}">
      <dsp:nvSpPr>
        <dsp:cNvPr id="0" name=""/>
        <dsp:cNvSpPr/>
      </dsp:nvSpPr>
      <dsp:spPr>
        <a:xfrm>
          <a:off x="1363435" y="763673"/>
          <a:ext cx="962390" cy="4811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Portugal</a:t>
          </a:r>
        </a:p>
      </dsp:txBody>
      <dsp:txXfrm>
        <a:off x="1363435" y="763673"/>
        <a:ext cx="962390" cy="481195"/>
      </dsp:txXfrm>
    </dsp:sp>
    <dsp:sp modelId="{A7AF40A9-811A-4FFA-8FC0-366FAB5377F4}">
      <dsp:nvSpPr>
        <dsp:cNvPr id="0" name=""/>
        <dsp:cNvSpPr/>
      </dsp:nvSpPr>
      <dsp:spPr>
        <a:xfrm>
          <a:off x="2527927" y="763673"/>
          <a:ext cx="962390" cy="4811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Royaume-Uni</a:t>
          </a:r>
        </a:p>
      </dsp:txBody>
      <dsp:txXfrm>
        <a:off x="2527927" y="763673"/>
        <a:ext cx="962390" cy="481195"/>
      </dsp:txXfrm>
    </dsp:sp>
    <dsp:sp modelId="{99E434C2-9A75-44CB-B2AB-F912F49748ED}">
      <dsp:nvSpPr>
        <dsp:cNvPr id="0" name=""/>
        <dsp:cNvSpPr/>
      </dsp:nvSpPr>
      <dsp:spPr>
        <a:xfrm>
          <a:off x="3692419" y="763673"/>
          <a:ext cx="962390" cy="4811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Slovaquie</a:t>
          </a:r>
        </a:p>
      </dsp:txBody>
      <dsp:txXfrm>
        <a:off x="3692419" y="763673"/>
        <a:ext cx="962390" cy="481195"/>
      </dsp:txXfrm>
    </dsp:sp>
    <dsp:sp modelId="{CA456516-B770-4FA4-A2C3-FB0A920B13E9}">
      <dsp:nvSpPr>
        <dsp:cNvPr id="0" name=""/>
        <dsp:cNvSpPr/>
      </dsp:nvSpPr>
      <dsp:spPr>
        <a:xfrm>
          <a:off x="4856911" y="763673"/>
          <a:ext cx="962390" cy="4811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République tchèque</a:t>
          </a:r>
        </a:p>
      </dsp:txBody>
      <dsp:txXfrm>
        <a:off x="4856911" y="763673"/>
        <a:ext cx="962390" cy="481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F2B1A-2733-4858-A268-FA260043803D}">
      <dsp:nvSpPr>
        <dsp:cNvPr id="0" name=""/>
        <dsp:cNvSpPr/>
      </dsp:nvSpPr>
      <dsp:spPr>
        <a:xfrm>
          <a:off x="0" y="275739"/>
          <a:ext cx="5181600" cy="4886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DI, Nour &amp; Prod</a:t>
          </a:r>
        </a:p>
      </dsp:txBody>
      <dsp:txXfrm>
        <a:off x="23856" y="299595"/>
        <a:ext cx="5133888" cy="440979"/>
      </dsp:txXfrm>
    </dsp:sp>
    <dsp:sp modelId="{C8210A12-1116-42FD-915B-FDE08549ADE0}">
      <dsp:nvSpPr>
        <dsp:cNvPr id="0" name=""/>
        <dsp:cNvSpPr/>
      </dsp:nvSpPr>
      <dsp:spPr>
        <a:xfrm>
          <a:off x="0" y="639094"/>
          <a:ext cx="5181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Valeurs très élevées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Moyenne, médiane, quartiles et extrêmes proches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6 commun entre 3000 et 22000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USA, Chine, Brésil | Russie, Mexique, Inde</a:t>
          </a:r>
        </a:p>
      </dsp:txBody>
      <dsp:txXfrm>
        <a:off x="0" y="639094"/>
        <a:ext cx="5181600" cy="1076400"/>
      </dsp:txXfrm>
    </dsp:sp>
    <dsp:sp modelId="{AD201636-920F-412E-868D-E8BCE90272DF}">
      <dsp:nvSpPr>
        <dsp:cNvPr id="0" name=""/>
        <dsp:cNvSpPr/>
      </dsp:nvSpPr>
      <dsp:spPr>
        <a:xfrm>
          <a:off x="0" y="1779820"/>
          <a:ext cx="5181600" cy="4886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Import</a:t>
          </a:r>
        </a:p>
      </dsp:txBody>
      <dsp:txXfrm>
        <a:off x="23856" y="1803676"/>
        <a:ext cx="5133888" cy="440979"/>
      </dsp:txXfrm>
    </dsp:sp>
    <dsp:sp modelId="{FC6F98F5-39CF-4216-BC7A-77AA4B91414E}">
      <dsp:nvSpPr>
        <dsp:cNvPr id="0" name=""/>
        <dsp:cNvSpPr/>
      </dsp:nvSpPr>
      <dsp:spPr>
        <a:xfrm>
          <a:off x="0" y="2204186"/>
          <a:ext cx="5181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Valeurs moyennes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3 entre 900 et 1100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Japon, Mexique, Hong-Kong</a:t>
          </a:r>
        </a:p>
      </dsp:txBody>
      <dsp:txXfrm>
        <a:off x="0" y="2204186"/>
        <a:ext cx="5181600" cy="1076400"/>
      </dsp:txXfrm>
    </dsp:sp>
    <dsp:sp modelId="{66E366BA-FEBF-423C-B3DA-40B035AA6354}">
      <dsp:nvSpPr>
        <dsp:cNvPr id="0" name=""/>
        <dsp:cNvSpPr/>
      </dsp:nvSpPr>
      <dsp:spPr>
        <a:xfrm>
          <a:off x="0" y="3392047"/>
          <a:ext cx="5181600" cy="4886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Export</a:t>
          </a:r>
          <a:r>
            <a:rPr lang="fr-FR" sz="1900" kern="1200"/>
            <a:t> </a:t>
          </a:r>
        </a:p>
      </dsp:txBody>
      <dsp:txXfrm>
        <a:off x="23856" y="3415903"/>
        <a:ext cx="5133888" cy="440979"/>
      </dsp:txXfrm>
    </dsp:sp>
    <dsp:sp modelId="{86A13A7E-4C23-488B-B183-9C25FC89803C}">
      <dsp:nvSpPr>
        <dsp:cNvPr id="0" name=""/>
        <dsp:cNvSpPr/>
      </dsp:nvSpPr>
      <dsp:spPr>
        <a:xfrm>
          <a:off x="0" y="3769277"/>
          <a:ext cx="5181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Valeurs très faibles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4 entre 1000 et 4300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Brésil, USA | Pays-Bas et Pologne</a:t>
          </a:r>
        </a:p>
      </dsp:txBody>
      <dsp:txXfrm>
        <a:off x="0" y="3769277"/>
        <a:ext cx="51816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F2B1A-2733-4858-A268-FA260043803D}">
      <dsp:nvSpPr>
        <dsp:cNvPr id="0" name=""/>
        <dsp:cNvSpPr/>
      </dsp:nvSpPr>
      <dsp:spPr>
        <a:xfrm>
          <a:off x="0" y="86915"/>
          <a:ext cx="5181600" cy="4814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Nour &amp; Import</a:t>
          </a:r>
        </a:p>
      </dsp:txBody>
      <dsp:txXfrm>
        <a:off x="23505" y="110420"/>
        <a:ext cx="5134590" cy="434488"/>
      </dsp:txXfrm>
    </dsp:sp>
    <dsp:sp modelId="{C8210A12-1116-42FD-915B-FDE08549ADE0}">
      <dsp:nvSpPr>
        <dsp:cNvPr id="0" name=""/>
        <dsp:cNvSpPr/>
      </dsp:nvSpPr>
      <dsp:spPr>
        <a:xfrm>
          <a:off x="0" y="486406"/>
          <a:ext cx="5181600" cy="128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Valeurs élevées (Nour &gt; Import)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4 Nour entre 10 et 13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  Saint-Kitts-et-Nevis, Saint-Vincent-et-les-Grenadines, Trinité-et-Tobago, Sainte-Lucie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2 Import entre 15 et 25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200" kern="1200"/>
            <a:t>Samoa | Dominique</a:t>
          </a:r>
        </a:p>
      </dsp:txBody>
      <dsp:txXfrm>
        <a:off x="0" y="486406"/>
        <a:ext cx="5181600" cy="1282364"/>
      </dsp:txXfrm>
    </dsp:sp>
    <dsp:sp modelId="{AD201636-920F-412E-868D-E8BCE90272DF}">
      <dsp:nvSpPr>
        <dsp:cNvPr id="0" name=""/>
        <dsp:cNvSpPr/>
      </dsp:nvSpPr>
      <dsp:spPr>
        <a:xfrm>
          <a:off x="0" y="1845405"/>
          <a:ext cx="5181600" cy="4814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DI &amp; Prod</a:t>
          </a:r>
        </a:p>
      </dsp:txBody>
      <dsp:txXfrm>
        <a:off x="23505" y="1868910"/>
        <a:ext cx="5134590" cy="434488"/>
      </dsp:txXfrm>
    </dsp:sp>
    <dsp:sp modelId="{FC6F98F5-39CF-4216-BC7A-77AA4B91414E}">
      <dsp:nvSpPr>
        <dsp:cNvPr id="0" name=""/>
        <dsp:cNvSpPr/>
      </dsp:nvSpPr>
      <dsp:spPr>
        <a:xfrm>
          <a:off x="0" y="2250269"/>
          <a:ext cx="5181600" cy="128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Valeurs moyennes (DI &gt; Prod)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5 DI – valeurs entre 8 et 10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Grenade, Trinité-et-Tobago, Antigua-et-Barbuda, Sainte-Lucie, Saint-Kitts-et-Nevis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150000"/>
            <a:buFont typeface="Arial" panose="020B0604020202020204" pitchFamily="34" charset="0"/>
            <a:buChar char="•"/>
          </a:pPr>
          <a:r>
            <a:rPr lang="fr-FR" sz="1100" kern="1200"/>
            <a:t> </a:t>
          </a:r>
          <a:r>
            <a:rPr lang="fr-FR" sz="1300" kern="1200"/>
            <a:t>Top 2 Prod entre 14 et 18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Trinité-et-Tobago | Macao</a:t>
          </a:r>
        </a:p>
      </dsp:txBody>
      <dsp:txXfrm>
        <a:off x="0" y="2250269"/>
        <a:ext cx="5181600" cy="1282364"/>
      </dsp:txXfrm>
    </dsp:sp>
    <dsp:sp modelId="{66E366BA-FEBF-423C-B3DA-40B035AA6354}">
      <dsp:nvSpPr>
        <dsp:cNvPr id="0" name=""/>
        <dsp:cNvSpPr/>
      </dsp:nvSpPr>
      <dsp:spPr>
        <a:xfrm>
          <a:off x="0" y="3633807"/>
          <a:ext cx="5181600" cy="4814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Export</a:t>
          </a:r>
          <a:r>
            <a:rPr lang="fr-FR" sz="1900" kern="1200"/>
            <a:t> </a:t>
          </a:r>
        </a:p>
      </dsp:txBody>
      <dsp:txXfrm>
        <a:off x="23505" y="3657312"/>
        <a:ext cx="5134590" cy="434488"/>
      </dsp:txXfrm>
    </dsp:sp>
    <dsp:sp modelId="{86A13A7E-4C23-488B-B183-9C25FC89803C}">
      <dsp:nvSpPr>
        <dsp:cNvPr id="0" name=""/>
        <dsp:cNvSpPr/>
      </dsp:nvSpPr>
      <dsp:spPr>
        <a:xfrm>
          <a:off x="0" y="4014132"/>
          <a:ext cx="518160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Valeurs faibles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2 entre 4 et 19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Hong-Kong| Pologne</a:t>
          </a:r>
        </a:p>
      </dsp:txBody>
      <dsp:txXfrm>
        <a:off x="0" y="4014132"/>
        <a:ext cx="5181600" cy="977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F2B1A-2733-4858-A268-FA260043803D}">
      <dsp:nvSpPr>
        <dsp:cNvPr id="0" name=""/>
        <dsp:cNvSpPr/>
      </dsp:nvSpPr>
      <dsp:spPr>
        <a:xfrm>
          <a:off x="0" y="165454"/>
          <a:ext cx="5181600" cy="4038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Population</a:t>
          </a:r>
        </a:p>
      </dsp:txBody>
      <dsp:txXfrm>
        <a:off x="19713" y="185167"/>
        <a:ext cx="5142174" cy="364387"/>
      </dsp:txXfrm>
    </dsp:sp>
    <dsp:sp modelId="{C9BCFC4B-4960-49EC-A950-DDE55689E562}">
      <dsp:nvSpPr>
        <dsp:cNvPr id="0" name=""/>
        <dsp:cNvSpPr/>
      </dsp:nvSpPr>
      <dsp:spPr>
        <a:xfrm>
          <a:off x="0" y="431200"/>
          <a:ext cx="5181600" cy="10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3 entre 300 M et 1.5 Md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Chine, Inde | USA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Bottom 20 entre 50k et 500k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200" kern="1200"/>
            <a:t>Samoa | Dominique</a:t>
          </a:r>
        </a:p>
      </dsp:txBody>
      <dsp:txXfrm>
        <a:off x="0" y="431200"/>
        <a:ext cx="5181600" cy="1058804"/>
      </dsp:txXfrm>
    </dsp:sp>
    <dsp:sp modelId="{AD201636-920F-412E-868D-E8BCE90272DF}">
      <dsp:nvSpPr>
        <dsp:cNvPr id="0" name=""/>
        <dsp:cNvSpPr/>
      </dsp:nvSpPr>
      <dsp:spPr>
        <a:xfrm>
          <a:off x="0" y="1637983"/>
          <a:ext cx="5181600" cy="4038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Inflation</a:t>
          </a:r>
        </a:p>
      </dsp:txBody>
      <dsp:txXfrm>
        <a:off x="19713" y="1657696"/>
        <a:ext cx="5142174" cy="364387"/>
      </dsp:txXfrm>
    </dsp:sp>
    <dsp:sp modelId="{EF355DFF-A9CD-4D1F-B765-39682647B596}">
      <dsp:nvSpPr>
        <dsp:cNvPr id="0" name=""/>
        <dsp:cNvSpPr/>
      </dsp:nvSpPr>
      <dsp:spPr>
        <a:xfrm>
          <a:off x="0" y="1893818"/>
          <a:ext cx="5181600" cy="835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2 entre 50 et </a:t>
          </a:r>
          <a:r>
            <a:rPr lang="fr-FR" sz="1300" b="1" kern="1200">
              <a:solidFill>
                <a:srgbClr val="FF0000"/>
              </a:solidFill>
            </a:rPr>
            <a:t>1550</a:t>
          </a:r>
          <a:endParaRPr lang="fr-FR" sz="1300" kern="1200">
            <a:solidFill>
              <a:srgbClr val="FF0000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Vénézuela | Soudan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120000"/>
            <a:buFont typeface="Arial" panose="020B0604020202020204" pitchFamily="34" charset="0"/>
            <a:buChar char="•"/>
          </a:pPr>
          <a:r>
            <a:rPr lang="fr-FR" sz="1300" kern="1200"/>
            <a:t>6 valeurs manquantes -&gt; Imputation par la médiane</a:t>
          </a:r>
        </a:p>
      </dsp:txBody>
      <dsp:txXfrm>
        <a:off x="0" y="1893818"/>
        <a:ext cx="5181600" cy="835439"/>
      </dsp:txXfrm>
    </dsp:sp>
    <dsp:sp modelId="{66E366BA-FEBF-423C-B3DA-40B035AA6354}">
      <dsp:nvSpPr>
        <dsp:cNvPr id="0" name=""/>
        <dsp:cNvSpPr/>
      </dsp:nvSpPr>
      <dsp:spPr>
        <a:xfrm>
          <a:off x="0" y="2856441"/>
          <a:ext cx="5181600" cy="4038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Ind qte import </a:t>
          </a:r>
          <a:r>
            <a:rPr lang="fr-FR" sz="1900" kern="1200"/>
            <a:t> </a:t>
          </a:r>
        </a:p>
      </dsp:txBody>
      <dsp:txXfrm>
        <a:off x="19713" y="2876154"/>
        <a:ext cx="5142174" cy="364387"/>
      </dsp:txXfrm>
    </dsp:sp>
    <dsp:sp modelId="{8AC92A0D-4B05-4554-B3D6-72E28CC79622}">
      <dsp:nvSpPr>
        <dsp:cNvPr id="0" name=""/>
        <dsp:cNvSpPr/>
      </dsp:nvSpPr>
      <dsp:spPr>
        <a:xfrm>
          <a:off x="0" y="3133071"/>
          <a:ext cx="5181600" cy="10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3 entre 500 et </a:t>
          </a:r>
          <a:r>
            <a:rPr lang="fr-FR" sz="1300" b="1" kern="1200">
              <a:solidFill>
                <a:srgbClr val="FF0000"/>
              </a:solidFill>
            </a:rPr>
            <a:t>5000</a:t>
          </a:r>
          <a:endParaRPr lang="fr-FR" sz="1300" kern="1200">
            <a:solidFill>
              <a:srgbClr val="FF0000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Nouvelle-Zélande, Nigéria| Turquie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120000"/>
            <a:buFont typeface="Arial" panose="020B0604020202020204" pitchFamily="34" charset="0"/>
            <a:buChar char="•"/>
          </a:pPr>
          <a:r>
            <a:rPr lang="fr-FR" sz="1300" kern="1200"/>
            <a:t>2 valeurs manquantes -&gt; Imputation par  la médiane</a:t>
          </a:r>
        </a:p>
      </dsp:txBody>
      <dsp:txXfrm>
        <a:off x="0" y="3133071"/>
        <a:ext cx="5181600" cy="1058804"/>
      </dsp:txXfrm>
    </dsp:sp>
    <dsp:sp modelId="{7999114A-F169-4A51-91EB-B7474EF19CB9}">
      <dsp:nvSpPr>
        <dsp:cNvPr id="0" name=""/>
        <dsp:cNvSpPr/>
      </dsp:nvSpPr>
      <dsp:spPr>
        <a:xfrm>
          <a:off x="0" y="4113514"/>
          <a:ext cx="5181600" cy="4038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Ind val unit import </a:t>
          </a:r>
        </a:p>
      </dsp:txBody>
      <dsp:txXfrm>
        <a:off x="19713" y="4133227"/>
        <a:ext cx="5142174" cy="364387"/>
      </dsp:txXfrm>
    </dsp:sp>
    <dsp:sp modelId="{FE448B17-3762-400E-9623-B4E3E18729DE}">
      <dsp:nvSpPr>
        <dsp:cNvPr id="0" name=""/>
        <dsp:cNvSpPr/>
      </dsp:nvSpPr>
      <dsp:spPr>
        <a:xfrm>
          <a:off x="0" y="4595690"/>
          <a:ext cx="5181600" cy="10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4 entre 160 et 200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Guinée, Maroc, Kenya, Niger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120000"/>
            <a:buFont typeface="Arial" panose="020B0604020202020204" pitchFamily="34" charset="0"/>
            <a:buChar char="•"/>
          </a:pPr>
          <a:r>
            <a:rPr lang="fr-FR" sz="1300" kern="1200"/>
            <a:t>2 valeurs manquantes -&gt; Imputation par  la médiane</a:t>
          </a:r>
        </a:p>
      </dsp:txBody>
      <dsp:txXfrm>
        <a:off x="0" y="4595690"/>
        <a:ext cx="5181600" cy="1058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F2B1A-2733-4858-A268-FA260043803D}">
      <dsp:nvSpPr>
        <dsp:cNvPr id="0" name=""/>
        <dsp:cNvSpPr/>
      </dsp:nvSpPr>
      <dsp:spPr>
        <a:xfrm>
          <a:off x="0" y="180037"/>
          <a:ext cx="5181600" cy="3951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Stabi poli </a:t>
          </a:r>
        </a:p>
      </dsp:txBody>
      <dsp:txXfrm>
        <a:off x="19288" y="199325"/>
        <a:ext cx="5143024" cy="356543"/>
      </dsp:txXfrm>
    </dsp:sp>
    <dsp:sp modelId="{C9BCFC4B-4960-49EC-A950-DDE55689E562}">
      <dsp:nvSpPr>
        <dsp:cNvPr id="0" name=""/>
        <dsp:cNvSpPr/>
      </dsp:nvSpPr>
      <dsp:spPr>
        <a:xfrm>
          <a:off x="0" y="431452"/>
          <a:ext cx="5181600" cy="1467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4 entre 1.3 et 1.6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Nouvelle-Zélande, Macao, Islande, Luxembourg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Bottom 4 entre -3 et -2.3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200" kern="1200"/>
            <a:t>Yémen, Afghanistan | Paskistan, Iraq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3 valeurs manquantes : Chine -&gt; la vraie valeur | Nouvelle-Calédonie et Polynésie française –&gt; celle de la France</a:t>
          </a:r>
        </a:p>
      </dsp:txBody>
      <dsp:txXfrm>
        <a:off x="0" y="431452"/>
        <a:ext cx="5181600" cy="1467112"/>
      </dsp:txXfrm>
    </dsp:sp>
    <dsp:sp modelId="{AD201636-920F-412E-868D-E8BCE90272DF}">
      <dsp:nvSpPr>
        <dsp:cNvPr id="0" name=""/>
        <dsp:cNvSpPr/>
      </dsp:nvSpPr>
      <dsp:spPr>
        <a:xfrm>
          <a:off x="0" y="1971130"/>
          <a:ext cx="5181600" cy="3951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PIB hab</a:t>
          </a:r>
        </a:p>
      </dsp:txBody>
      <dsp:txXfrm>
        <a:off x="19288" y="1990418"/>
        <a:ext cx="5143024" cy="356543"/>
      </dsp:txXfrm>
    </dsp:sp>
    <dsp:sp modelId="{EF355DFF-A9CD-4D1F-B765-39682647B596}">
      <dsp:nvSpPr>
        <dsp:cNvPr id="0" name=""/>
        <dsp:cNvSpPr/>
      </dsp:nvSpPr>
      <dsp:spPr>
        <a:xfrm>
          <a:off x="0" y="2293684"/>
          <a:ext cx="5181600" cy="107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3 entre 80k et 130k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100" kern="1200"/>
            <a:t>Macao, Luxembourg | Bermudes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120000"/>
            <a:buFont typeface="Arial" panose="020B0604020202020204" pitchFamily="34" charset="0"/>
            <a:buChar char="•"/>
          </a:pPr>
          <a:r>
            <a:rPr lang="fr-FR" sz="1300" kern="1200"/>
            <a:t>Bottom 11 entre 900 et 2k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 </a:t>
          </a:r>
          <a:r>
            <a:rPr lang="fr-FR" sz="1300" kern="1200"/>
            <a:t>7 valeurs manquantes -&gt; les vraies valeurs</a:t>
          </a:r>
        </a:p>
      </dsp:txBody>
      <dsp:txXfrm>
        <a:off x="0" y="2293684"/>
        <a:ext cx="5181600" cy="1071224"/>
      </dsp:txXfrm>
    </dsp:sp>
    <dsp:sp modelId="{66E366BA-FEBF-423C-B3DA-40B035AA6354}">
      <dsp:nvSpPr>
        <dsp:cNvPr id="0" name=""/>
        <dsp:cNvSpPr/>
      </dsp:nvSpPr>
      <dsp:spPr>
        <a:xfrm>
          <a:off x="0" y="3521513"/>
          <a:ext cx="5181600" cy="3951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Distance</a:t>
          </a:r>
          <a:endParaRPr lang="fr-FR" sz="1900" kern="1200"/>
        </a:p>
      </dsp:txBody>
      <dsp:txXfrm>
        <a:off x="19288" y="3540801"/>
        <a:ext cx="5143024" cy="356543"/>
      </dsp:txXfrm>
    </dsp:sp>
    <dsp:sp modelId="{8AC92A0D-4B05-4554-B3D6-72E28CC79622}">
      <dsp:nvSpPr>
        <dsp:cNvPr id="0" name=""/>
        <dsp:cNvSpPr/>
      </dsp:nvSpPr>
      <dsp:spPr>
        <a:xfrm>
          <a:off x="0" y="3760029"/>
          <a:ext cx="5181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6 valeurs manquantes -&gt; les vraies valeurs</a:t>
          </a:r>
        </a:p>
      </dsp:txBody>
      <dsp:txXfrm>
        <a:off x="0" y="3760029"/>
        <a:ext cx="5181600" cy="745200"/>
      </dsp:txXfrm>
    </dsp:sp>
    <dsp:sp modelId="{7999114A-F169-4A51-91EB-B7474EF19CB9}">
      <dsp:nvSpPr>
        <dsp:cNvPr id="0" name=""/>
        <dsp:cNvSpPr/>
      </dsp:nvSpPr>
      <dsp:spPr>
        <a:xfrm>
          <a:off x="0" y="4360622"/>
          <a:ext cx="5181600" cy="3951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Perf logist</a:t>
          </a:r>
        </a:p>
      </dsp:txBody>
      <dsp:txXfrm>
        <a:off x="19288" y="4379910"/>
        <a:ext cx="5143024" cy="356543"/>
      </dsp:txXfrm>
    </dsp:sp>
    <dsp:sp modelId="{FE448B17-3762-400E-9623-B4E3E18729DE}">
      <dsp:nvSpPr>
        <dsp:cNvPr id="0" name=""/>
        <dsp:cNvSpPr/>
      </dsp:nvSpPr>
      <dsp:spPr>
        <a:xfrm>
          <a:off x="0" y="4900348"/>
          <a:ext cx="5181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Top 7 entre 4 et 4.3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300" kern="1200"/>
            <a:t>Bottom 9 entre 1.9 et 2.2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38 valeurs manquantes -&gt; Imputation par la médiane</a:t>
          </a:r>
        </a:p>
      </dsp:txBody>
      <dsp:txXfrm>
        <a:off x="0" y="4900348"/>
        <a:ext cx="5181600" cy="745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C42B8-7D03-46A5-8E59-6175145292FC}">
      <dsp:nvSpPr>
        <dsp:cNvPr id="0" name=""/>
        <dsp:cNvSpPr/>
      </dsp:nvSpPr>
      <dsp:spPr>
        <a:xfrm>
          <a:off x="0" y="3890916"/>
          <a:ext cx="5200650" cy="1277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36 Corrélations modérées (entre 0.4 et 0.7)</a:t>
          </a:r>
        </a:p>
        <a:p>
          <a:pPr marL="0" lvl="0" indent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dont 10 &gt; 0.6</a:t>
          </a:r>
        </a:p>
      </dsp:txBody>
      <dsp:txXfrm>
        <a:off x="0" y="3890916"/>
        <a:ext cx="5200650" cy="689626"/>
      </dsp:txXfrm>
    </dsp:sp>
    <dsp:sp modelId="{6AF9B881-2D40-4295-9CAA-92C8AB76FE4A}">
      <dsp:nvSpPr>
        <dsp:cNvPr id="0" name=""/>
        <dsp:cNvSpPr/>
      </dsp:nvSpPr>
      <dsp:spPr>
        <a:xfrm>
          <a:off x="0" y="4581456"/>
          <a:ext cx="5200650" cy="587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DI et Export | Export et Nour | Export et Prod | Export et PIB hab |    Export et Perf logist | % DI et % Prod | % Export et PIB hab |                        % Export et Perf logist | Stabi poli et PIB hab| PIB hab et Perf logist</a:t>
          </a:r>
        </a:p>
      </dsp:txBody>
      <dsp:txXfrm>
        <a:off x="0" y="4581456"/>
        <a:ext cx="5200650" cy="587459"/>
      </dsp:txXfrm>
    </dsp:sp>
    <dsp:sp modelId="{8C8A2E22-8ECA-41F6-956B-D4E198536CD2}">
      <dsp:nvSpPr>
        <dsp:cNvPr id="0" name=""/>
        <dsp:cNvSpPr/>
      </dsp:nvSpPr>
      <dsp:spPr>
        <a:xfrm rot="10800000">
          <a:off x="0" y="1945915"/>
          <a:ext cx="5200650" cy="196415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4 Corrélations fortes (entre 0.7 et 0.9)</a:t>
          </a:r>
        </a:p>
      </dsp:txBody>
      <dsp:txXfrm rot="-10800000">
        <a:off x="0" y="1945915"/>
        <a:ext cx="5200650" cy="689419"/>
      </dsp:txXfrm>
    </dsp:sp>
    <dsp:sp modelId="{F513910F-2DAA-471D-A8D4-C4A9EBE80EB4}">
      <dsp:nvSpPr>
        <dsp:cNvPr id="0" name=""/>
        <dsp:cNvSpPr/>
      </dsp:nvSpPr>
      <dsp:spPr>
        <a:xfrm>
          <a:off x="0" y="2635334"/>
          <a:ext cx="5200650" cy="5872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DI et Population | Nour et Population | Prod et Population |                        % DI et % Nour</a:t>
          </a:r>
        </a:p>
      </dsp:txBody>
      <dsp:txXfrm>
        <a:off x="0" y="2635334"/>
        <a:ext cx="5200650" cy="587283"/>
      </dsp:txXfrm>
    </dsp:sp>
    <dsp:sp modelId="{1E4966AB-7F38-40B1-99EE-B966D35FEB07}">
      <dsp:nvSpPr>
        <dsp:cNvPr id="0" name=""/>
        <dsp:cNvSpPr/>
      </dsp:nvSpPr>
      <dsp:spPr>
        <a:xfrm rot="10800000">
          <a:off x="0" y="10"/>
          <a:ext cx="5200650" cy="196415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4 Corrélations très fortes  (&gt;0.9)</a:t>
          </a:r>
        </a:p>
      </dsp:txBody>
      <dsp:txXfrm rot="-10800000">
        <a:off x="0" y="10"/>
        <a:ext cx="5200650" cy="689419"/>
      </dsp:txXfrm>
    </dsp:sp>
    <dsp:sp modelId="{28A79081-0A87-4F6B-973C-A80B9B50956B}">
      <dsp:nvSpPr>
        <dsp:cNvPr id="0" name=""/>
        <dsp:cNvSpPr/>
      </dsp:nvSpPr>
      <dsp:spPr>
        <a:xfrm>
          <a:off x="0" y="690333"/>
          <a:ext cx="5200650" cy="5872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DI et Prod | DI et Nour | Prod et Nour | Export et % Export</a:t>
          </a:r>
        </a:p>
      </dsp:txBody>
      <dsp:txXfrm>
        <a:off x="0" y="690333"/>
        <a:ext cx="5200650" cy="5872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8900E-0AA4-4844-BDF1-85F294D30B95}">
      <dsp:nvSpPr>
        <dsp:cNvPr id="0" name=""/>
        <dsp:cNvSpPr/>
      </dsp:nvSpPr>
      <dsp:spPr>
        <a:xfrm rot="16200000">
          <a:off x="1538" y="242773"/>
          <a:ext cx="1543277" cy="154327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62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4932" tIns="22860" rIns="84932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</a:rPr>
            <a:t>Cluster 1  4 pays</a:t>
          </a:r>
        </a:p>
      </dsp:txBody>
      <dsp:txXfrm>
        <a:off x="227546" y="468781"/>
        <a:ext cx="1091261" cy="1091261"/>
      </dsp:txXfrm>
    </dsp:sp>
    <dsp:sp modelId="{05C0D22D-E8A7-490A-A97D-6947199A1E03}">
      <dsp:nvSpPr>
        <dsp:cNvPr id="0" name=""/>
        <dsp:cNvSpPr/>
      </dsp:nvSpPr>
      <dsp:spPr>
        <a:xfrm rot="16200000">
          <a:off x="1236159" y="242773"/>
          <a:ext cx="1543277" cy="1543277"/>
        </a:xfrm>
        <a:prstGeom prst="ellipse">
          <a:avLst/>
        </a:prstGeom>
        <a:solidFill>
          <a:srgbClr val="00CC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62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4932" tIns="22860" rIns="84932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</a:rPr>
            <a:t>Cluster 2  112 pays</a:t>
          </a:r>
        </a:p>
      </dsp:txBody>
      <dsp:txXfrm>
        <a:off x="1462167" y="468781"/>
        <a:ext cx="1091261" cy="1091261"/>
      </dsp:txXfrm>
    </dsp:sp>
    <dsp:sp modelId="{EFB781F4-4C56-4C8E-849B-19AB95615497}">
      <dsp:nvSpPr>
        <dsp:cNvPr id="0" name=""/>
        <dsp:cNvSpPr/>
      </dsp:nvSpPr>
      <dsp:spPr>
        <a:xfrm rot="16200000">
          <a:off x="2470781" y="242773"/>
          <a:ext cx="1543277" cy="15432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62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4932" tIns="22860" rIns="84932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</a:rPr>
            <a:t>Cluster 3 17 pays</a:t>
          </a:r>
        </a:p>
      </dsp:txBody>
      <dsp:txXfrm>
        <a:off x="2696789" y="468781"/>
        <a:ext cx="1091261" cy="1091261"/>
      </dsp:txXfrm>
    </dsp:sp>
    <dsp:sp modelId="{D8E81C5D-852E-4800-8665-C47AA2D3D15D}">
      <dsp:nvSpPr>
        <dsp:cNvPr id="0" name=""/>
        <dsp:cNvSpPr/>
      </dsp:nvSpPr>
      <dsp:spPr>
        <a:xfrm rot="16200000">
          <a:off x="3705403" y="242773"/>
          <a:ext cx="1543277" cy="154327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62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4932" tIns="22860" rIns="84932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</a:rPr>
            <a:t>Cluster 4 41 pays</a:t>
          </a:r>
        </a:p>
      </dsp:txBody>
      <dsp:txXfrm>
        <a:off x="3931411" y="468781"/>
        <a:ext cx="1091261" cy="1091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51DF9-C7BD-45BB-9326-710D3E5637B6}">
      <dsp:nvSpPr>
        <dsp:cNvPr id="0" name=""/>
        <dsp:cNvSpPr/>
      </dsp:nvSpPr>
      <dsp:spPr>
        <a:xfrm>
          <a:off x="0" y="216562"/>
          <a:ext cx="3416559" cy="1415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163" tIns="249936" rIns="2651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Population très élevée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DI très élevée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Nour très élevée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Prod très élevée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Export très élevée</a:t>
          </a:r>
        </a:p>
      </dsp:txBody>
      <dsp:txXfrm>
        <a:off x="0" y="216562"/>
        <a:ext cx="3416559" cy="1415746"/>
      </dsp:txXfrm>
    </dsp:sp>
    <dsp:sp modelId="{ADAED02D-E0DC-4B87-8A2B-69A1CAA39D54}">
      <dsp:nvSpPr>
        <dsp:cNvPr id="0" name=""/>
        <dsp:cNvSpPr/>
      </dsp:nvSpPr>
      <dsp:spPr>
        <a:xfrm>
          <a:off x="170827" y="39442"/>
          <a:ext cx="2391591" cy="35424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96" tIns="0" rIns="903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Cluster 1</a:t>
          </a:r>
          <a:endParaRPr lang="fr-FR" sz="1800" kern="1200"/>
        </a:p>
      </dsp:txBody>
      <dsp:txXfrm>
        <a:off x="188120" y="56735"/>
        <a:ext cx="2357005" cy="319654"/>
      </dsp:txXfrm>
    </dsp:sp>
    <dsp:sp modelId="{EE959E6D-1E09-4D16-8E5F-5DAC0F55FC88}">
      <dsp:nvSpPr>
        <dsp:cNvPr id="0" name=""/>
        <dsp:cNvSpPr/>
      </dsp:nvSpPr>
      <dsp:spPr>
        <a:xfrm>
          <a:off x="0" y="1874228"/>
          <a:ext cx="341655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C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163" tIns="249936" rIns="2651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PIB hab faible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Perf logist faible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Stabi poli faible</a:t>
          </a:r>
        </a:p>
      </dsp:txBody>
      <dsp:txXfrm>
        <a:off x="0" y="1874228"/>
        <a:ext cx="3416559" cy="963900"/>
      </dsp:txXfrm>
    </dsp:sp>
    <dsp:sp modelId="{649AE624-7A5A-4E95-8045-A354827AC37C}">
      <dsp:nvSpPr>
        <dsp:cNvPr id="0" name=""/>
        <dsp:cNvSpPr/>
      </dsp:nvSpPr>
      <dsp:spPr>
        <a:xfrm>
          <a:off x="170827" y="1697108"/>
          <a:ext cx="2391591" cy="354240"/>
        </a:xfrm>
        <a:prstGeom prst="roundRect">
          <a:avLst/>
        </a:prstGeom>
        <a:solidFill>
          <a:srgbClr val="00CC00"/>
        </a:solidFill>
        <a:ln w="12700" cap="flat" cmpd="sng" algn="ctr">
          <a:solidFill>
            <a:srgbClr val="00C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96" tIns="0" rIns="903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Cluster 2</a:t>
          </a:r>
          <a:endParaRPr lang="fr-FR" sz="1800" kern="1200"/>
        </a:p>
      </dsp:txBody>
      <dsp:txXfrm>
        <a:off x="188120" y="1714401"/>
        <a:ext cx="2357005" cy="319654"/>
      </dsp:txXfrm>
    </dsp:sp>
    <dsp:sp modelId="{DD319571-8D3A-4C42-AA5A-3800F559A7DC}">
      <dsp:nvSpPr>
        <dsp:cNvPr id="0" name=""/>
        <dsp:cNvSpPr/>
      </dsp:nvSpPr>
      <dsp:spPr>
        <a:xfrm>
          <a:off x="0" y="3080048"/>
          <a:ext cx="3416559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163" tIns="249936" rIns="2651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DI élevée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Nour élevée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Prod élevée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% Import élevée</a:t>
          </a:r>
        </a:p>
      </dsp:txBody>
      <dsp:txXfrm>
        <a:off x="0" y="3080048"/>
        <a:ext cx="3416559" cy="1171800"/>
      </dsp:txXfrm>
    </dsp:sp>
    <dsp:sp modelId="{A14C5B5B-F520-4A68-93BB-88A43130D255}">
      <dsp:nvSpPr>
        <dsp:cNvPr id="0" name=""/>
        <dsp:cNvSpPr/>
      </dsp:nvSpPr>
      <dsp:spPr>
        <a:xfrm>
          <a:off x="170827" y="2902928"/>
          <a:ext cx="239159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96" tIns="0" rIns="903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Cluster 3</a:t>
          </a:r>
          <a:endParaRPr lang="fr-FR" sz="1800" kern="1200"/>
        </a:p>
      </dsp:txBody>
      <dsp:txXfrm>
        <a:off x="188120" y="2920221"/>
        <a:ext cx="2357005" cy="319654"/>
      </dsp:txXfrm>
    </dsp:sp>
    <dsp:sp modelId="{12476D87-2799-47D1-A681-3E37AB9647FE}">
      <dsp:nvSpPr>
        <dsp:cNvPr id="0" name=""/>
        <dsp:cNvSpPr/>
      </dsp:nvSpPr>
      <dsp:spPr>
        <a:xfrm>
          <a:off x="0" y="4493768"/>
          <a:ext cx="341655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163" tIns="249936" rIns="2651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PIB hab très élevée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Import élevée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Distance faible</a:t>
          </a:r>
        </a:p>
      </dsp:txBody>
      <dsp:txXfrm>
        <a:off x="0" y="4493768"/>
        <a:ext cx="3416559" cy="963900"/>
      </dsp:txXfrm>
    </dsp:sp>
    <dsp:sp modelId="{7F3082BD-EC5E-465B-8AB7-32F3B22FF9ED}">
      <dsp:nvSpPr>
        <dsp:cNvPr id="0" name=""/>
        <dsp:cNvSpPr/>
      </dsp:nvSpPr>
      <dsp:spPr>
        <a:xfrm>
          <a:off x="170827" y="4316648"/>
          <a:ext cx="2391591" cy="35424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96" tIns="0" rIns="903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Cluster 4</a:t>
          </a:r>
          <a:endParaRPr lang="fr-FR" sz="1800" kern="1200"/>
        </a:p>
      </dsp:txBody>
      <dsp:txXfrm>
        <a:off x="188120" y="4333941"/>
        <a:ext cx="2357005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2E89A-68B4-D4BA-7032-F0CD77813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B4BBA4-A0CC-A24C-8CB7-FD421E53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92A8A-FBF6-B427-0729-ECF0B3A6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9ACA58-8122-427E-A2FB-15264AC822D5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85D47-DE2A-B767-9446-E6B52243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8EF5C-C407-9BEF-4451-FB94BDE6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0578A-A817-417C-BFDD-04EDA833637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8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5807B-0645-B969-3266-4AB2A022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6FB2BD-221B-AEA1-C140-4D50A9590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46569-8C4F-FCDF-08D4-A4C42FD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6F9CD5-6F9E-42DA-89D3-D6DB129F8052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A4462-2D7E-76E1-41FA-C1F780C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EE6CE-96FA-2338-44AE-D41348A5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6D2F7-66E2-4C9E-AEA6-C2E631843D6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65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878FBE-0248-2D0D-27DC-0762AD104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14B0E5-C871-878F-9F8F-3CBCF358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9E642-6921-690F-6D95-F9B03A16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6F9CD5-6F9E-42DA-89D3-D6DB129F8052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C89F9-D5BD-4D9C-B62A-73D35F55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93F19-6AA7-74D0-3C02-74058C87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6D2F7-66E2-4C9E-AEA6-C2E631843D6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37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AC4E5-3E29-FB92-D5AA-64FA57C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62474-1964-4AA5-61FA-D0FA46FE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8F817-04D3-FFEB-B842-78C0A69A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6F9CD5-6F9E-42DA-89D3-D6DB129F8052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717D2-7721-F610-3827-7E2D2846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9E4847-B8C2-47BF-B324-C599DA9F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6D2F7-66E2-4C9E-AEA6-C2E631843D6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0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76B35-1C2E-68E2-CDDC-0BCD2377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AB3122-39F5-07FC-5B68-B89D5D6F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507DB-879E-6F40-7818-B405FA8D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1420F-AFC3-4F60-91FB-6EE1D8B7FBEB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AE091-02F8-F9B0-3685-3B46430D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293105-82D0-B556-1A83-1B96EAE1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ABE94-E48A-4D73-A780-032F1180583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F3522-1E5F-9C2B-D423-9E4F0EA2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9A89A-266C-E008-610B-E651637FE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203DB0-3E23-4558-263E-13B2EF05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BD3EF1-1B20-CC7D-FC96-0648E092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6F9CD5-6F9E-42DA-89D3-D6DB129F8052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D7AAF-FE33-18DF-2577-84F36D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83A9EF-B268-9877-32DD-404DA133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6D2F7-66E2-4C9E-AEA6-C2E631843D6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7D730-3284-C4F9-3200-8E401DDD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9B1551-9CE6-BF9C-9138-CDCCC831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5E535C-5C20-0624-5F14-8BA2477E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E4CF1A-1B91-7724-5587-71AC909F8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1A72EB-8B65-8F08-9A4F-272A73D69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5FDC3D-9995-0F8C-968E-336F6D4D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6F9CD5-6F9E-42DA-89D3-D6DB129F8052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7DE3CA-0D19-22C7-5BCA-A098E5EE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82AF35-1353-BBA4-CA4D-4B04A10D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6D2F7-66E2-4C9E-AEA6-C2E631843D6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0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E1A25-03D8-6F57-2C9E-7EC5217A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5B5BA1-8AEE-072D-F534-3EFD75C1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A9D32E-2ECF-4148-B284-9E9EBB32682C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D70E23-8CEB-FAE6-1292-2315C857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77800F-15AD-AFE1-4FE6-0A339DFE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3963A-C87D-4AB7-BECE-7A6742F2202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21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2C4CC8-87F4-BD49-7624-38B4800A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0B9A9-6016-4795-A482-D6DA846DD322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1394BB-3E64-10C1-A603-AE5C332E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BA8D9-3E30-08BE-B0C1-4D1693D9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BD7B-C7BD-4AE4-90AA-10969AD9D2C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35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77DDA-6A8A-D505-7EA0-47E6D8DE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5F312-4DF6-1696-B075-2A118F96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04D72C-1114-080D-CB3E-201E1119A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BDC89A-8A20-0E6A-3BF9-EF063ADE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6F9CD5-6F9E-42DA-89D3-D6DB129F8052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FC7C59-BC26-B412-5270-616937C8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36A435-BEA8-38F0-48D4-F7EC2FB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6D2F7-66E2-4C9E-AEA6-C2E631843D6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80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AD0C7-7EE7-4FCA-A67D-DA4AB981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B63292-390E-7676-F7D3-5E5495E6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1B0A9F-A42A-9BBE-0698-D3C375716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70A03E-C0B6-BC80-0542-D1B7B8E4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244AE-73C2-45B7-9561-43F88797AB27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7A31BE-A00B-E3B3-2385-4A3B9C1D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4B3AFD-CDC1-D218-01A8-AE143F32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AE4AA-7AD8-4062-843D-3B5C01443B9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4720C0-7988-5BB4-FD8A-C83829C6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D6DE9-0C40-5693-3F2D-6BF6379CC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F3AD5-FED9-F550-AF2A-4CD876EFD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6F9CD5-6F9E-42DA-89D3-D6DB129F8052}" type="datetimeFigureOut">
              <a:rPr lang="fr-FR" smtClean="0"/>
              <a:pPr>
                <a:defRPr/>
              </a:pPr>
              <a:t>29/07/2023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54B14-931C-7E98-B1D3-82676A429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AE881-848E-06E2-C21F-E2AC16C2E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76D2F7-66E2-4C9E-AEA6-C2E631843D6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0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openxmlformats.org/officeDocument/2006/relationships/image" Target="../media/image18.svg"/><Relationship Id="rId5" Type="http://schemas.openxmlformats.org/officeDocument/2006/relationships/diagramColors" Target="../diagrams/colors9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diagramColors" Target="../diagrams/colors12.xml"/><Relationship Id="rId18" Type="http://schemas.openxmlformats.org/officeDocument/2006/relationships/diagramColors" Target="../diagrams/colors13.xml"/><Relationship Id="rId26" Type="http://schemas.microsoft.com/office/2007/relationships/diagramDrawing" Target="../diagrams/drawing14.xml"/><Relationship Id="rId3" Type="http://schemas.openxmlformats.org/officeDocument/2006/relationships/diagramData" Target="../diagrams/data11.xml"/><Relationship Id="rId21" Type="http://schemas.openxmlformats.org/officeDocument/2006/relationships/image" Target="../media/image16.svg"/><Relationship Id="rId7" Type="http://schemas.microsoft.com/office/2007/relationships/diagramDrawing" Target="../diagrams/drawing11.xml"/><Relationship Id="rId12" Type="http://schemas.openxmlformats.org/officeDocument/2006/relationships/diagramQuickStyle" Target="../diagrams/quickStyle12.xml"/><Relationship Id="rId17" Type="http://schemas.openxmlformats.org/officeDocument/2006/relationships/diagramQuickStyle" Target="../diagrams/quickStyle13.xml"/><Relationship Id="rId25" Type="http://schemas.openxmlformats.org/officeDocument/2006/relationships/diagramColors" Target="../diagrams/colors14.xml"/><Relationship Id="rId2" Type="http://schemas.openxmlformats.org/officeDocument/2006/relationships/image" Target="../media/image24.png"/><Relationship Id="rId16" Type="http://schemas.openxmlformats.org/officeDocument/2006/relationships/diagramLayout" Target="../diagrams/layout13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11" Type="http://schemas.openxmlformats.org/officeDocument/2006/relationships/diagramLayout" Target="../diagrams/layout12.xml"/><Relationship Id="rId24" Type="http://schemas.openxmlformats.org/officeDocument/2006/relationships/diagramQuickStyle" Target="../diagrams/quickStyle14.xml"/><Relationship Id="rId5" Type="http://schemas.openxmlformats.org/officeDocument/2006/relationships/diagramQuickStyle" Target="../diagrams/quickStyle11.xml"/><Relationship Id="rId15" Type="http://schemas.openxmlformats.org/officeDocument/2006/relationships/diagramData" Target="../diagrams/data13.xml"/><Relationship Id="rId23" Type="http://schemas.openxmlformats.org/officeDocument/2006/relationships/diagramLayout" Target="../diagrams/layout14.xml"/><Relationship Id="rId10" Type="http://schemas.openxmlformats.org/officeDocument/2006/relationships/diagramData" Target="../diagrams/data12.xml"/><Relationship Id="rId19" Type="http://schemas.microsoft.com/office/2007/relationships/diagramDrawing" Target="../diagrams/drawing13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8.svg"/><Relationship Id="rId14" Type="http://schemas.microsoft.com/office/2007/relationships/diagramDrawing" Target="../diagrams/drawing12.xml"/><Relationship Id="rId22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11" Type="http://schemas.openxmlformats.org/officeDocument/2006/relationships/image" Target="../media/image18.svg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33858-B85B-66CD-AA51-0D4E2941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4" y="1229339"/>
            <a:ext cx="10909640" cy="687406"/>
          </a:xfrm>
        </p:spPr>
        <p:txBody>
          <a:bodyPr anchor="ctr">
            <a:normAutofit fontScale="90000"/>
          </a:bodyPr>
          <a:lstStyle/>
          <a:p>
            <a:r>
              <a:rPr lang="en-US" altLang="fr-FR" sz="4400"/>
              <a:t>Projet 9</a:t>
            </a:r>
            <a:br>
              <a:rPr lang="en-US" altLang="fr-FR" sz="4100"/>
            </a:br>
            <a:endParaRPr lang="fr-FR" sz="410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F4138D8-A9A9-1F04-41C3-AF2DC43B0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716235"/>
            <a:ext cx="10909643" cy="687406"/>
          </a:xfrm>
        </p:spPr>
        <p:txBody>
          <a:bodyPr anchor="ctr">
            <a:normAutofit/>
          </a:bodyPr>
          <a:lstStyle/>
          <a:p>
            <a:r>
              <a:rPr lang="en-US" altLang="fr-FR"/>
              <a:t>Produisez une étude de marché</a:t>
            </a:r>
            <a:endParaRPr lang="fr-FR"/>
          </a:p>
        </p:txBody>
      </p:sp>
      <p:pic>
        <p:nvPicPr>
          <p:cNvPr id="4" name="Espace réservé du contenu 6" descr="Une image contenant rouge, conception&#10;&#10;Description générée automatiquement">
            <a:extLst>
              <a:ext uri="{FF2B5EF4-FFF2-40B4-BE49-F238E27FC236}">
                <a16:creationId xmlns:a16="http://schemas.microsoft.com/office/drawing/2014/main" id="{B082B4F0-CECB-E6C5-1BCD-9B5811F9F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76" y="2633472"/>
            <a:ext cx="874720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7D1923DD-EF62-EBA1-30E7-0A7B467D3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3843"/>
            <a:ext cx="10515600" cy="69983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 sz="4000"/>
              <a:t>Caractéristation des clusters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AC9A86F-66F2-26ED-FFD2-1566F597D7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9565295"/>
              </p:ext>
            </p:extLst>
          </p:nvPr>
        </p:nvGraphicFramePr>
        <p:xfrm>
          <a:off x="483636" y="1074286"/>
          <a:ext cx="3416559" cy="549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460" name="Espace réservé du contenu 6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139D1693-EB35-9F0A-A3C2-DE34A52788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85" y="1003675"/>
            <a:ext cx="7537579" cy="5418589"/>
          </a:xfrm>
        </p:spPr>
      </p:pic>
      <p:pic>
        <p:nvPicPr>
          <p:cNvPr id="13" name="Graphique 12" descr="Case cochée avec un remplissage uni">
            <a:extLst>
              <a:ext uri="{FF2B5EF4-FFF2-40B4-BE49-F238E27FC236}">
                <a16:creationId xmlns:a16="http://schemas.microsoft.com/office/drawing/2014/main" id="{00699AB3-9F22-CE03-21F9-1F4E1F258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9953" y="5850219"/>
            <a:ext cx="536512" cy="536512"/>
          </a:xfrm>
          <a:prstGeom prst="rect">
            <a:avLst/>
          </a:prstGeom>
        </p:spPr>
      </p:pic>
      <p:pic>
        <p:nvPicPr>
          <p:cNvPr id="15" name="Graphique 14" descr="Case à cocher barrée avec un remplissage uni">
            <a:extLst>
              <a:ext uri="{FF2B5EF4-FFF2-40B4-BE49-F238E27FC236}">
                <a16:creationId xmlns:a16="http://schemas.microsoft.com/office/drawing/2014/main" id="{BCCE0724-54F9-3EAF-1EDC-8042F80521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39953" y="3206255"/>
            <a:ext cx="536512" cy="5365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9B4440E8-839D-E7C1-1F8B-04356DB32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1177"/>
            <a:ext cx="10058400" cy="66404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 sz="4000"/>
              <a:t>Comparaison K-means et CAH</a:t>
            </a:r>
          </a:p>
        </p:txBody>
      </p:sp>
      <p:pic>
        <p:nvPicPr>
          <p:cNvPr id="7" name="Espace réservé du contenu 6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60E7B03E-706D-C906-4276-96A5D0ECE7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17" y="1436164"/>
            <a:ext cx="8696520" cy="4950567"/>
          </a:xfrm>
        </p:spPr>
      </p:pic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FE5E936E-DCB3-99DD-9577-F383D6B40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78248"/>
              </p:ext>
            </p:extLst>
          </p:nvPr>
        </p:nvGraphicFramePr>
        <p:xfrm>
          <a:off x="-1387344" y="2567840"/>
          <a:ext cx="5306202" cy="2295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64A7829-0FFB-B399-6C49-D3818B26691C}"/>
              </a:ext>
            </a:extLst>
          </p:cNvPr>
          <p:cNvSpPr/>
          <p:nvPr/>
        </p:nvSpPr>
        <p:spPr>
          <a:xfrm>
            <a:off x="2957804" y="927269"/>
            <a:ext cx="6260841" cy="397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371C9D0-803C-1EB2-D28E-DD47D41C9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6117" y="927269"/>
            <a:ext cx="6519766" cy="546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altLang="fr-FR" sz="2000"/>
              <a:t>Rand score ajusté = 0.75 (Cohérence moyennement bonne)</a:t>
            </a:r>
            <a:endParaRPr lang="fr-FR" sz="2000"/>
          </a:p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B1B662C9-8715-7133-F8A0-46624F222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893" y="291030"/>
            <a:ext cx="10058400" cy="878944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 sz="4000"/>
              <a:t>Choix du nombre de clusters optimal</a:t>
            </a:r>
          </a:p>
        </p:txBody>
      </p:sp>
      <p:pic>
        <p:nvPicPr>
          <p:cNvPr id="21507" name="Espace réservé du contenu 15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15A8E4D9-2416-4692-016B-660A324EC96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5" y="1904912"/>
            <a:ext cx="3605010" cy="3600000"/>
          </a:xfrm>
        </p:spPr>
      </p:pic>
      <p:pic>
        <p:nvPicPr>
          <p:cNvPr id="21508" name="Espace réservé du contenu 13" descr="Une image contenant ligne, diagramme, Tracé, pente&#10;&#10;Description générée automatiquement">
            <a:extLst>
              <a:ext uri="{FF2B5EF4-FFF2-40B4-BE49-F238E27FC236}">
                <a16:creationId xmlns:a16="http://schemas.microsoft.com/office/drawing/2014/main" id="{3DD422EA-5035-E821-C124-6BF88F32FFF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927" y="1904912"/>
            <a:ext cx="3603126" cy="3600000"/>
          </a:xfrm>
        </p:spPr>
      </p:pic>
      <p:pic>
        <p:nvPicPr>
          <p:cNvPr id="21510" name="Image 19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CF127CC4-B891-2F9E-8A6F-C16B5991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30" y="1895581"/>
            <a:ext cx="359652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0C424CB-3BA1-FF30-49DB-2F84BA5970C3}"/>
              </a:ext>
            </a:extLst>
          </p:cNvPr>
          <p:cNvSpPr/>
          <p:nvPr/>
        </p:nvSpPr>
        <p:spPr>
          <a:xfrm>
            <a:off x="9657184" y="5909437"/>
            <a:ext cx="526795" cy="27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D1FDF2-EEFB-844B-1338-55C37136D8A1}"/>
              </a:ext>
            </a:extLst>
          </p:cNvPr>
          <p:cNvSpPr/>
          <p:nvPr/>
        </p:nvSpPr>
        <p:spPr>
          <a:xfrm>
            <a:off x="8905689" y="5899101"/>
            <a:ext cx="526795" cy="278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D886F4-F387-E19D-7C18-9013B957137F}"/>
              </a:ext>
            </a:extLst>
          </p:cNvPr>
          <p:cNvSpPr txBox="1"/>
          <p:nvPr/>
        </p:nvSpPr>
        <p:spPr>
          <a:xfrm>
            <a:off x="8357705" y="5595043"/>
            <a:ext cx="255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Indice les plus petits pour K = 2 et K = 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CAFDD-637F-ECB8-91C8-3D15C2F8CC22}"/>
              </a:ext>
            </a:extLst>
          </p:cNvPr>
          <p:cNvSpPr/>
          <p:nvPr/>
        </p:nvSpPr>
        <p:spPr>
          <a:xfrm>
            <a:off x="5724340" y="5906692"/>
            <a:ext cx="519807" cy="278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474152-9137-A3D6-DE78-D81C3BB07273}"/>
              </a:ext>
            </a:extLst>
          </p:cNvPr>
          <p:cNvSpPr/>
          <p:nvPr/>
        </p:nvSpPr>
        <p:spPr>
          <a:xfrm>
            <a:off x="4954555" y="5920775"/>
            <a:ext cx="519807" cy="278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ABC25A-C4CF-62F1-8280-C9B415C79F81}"/>
              </a:ext>
            </a:extLst>
          </p:cNvPr>
          <p:cNvSpPr/>
          <p:nvPr/>
        </p:nvSpPr>
        <p:spPr>
          <a:xfrm>
            <a:off x="2151540" y="5736137"/>
            <a:ext cx="545640" cy="27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0652A7-27A9-ADD9-D531-70D81FA2BA16}"/>
              </a:ext>
            </a:extLst>
          </p:cNvPr>
          <p:cNvSpPr txBox="1"/>
          <p:nvPr/>
        </p:nvSpPr>
        <p:spPr>
          <a:xfrm>
            <a:off x="821510" y="5691447"/>
            <a:ext cx="211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Cassure pour K = 7</a:t>
            </a:r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DF355F-BA55-74F5-5CD1-B0C9A0E589B0}"/>
              </a:ext>
            </a:extLst>
          </p:cNvPr>
          <p:cNvSpPr txBox="1"/>
          <p:nvPr/>
        </p:nvSpPr>
        <p:spPr>
          <a:xfrm>
            <a:off x="4420187" y="5598347"/>
            <a:ext cx="2929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Coefficents les plus élevés pour K = 2 et K = 9</a:t>
            </a:r>
          </a:p>
          <a:p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D946A4D-E4BB-F654-D2CC-6132DC686DDB}"/>
              </a:ext>
            </a:extLst>
          </p:cNvPr>
          <p:cNvCxnSpPr>
            <a:cxnSpLocks/>
          </p:cNvCxnSpPr>
          <p:nvPr/>
        </p:nvCxnSpPr>
        <p:spPr>
          <a:xfrm flipH="1" flipV="1">
            <a:off x="4721290" y="2304661"/>
            <a:ext cx="354574" cy="24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B2BB33F-5EB8-6003-2D70-890E67E0B76A}"/>
              </a:ext>
            </a:extLst>
          </p:cNvPr>
          <p:cNvCxnSpPr>
            <a:cxnSpLocks/>
          </p:cNvCxnSpPr>
          <p:nvPr/>
        </p:nvCxnSpPr>
        <p:spPr>
          <a:xfrm>
            <a:off x="6727651" y="4029269"/>
            <a:ext cx="354284" cy="3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5DEBA2A-1D17-E628-DE0D-504F70B6ED36}"/>
              </a:ext>
            </a:extLst>
          </p:cNvPr>
          <p:cNvCxnSpPr>
            <a:cxnSpLocks/>
          </p:cNvCxnSpPr>
          <p:nvPr/>
        </p:nvCxnSpPr>
        <p:spPr>
          <a:xfrm flipH="1">
            <a:off x="8556159" y="4860220"/>
            <a:ext cx="366633" cy="7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286497-21CB-5767-DFA5-876B88FAAC46}"/>
              </a:ext>
            </a:extLst>
          </p:cNvPr>
          <p:cNvCxnSpPr>
            <a:cxnSpLocks/>
          </p:cNvCxnSpPr>
          <p:nvPr/>
        </p:nvCxnSpPr>
        <p:spPr>
          <a:xfrm flipH="1">
            <a:off x="2733858" y="3993502"/>
            <a:ext cx="261279" cy="3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F9138C6-62D3-01C1-7415-2911694EC605}"/>
              </a:ext>
            </a:extLst>
          </p:cNvPr>
          <p:cNvCxnSpPr>
            <a:cxnSpLocks/>
          </p:cNvCxnSpPr>
          <p:nvPr/>
        </p:nvCxnSpPr>
        <p:spPr>
          <a:xfrm flipV="1">
            <a:off x="10580914" y="4337179"/>
            <a:ext cx="333379" cy="28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4E8B63E6-C4C6-B993-EA57-0C644DB68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260319"/>
            <a:ext cx="10515600" cy="885177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 sz="4000"/>
              <a:t>Variance expliquée des PC de l’ACP</a:t>
            </a:r>
          </a:p>
        </p:txBody>
      </p:sp>
      <p:pic>
        <p:nvPicPr>
          <p:cNvPr id="22531" name="Espace réservé du contenu 6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57045D35-D8E5-9A3F-7DC2-E9C51FAB1D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1795126"/>
            <a:ext cx="9405257" cy="3625959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CE5A012-19EA-A53A-A7BB-F1CB0ED7D4AC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FF0000"/>
                </a:solidFill>
              </a:rPr>
              <a:t>Partie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050DD-6322-DD90-504E-8F19FEBDB1C0}"/>
              </a:ext>
            </a:extLst>
          </p:cNvPr>
          <p:cNvSpPr/>
          <p:nvPr/>
        </p:nvSpPr>
        <p:spPr>
          <a:xfrm>
            <a:off x="2641341" y="1145496"/>
            <a:ext cx="7202455" cy="412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3CFB21-0F95-50D1-0B93-246B24D132F7}"/>
              </a:ext>
            </a:extLst>
          </p:cNvPr>
          <p:cNvSpPr txBox="1"/>
          <p:nvPr/>
        </p:nvSpPr>
        <p:spPr>
          <a:xfrm>
            <a:off x="2096278" y="5533708"/>
            <a:ext cx="326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Variance expliquée des PC 1 à 4 0.24 | 0.17 | 0.12 | 0.07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1FE675-D3A8-5AD8-691A-56BF35C5FBAC}"/>
              </a:ext>
            </a:extLst>
          </p:cNvPr>
          <p:cNvSpPr txBox="1"/>
          <p:nvPr/>
        </p:nvSpPr>
        <p:spPr>
          <a:xfrm>
            <a:off x="6764694" y="5533707"/>
            <a:ext cx="345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Variance cumulée des PC 1 à 4 0.24 | 0.42 | 0.53 | 0.60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5ABCEF5-C254-8A2E-A562-559E2025A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1341" y="1145496"/>
            <a:ext cx="7202455" cy="108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/>
              <a:t>Critère de Kaiser : PC analysable si var exp &gt; 0.055 (=1/nb variables)</a:t>
            </a:r>
          </a:p>
          <a:p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5A1392FA-2D37-ADBF-E20E-7CB6C48F8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22968"/>
            <a:ext cx="10515600" cy="735887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 sz="4000"/>
              <a:t>Caractérisation des PC</a:t>
            </a:r>
          </a:p>
        </p:txBody>
      </p:sp>
      <p:pic>
        <p:nvPicPr>
          <p:cNvPr id="24579" name="Espace réservé du contenu 5" descr="Une image contenant texte, diagramme, ligne&#10;&#10;Description générée automatiquement">
            <a:extLst>
              <a:ext uri="{FF2B5EF4-FFF2-40B4-BE49-F238E27FC236}">
                <a16:creationId xmlns:a16="http://schemas.microsoft.com/office/drawing/2014/main" id="{87A0C21A-2659-D1E5-E418-30D212BFED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74" y="1166239"/>
            <a:ext cx="7667667" cy="3689930"/>
          </a:xfrm>
        </p:spPr>
      </p:pic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BEBA3E2-C86A-66E5-0418-98AD711062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7965794"/>
              </p:ext>
            </p:extLst>
          </p:nvPr>
        </p:nvGraphicFramePr>
        <p:xfrm>
          <a:off x="7473884" y="4911218"/>
          <a:ext cx="1767772" cy="180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que 3" descr="Case à cocher barrée avec un remplissage uni">
            <a:extLst>
              <a:ext uri="{FF2B5EF4-FFF2-40B4-BE49-F238E27FC236}">
                <a16:creationId xmlns:a16="http://schemas.microsoft.com/office/drawing/2014/main" id="{6C5C0C15-DE68-8659-1AC7-6BA3A579D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9260" y="5691761"/>
            <a:ext cx="536512" cy="536512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456CC82-6AB4-9873-9D98-360DF89C3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865775"/>
              </p:ext>
            </p:extLst>
          </p:nvPr>
        </p:nvGraphicFramePr>
        <p:xfrm>
          <a:off x="3576783" y="4963554"/>
          <a:ext cx="2109973" cy="174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47D00848-E079-1D70-FB6E-1179FFEF7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078335"/>
              </p:ext>
            </p:extLst>
          </p:nvPr>
        </p:nvGraphicFramePr>
        <p:xfrm>
          <a:off x="137864" y="1968581"/>
          <a:ext cx="2112910" cy="232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5" name="Graphique 4" descr="Case cochée avec un remplissage uni">
            <a:extLst>
              <a:ext uri="{FF2B5EF4-FFF2-40B4-BE49-F238E27FC236}">
                <a16:creationId xmlns:a16="http://schemas.microsoft.com/office/drawing/2014/main" id="{579E21B5-716D-099A-F6EE-92972C9CBE2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01924" y="2863151"/>
            <a:ext cx="536512" cy="536512"/>
          </a:xfrm>
          <a:prstGeom prst="rect">
            <a:avLst/>
          </a:prstGeom>
        </p:spPr>
      </p:pic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D2B193EB-A064-07AF-F4DE-B16C24B2A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008118"/>
              </p:ext>
            </p:extLst>
          </p:nvPr>
        </p:nvGraphicFramePr>
        <p:xfrm>
          <a:off x="10163066" y="2108696"/>
          <a:ext cx="2112910" cy="152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27573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>
            <a:extLst>
              <a:ext uri="{FF2B5EF4-FFF2-40B4-BE49-F238E27FC236}">
                <a16:creationId xmlns:a16="http://schemas.microsoft.com/office/drawing/2014/main" id="{134F63AE-958C-612A-DECF-FA8FE41A9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60791"/>
            <a:ext cx="10515600" cy="778827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 sz="4000"/>
              <a:t>Plans factoriels de l’ACP </a:t>
            </a:r>
          </a:p>
        </p:txBody>
      </p:sp>
      <p:pic>
        <p:nvPicPr>
          <p:cNvPr id="23555" name="Espace réservé du contenu 5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3D6F31ED-228A-3413-B867-0DBC1D89C78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223189"/>
            <a:ext cx="9642096" cy="5163542"/>
          </a:xfrm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8AA1F67-41E2-6623-074E-0649AA5D3A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1421765"/>
              </p:ext>
            </p:extLst>
          </p:nvPr>
        </p:nvGraphicFramePr>
        <p:xfrm>
          <a:off x="8093994" y="1954166"/>
          <a:ext cx="4937760" cy="3701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9054088-DF61-8C01-859F-9436A060231E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Partie 2</a:t>
            </a:r>
          </a:p>
        </p:txBody>
      </p:sp>
      <p:pic>
        <p:nvPicPr>
          <p:cNvPr id="8" name="Graphique 7" descr="Case cochée avec un remplissage uni">
            <a:extLst>
              <a:ext uri="{FF2B5EF4-FFF2-40B4-BE49-F238E27FC236}">
                <a16:creationId xmlns:a16="http://schemas.microsoft.com/office/drawing/2014/main" id="{9C1DB780-FECA-7C4A-815F-F45360B9D3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42136" y="2765779"/>
            <a:ext cx="536512" cy="536512"/>
          </a:xfrm>
          <a:prstGeom prst="rect">
            <a:avLst/>
          </a:prstGeom>
        </p:spPr>
      </p:pic>
      <p:pic>
        <p:nvPicPr>
          <p:cNvPr id="9" name="Graphique 8" descr="Case à cocher barrée avec un remplissage uni">
            <a:extLst>
              <a:ext uri="{FF2B5EF4-FFF2-40B4-BE49-F238E27FC236}">
                <a16:creationId xmlns:a16="http://schemas.microsoft.com/office/drawing/2014/main" id="{9F2C2FD3-F369-FA92-2F8A-B308520FDD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42136" y="3577392"/>
            <a:ext cx="536512" cy="5365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>
            <a:extLst>
              <a:ext uri="{FF2B5EF4-FFF2-40B4-BE49-F238E27FC236}">
                <a16:creationId xmlns:a16="http://schemas.microsoft.com/office/drawing/2014/main" id="{98BB7472-8BD0-F2B7-BF2D-2874902EA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63925"/>
            <a:ext cx="10515600" cy="791871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 sz="4000"/>
              <a:t>Groupe final - 36 pays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3F7F1AF-1E4D-8D1D-C67F-DE02E3FC3A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1559891"/>
              </p:ext>
            </p:extLst>
          </p:nvPr>
        </p:nvGraphicFramePr>
        <p:xfrm>
          <a:off x="502298" y="1518520"/>
          <a:ext cx="3642674" cy="4283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BD792E9-197D-B6A2-ACBF-170DBD25A6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504813"/>
              </p:ext>
            </p:extLst>
          </p:nvPr>
        </p:nvGraphicFramePr>
        <p:xfrm>
          <a:off x="4863580" y="1518519"/>
          <a:ext cx="6753032" cy="4283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44271A84-42D9-5C24-977D-9791D48515CC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Partie 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CA2C7-BAC6-F1E5-6C4A-756B13AC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276940"/>
            <a:ext cx="10058400" cy="856146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sz="4000"/>
              <a:t>Tier listes - Recommandations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4618931-58D8-5025-277C-1EF2E684E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23532"/>
              </p:ext>
            </p:extLst>
          </p:nvPr>
        </p:nvGraphicFramePr>
        <p:xfrm>
          <a:off x="1197229" y="4739399"/>
          <a:ext cx="9201153" cy="1413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25DB8007-08FA-D8BB-059D-E964BC7E0BC2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Partie 3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134863E-0DD8-88BD-FF92-78AAF9DC3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695851"/>
              </p:ext>
            </p:extLst>
          </p:nvPr>
        </p:nvGraphicFramePr>
        <p:xfrm>
          <a:off x="3338023" y="2712325"/>
          <a:ext cx="4919566" cy="202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FA844D7-20E2-1A84-684F-1221CF721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867795"/>
              </p:ext>
            </p:extLst>
          </p:nvPr>
        </p:nvGraphicFramePr>
        <p:xfrm>
          <a:off x="2724536" y="1264847"/>
          <a:ext cx="6018245" cy="12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921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748B7D4D-FF77-C0AF-C7AC-AA4D1E3E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38905"/>
            <a:ext cx="10058400" cy="1188995"/>
          </a:xfr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/>
              <a:t> SOMMAIRE</a:t>
            </a:r>
          </a:p>
        </p:txBody>
      </p:sp>
      <p:graphicFrame>
        <p:nvGraphicFramePr>
          <p:cNvPr id="3088" name="Espace réservé du contenu 2">
            <a:extLst>
              <a:ext uri="{FF2B5EF4-FFF2-40B4-BE49-F238E27FC236}">
                <a16:creationId xmlns:a16="http://schemas.microsoft.com/office/drawing/2014/main" id="{3E825C21-C029-280B-4D75-7B66B8CA7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65955"/>
              </p:ext>
            </p:extLst>
          </p:nvPr>
        </p:nvGraphicFramePr>
        <p:xfrm>
          <a:off x="525002" y="1933694"/>
          <a:ext cx="11141995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28A8C6E9-9BC2-1A05-49E5-50DBC16F0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fr-FR" altLang="fr-FR" sz="4000"/>
              <a:t>Présentation du dataframe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1FC98E8D-B963-FDD6-886D-0AE6484BE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3512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21EED50-04E6-0B6E-FF6C-5B45CD96AAD4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Partie 1</a:t>
            </a:r>
          </a:p>
        </p:txBody>
      </p:sp>
    </p:spTree>
    <p:extLst>
      <p:ext uri="{BB962C8B-B14F-4D97-AF65-F5344CB8AC3E}">
        <p14:creationId xmlns:p14="http://schemas.microsoft.com/office/powerpoint/2010/main" val="104808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63225C87-CBC2-103F-A957-1F624617E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fr-FR" altLang="fr-FR" sz="4000"/>
              <a:t>Quantités de disponibilité alimentaire</a:t>
            </a:r>
            <a:br>
              <a:rPr lang="fr-FR" altLang="fr-FR" sz="4000"/>
            </a:br>
            <a:endParaRPr lang="fr-FR" altLang="fr-FR" sz="400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66F3A9E-9C38-3C9C-5F9A-B1E9A190D4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2352460"/>
              </p:ext>
            </p:extLst>
          </p:nvPr>
        </p:nvGraphicFramePr>
        <p:xfrm>
          <a:off x="838200" y="1390650"/>
          <a:ext cx="5181600" cy="499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E42AE7F7-5A99-75B4-15DD-902996554D21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Partie 1</a:t>
            </a:r>
          </a:p>
        </p:txBody>
      </p:sp>
      <p:pic>
        <p:nvPicPr>
          <p:cNvPr id="8" name="Espace réservé du contenu 7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61633CC7-621A-8717-ECB3-7E83F552F6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18" y="1390650"/>
            <a:ext cx="5181600" cy="4996081"/>
          </a:xfrm>
        </p:spPr>
      </p:pic>
    </p:spTree>
    <p:extLst>
      <p:ext uri="{BB962C8B-B14F-4D97-AF65-F5344CB8AC3E}">
        <p14:creationId xmlns:p14="http://schemas.microsoft.com/office/powerpoint/2010/main" val="279762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63225C87-CBC2-103F-A957-1F624617E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fr-FR" altLang="fr-FR" sz="4000"/>
              <a:t>Taux de disponibilité alimentaire</a:t>
            </a:r>
            <a:br>
              <a:rPr lang="fr-FR" altLang="fr-FR" sz="4000"/>
            </a:br>
            <a:endParaRPr lang="fr-FR" altLang="fr-FR" sz="400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66F3A9E-9C38-3C9C-5F9A-B1E9A190D4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1011839"/>
              </p:ext>
            </p:extLst>
          </p:nvPr>
        </p:nvGraphicFramePr>
        <p:xfrm>
          <a:off x="553799" y="1435784"/>
          <a:ext cx="5181600" cy="499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4" name="Espace réservé du contenu 3" descr="Une image contenant diagramme, capture d’écran, texte, Rectangle&#10;&#10;Description générée automatiquement">
            <a:extLst>
              <a:ext uri="{FF2B5EF4-FFF2-40B4-BE49-F238E27FC236}">
                <a16:creationId xmlns:a16="http://schemas.microsoft.com/office/drawing/2014/main" id="{47BB80A7-BE36-111F-03B5-683E52F1D2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5785"/>
            <a:ext cx="5542201" cy="4950946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42AE7F7-5A99-75B4-15DD-902996554D21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Partie 1</a:t>
            </a:r>
          </a:p>
        </p:txBody>
      </p:sp>
    </p:spTree>
    <p:extLst>
      <p:ext uri="{BB962C8B-B14F-4D97-AF65-F5344CB8AC3E}">
        <p14:creationId xmlns:p14="http://schemas.microsoft.com/office/powerpoint/2010/main" val="277192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63225C87-CBC2-103F-A957-1F624617E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43820"/>
            <a:ext cx="10515600" cy="84848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altLang="fr-FR" sz="4000"/>
              <a:t>Autres variables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66F3A9E-9C38-3C9C-5F9A-B1E9A190D4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1767876"/>
              </p:ext>
            </p:extLst>
          </p:nvPr>
        </p:nvGraphicFramePr>
        <p:xfrm>
          <a:off x="582240" y="1176118"/>
          <a:ext cx="5181600" cy="568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E42AE7F7-5A99-75B4-15DD-902996554D21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Partie 1</a:t>
            </a:r>
          </a:p>
        </p:txBody>
      </p:sp>
      <p:pic>
        <p:nvPicPr>
          <p:cNvPr id="7" name="Espace réservé du contenu 6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81E24C3A-4FE8-C637-D607-05DD8C8D0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6118"/>
            <a:ext cx="5513760" cy="5396132"/>
          </a:xfrm>
        </p:spPr>
      </p:pic>
    </p:spTree>
    <p:extLst>
      <p:ext uri="{BB962C8B-B14F-4D97-AF65-F5344CB8AC3E}">
        <p14:creationId xmlns:p14="http://schemas.microsoft.com/office/powerpoint/2010/main" val="106515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63225C87-CBC2-103F-A957-1F624617E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1646"/>
            <a:ext cx="10515600" cy="83627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altLang="fr-FR" sz="4000"/>
              <a:t>Autres variables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66F3A9E-9C38-3C9C-5F9A-B1E9A190D4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1061008"/>
              </p:ext>
            </p:extLst>
          </p:nvPr>
        </p:nvGraphicFramePr>
        <p:xfrm>
          <a:off x="582240" y="947505"/>
          <a:ext cx="5181600" cy="568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E42AE7F7-5A99-75B4-15DD-902996554D21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Partie 1</a:t>
            </a:r>
          </a:p>
        </p:txBody>
      </p:sp>
      <p:pic>
        <p:nvPicPr>
          <p:cNvPr id="8" name="Espace réservé du contenu 7" descr="Une image contenant diagramme, texte, Rectangle, capture d’écran&#10;&#10;Description générée automatiquement">
            <a:extLst>
              <a:ext uri="{FF2B5EF4-FFF2-40B4-BE49-F238E27FC236}">
                <a16:creationId xmlns:a16="http://schemas.microsoft.com/office/drawing/2014/main" id="{564EEBEC-D55D-B7E2-E938-F61B61A693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747"/>
            <a:ext cx="5513760" cy="5439226"/>
          </a:xfrm>
        </p:spPr>
      </p:pic>
    </p:spTree>
    <p:extLst>
      <p:ext uri="{BB962C8B-B14F-4D97-AF65-F5344CB8AC3E}">
        <p14:creationId xmlns:p14="http://schemas.microsoft.com/office/powerpoint/2010/main" val="12436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>
            <a:extLst>
              <a:ext uri="{FF2B5EF4-FFF2-40B4-BE49-F238E27FC236}">
                <a16:creationId xmlns:a16="http://schemas.microsoft.com/office/drawing/2014/main" id="{B84452B6-2330-D43B-8620-C578CAB6B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352" y="184150"/>
            <a:ext cx="10515600" cy="852691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 sz="4000"/>
              <a:t>Corrélations entre les variables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97DEECAC-64DC-3E8D-96B8-0528F14C35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7039771"/>
              </p:ext>
            </p:extLst>
          </p:nvPr>
        </p:nvGraphicFramePr>
        <p:xfrm>
          <a:off x="838200" y="1217815"/>
          <a:ext cx="5200650" cy="516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412" name="Espace réservé du contenu 3" descr="Une image contenant texte, capture d’écran, Caractère coloré, motif&#10;&#10;Description générée automatiquement">
            <a:extLst>
              <a:ext uri="{FF2B5EF4-FFF2-40B4-BE49-F238E27FC236}">
                <a16:creationId xmlns:a16="http://schemas.microsoft.com/office/drawing/2014/main" id="{B8A165EE-BD31-ED6A-9CC4-6C27B004A13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2" y="1217815"/>
            <a:ext cx="5781673" cy="5168916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C6BC6FA-7B6C-7752-374F-F62AC6AF77E0}"/>
              </a:ext>
            </a:extLst>
          </p:cNvPr>
          <p:cNvSpPr txBox="1"/>
          <p:nvPr/>
        </p:nvSpPr>
        <p:spPr>
          <a:xfrm>
            <a:off x="11028784" y="6386731"/>
            <a:ext cx="11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Partie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8AA7A5EB-C30E-DCD5-8C82-4A23ED4B6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7600"/>
            <a:ext cx="10515600" cy="842963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altLang="fr-FR" sz="4000"/>
              <a:t>Classification ascendante hierarchique</a:t>
            </a:r>
          </a:p>
        </p:txBody>
      </p:sp>
      <p:pic>
        <p:nvPicPr>
          <p:cNvPr id="18435" name="Espace réservé du contenu 5" descr="Une image contenant diagramme, texte, Plan, Dessin technique&#10;&#10;Description générée automatiquement">
            <a:extLst>
              <a:ext uri="{FF2B5EF4-FFF2-40B4-BE49-F238E27FC236}">
                <a16:creationId xmlns:a16="http://schemas.microsoft.com/office/drawing/2014/main" id="{DF860824-6A44-FCDC-E189-03EEB15C56C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31" y="1000563"/>
            <a:ext cx="9125338" cy="5699837"/>
          </a:xfrm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173B9E3-0B85-C2B3-AAC3-0FF3682DEC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5331034"/>
              </p:ext>
            </p:extLst>
          </p:nvPr>
        </p:nvGraphicFramePr>
        <p:xfrm>
          <a:off x="-1340692" y="2679234"/>
          <a:ext cx="5250219" cy="202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1357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0000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1001</Words>
  <Application>Microsoft Office PowerPoint</Application>
  <PresentationFormat>Grand écran</PresentationFormat>
  <Paragraphs>218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9 </vt:lpstr>
      <vt:lpstr> SOMMAIRE</vt:lpstr>
      <vt:lpstr>Présentation du dataframe</vt:lpstr>
      <vt:lpstr>Quantités de disponibilité alimentaire </vt:lpstr>
      <vt:lpstr>Taux de disponibilité alimentaire </vt:lpstr>
      <vt:lpstr>Autres variables</vt:lpstr>
      <vt:lpstr>Autres variables</vt:lpstr>
      <vt:lpstr>Corrélations entre les variables</vt:lpstr>
      <vt:lpstr>Classification ascendante hierarchique</vt:lpstr>
      <vt:lpstr>Caractéristation des clusters </vt:lpstr>
      <vt:lpstr>Comparaison K-means et CAH</vt:lpstr>
      <vt:lpstr>Choix du nombre de clusters optimal</vt:lpstr>
      <vt:lpstr>Variance expliquée des PC de l’ACP</vt:lpstr>
      <vt:lpstr>Caractérisation des PC</vt:lpstr>
      <vt:lpstr>Plans factoriels de l’ACP </vt:lpstr>
      <vt:lpstr>Groupe final - 36 pays</vt:lpstr>
      <vt:lpstr>Tier listes - 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9 Produisez une étude de marché</dc:title>
  <dc:creator>Nelson Arabeyre</dc:creator>
  <cp:lastModifiedBy>Nelson Arabeyre</cp:lastModifiedBy>
  <cp:revision>6</cp:revision>
  <dcterms:created xsi:type="dcterms:W3CDTF">2023-07-23T23:54:39Z</dcterms:created>
  <dcterms:modified xsi:type="dcterms:W3CDTF">2023-07-31T01:18:13Z</dcterms:modified>
</cp:coreProperties>
</file>