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2" r:id="rId11"/>
    <p:sldId id="268" r:id="rId12"/>
    <p:sldId id="260" r:id="rId13"/>
    <p:sldId id="271" r:id="rId14"/>
    <p:sldId id="273" r:id="rId15"/>
    <p:sldId id="274" r:id="rId16"/>
    <p:sldId id="261" r:id="rId17"/>
    <p:sldId id="275" r:id="rId18"/>
    <p:sldId id="280" r:id="rId19"/>
    <p:sldId id="272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3CC4ED8-FE28-4703-B7F7-9730E629CB49}">
          <p14:sldIdLst>
            <p14:sldId id="256"/>
            <p14:sldId id="257"/>
          </p14:sldIdLst>
        </p14:section>
        <p14:section name="Analyse exploratoire" id="{7DF48B46-55C1-4979-B980-FDC9D0C46024}">
          <p14:sldIdLst>
            <p14:sldId id="258"/>
            <p14:sldId id="259"/>
            <p14:sldId id="263"/>
            <p14:sldId id="264"/>
            <p14:sldId id="265"/>
            <p14:sldId id="266"/>
            <p14:sldId id="267"/>
            <p14:sldId id="262"/>
            <p14:sldId id="268"/>
          </p14:sldIdLst>
        </p14:section>
        <p14:section name="Gestion des valeurs nulles" id="{D6EB7221-F29B-49D8-9F3C-CB78C73CC572}">
          <p14:sldIdLst>
            <p14:sldId id="260"/>
            <p14:sldId id="271"/>
            <p14:sldId id="273"/>
            <p14:sldId id="274"/>
          </p14:sldIdLst>
        </p14:section>
        <p14:section name="Détection des faux billets" id="{460F4208-DDB5-4DAB-BF1A-B215482C4834}">
          <p14:sldIdLst>
            <p14:sldId id="261"/>
            <p14:sldId id="275"/>
            <p14:sldId id="280"/>
          </p14:sldIdLst>
        </p14:section>
        <p14:section name="Annexes" id="{D96353AF-BBF2-4C9A-9C13-2ACC5B34F7EF}">
          <p14:sldIdLst>
            <p14:sldId id="272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5B053-CAE2-4C9D-B986-A8CE5E1353A7}" v="34" dt="2023-10-16T06:57:22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lson Arabeyre" userId="ff250996250fffe5" providerId="LiveId" clId="{9D4F66DC-5901-4206-A403-288A2E21A29C}"/>
    <pc:docChg chg="undo custSel delSld modSld modSection">
      <pc:chgData name="Nelson Arabeyre" userId="ff250996250fffe5" providerId="LiveId" clId="{9D4F66DC-5901-4206-A403-288A2E21A29C}" dt="2023-09-19T15:41:50.699" v="154" actId="2696"/>
      <pc:docMkLst>
        <pc:docMk/>
      </pc:docMkLst>
      <pc:sldChg chg="addSp delSp modSp mod">
        <pc:chgData name="Nelson Arabeyre" userId="ff250996250fffe5" providerId="LiveId" clId="{9D4F66DC-5901-4206-A403-288A2E21A29C}" dt="2023-09-19T15:27:16.175" v="153" actId="255"/>
        <pc:sldMkLst>
          <pc:docMk/>
          <pc:sldMk cId="1397996561" sldId="257"/>
        </pc:sldMkLst>
        <pc:spChg chg="mod">
          <ac:chgData name="Nelson Arabeyre" userId="ff250996250fffe5" providerId="LiveId" clId="{9D4F66DC-5901-4206-A403-288A2E21A29C}" dt="2023-09-19T15:27:00.198" v="150" actId="122"/>
          <ac:spMkLst>
            <pc:docMk/>
            <pc:sldMk cId="1397996561" sldId="257"/>
            <ac:spMk id="2" creationId="{5AA79A5C-665B-3ADE-5CBF-0E8925E4DE08}"/>
          </ac:spMkLst>
        </pc:spChg>
        <pc:spChg chg="del mod">
          <ac:chgData name="Nelson Arabeyre" userId="ff250996250fffe5" providerId="LiveId" clId="{9D4F66DC-5901-4206-A403-288A2E21A29C}" dt="2023-09-19T15:26:44.748" v="146" actId="12084"/>
          <ac:spMkLst>
            <pc:docMk/>
            <pc:sldMk cId="1397996561" sldId="257"/>
            <ac:spMk id="3" creationId="{DDAC4F4B-9059-C96E-D31C-58674ADA43B2}"/>
          </ac:spMkLst>
        </pc:spChg>
        <pc:graphicFrameChg chg="add mod">
          <ac:chgData name="Nelson Arabeyre" userId="ff250996250fffe5" providerId="LiveId" clId="{9D4F66DC-5901-4206-A403-288A2E21A29C}" dt="2023-09-19T15:27:16.175" v="153" actId="255"/>
          <ac:graphicFrameMkLst>
            <pc:docMk/>
            <pc:sldMk cId="1397996561" sldId="257"/>
            <ac:graphicFrameMk id="4" creationId="{DD416D37-E778-E679-32BC-0408120BC949}"/>
          </ac:graphicFrameMkLst>
        </pc:graphicFrameChg>
      </pc:sldChg>
      <pc:sldChg chg="del">
        <pc:chgData name="Nelson Arabeyre" userId="ff250996250fffe5" providerId="LiveId" clId="{9D4F66DC-5901-4206-A403-288A2E21A29C}" dt="2023-09-19T15:41:50.699" v="154" actId="2696"/>
        <pc:sldMkLst>
          <pc:docMk/>
          <pc:sldMk cId="1669096809" sldId="279"/>
        </pc:sldMkLst>
      </pc:sldChg>
    </pc:docChg>
  </pc:docChgLst>
  <pc:docChgLst>
    <pc:chgData name="Nelson Arabeyre" userId="ff250996250fffe5" providerId="LiveId" clId="{20A5B053-CAE2-4C9D-B986-A8CE5E1353A7}"/>
    <pc:docChg chg="addSld delSld modSld sldOrd addSection modSection">
      <pc:chgData name="Nelson Arabeyre" userId="ff250996250fffe5" providerId="LiveId" clId="{20A5B053-CAE2-4C9D-B986-A8CE5E1353A7}" dt="2023-10-18T08:37:07.374" v="172"/>
      <pc:docMkLst>
        <pc:docMk/>
      </pc:docMkLst>
      <pc:sldChg chg="modSp">
        <pc:chgData name="Nelson Arabeyre" userId="ff250996250fffe5" providerId="LiveId" clId="{20A5B053-CAE2-4C9D-B986-A8CE5E1353A7}" dt="2023-10-11T16:16:57.999" v="30" actId="20577"/>
        <pc:sldMkLst>
          <pc:docMk/>
          <pc:sldMk cId="665603294" sldId="261"/>
        </pc:sldMkLst>
        <pc:graphicFrameChg chg="mod">
          <ac:chgData name="Nelson Arabeyre" userId="ff250996250fffe5" providerId="LiveId" clId="{20A5B053-CAE2-4C9D-B986-A8CE5E1353A7}" dt="2023-10-11T16:16:57.999" v="30" actId="20577"/>
          <ac:graphicFrameMkLst>
            <pc:docMk/>
            <pc:sldMk cId="665603294" sldId="261"/>
            <ac:graphicFrameMk id="5" creationId="{C4F9730F-D73E-6BDB-78FC-FD94BE5AFBC9}"/>
          </ac:graphicFrameMkLst>
        </pc:graphicFrameChg>
      </pc:sldChg>
      <pc:sldChg chg="modSp">
        <pc:chgData name="Nelson Arabeyre" userId="ff250996250fffe5" providerId="LiveId" clId="{20A5B053-CAE2-4C9D-B986-A8CE5E1353A7}" dt="2023-10-11T15:52:31.030" v="7" actId="20577"/>
        <pc:sldMkLst>
          <pc:docMk/>
          <pc:sldMk cId="2517517410" sldId="266"/>
        </pc:sldMkLst>
        <pc:graphicFrameChg chg="mod">
          <ac:chgData name="Nelson Arabeyre" userId="ff250996250fffe5" providerId="LiveId" clId="{20A5B053-CAE2-4C9D-B986-A8CE5E1353A7}" dt="2023-10-11T15:52:31.030" v="7" actId="20577"/>
          <ac:graphicFrameMkLst>
            <pc:docMk/>
            <pc:sldMk cId="2517517410" sldId="266"/>
            <ac:graphicFrameMk id="8" creationId="{2854FF29-F3B3-AD6A-8EF8-1899CB531E92}"/>
          </ac:graphicFrameMkLst>
        </pc:graphicFrameChg>
      </pc:sldChg>
      <pc:sldChg chg="modSp mod">
        <pc:chgData name="Nelson Arabeyre" userId="ff250996250fffe5" providerId="LiveId" clId="{20A5B053-CAE2-4C9D-B986-A8CE5E1353A7}" dt="2023-10-16T06:56:12.910" v="137" actId="20577"/>
        <pc:sldMkLst>
          <pc:docMk/>
          <pc:sldMk cId="3489447362" sldId="271"/>
        </pc:sldMkLst>
        <pc:spChg chg="mod">
          <ac:chgData name="Nelson Arabeyre" userId="ff250996250fffe5" providerId="LiveId" clId="{20A5B053-CAE2-4C9D-B986-A8CE5E1353A7}" dt="2023-10-16T06:56:12.910" v="137" actId="20577"/>
          <ac:spMkLst>
            <pc:docMk/>
            <pc:sldMk cId="3489447362" sldId="271"/>
            <ac:spMk id="2" creationId="{65E93915-5E00-F397-A243-6FEE5240D329}"/>
          </ac:spMkLst>
        </pc:spChg>
      </pc:sldChg>
      <pc:sldChg chg="modSp mod ord modShow">
        <pc:chgData name="Nelson Arabeyre" userId="ff250996250fffe5" providerId="LiveId" clId="{20A5B053-CAE2-4C9D-B986-A8CE5E1353A7}" dt="2023-10-18T08:37:07.374" v="172"/>
        <pc:sldMkLst>
          <pc:docMk/>
          <pc:sldMk cId="598571634" sldId="272"/>
        </pc:sldMkLst>
        <pc:spChg chg="mod">
          <ac:chgData name="Nelson Arabeyre" userId="ff250996250fffe5" providerId="LiveId" clId="{20A5B053-CAE2-4C9D-B986-A8CE5E1353A7}" dt="2023-10-18T08:36:58.998" v="170" actId="20577"/>
          <ac:spMkLst>
            <pc:docMk/>
            <pc:sldMk cId="598571634" sldId="272"/>
            <ac:spMk id="4" creationId="{1711986F-BA2F-7238-DA51-77F7C41DC942}"/>
          </ac:spMkLst>
        </pc:spChg>
        <pc:graphicFrameChg chg="mod">
          <ac:chgData name="Nelson Arabeyre" userId="ff250996250fffe5" providerId="LiveId" clId="{20A5B053-CAE2-4C9D-B986-A8CE5E1353A7}" dt="2023-10-11T16:08:51.945" v="8" actId="20577"/>
          <ac:graphicFrameMkLst>
            <pc:docMk/>
            <pc:sldMk cId="598571634" sldId="272"/>
            <ac:graphicFrameMk id="19" creationId="{AE4656A3-944E-9BE4-E747-3048F40654EA}"/>
          </ac:graphicFrameMkLst>
        </pc:graphicFrameChg>
      </pc:sldChg>
      <pc:sldChg chg="modSp mod">
        <pc:chgData name="Nelson Arabeyre" userId="ff250996250fffe5" providerId="LiveId" clId="{20A5B053-CAE2-4C9D-B986-A8CE5E1353A7}" dt="2023-10-16T06:57:22.194" v="138" actId="20577"/>
        <pc:sldMkLst>
          <pc:docMk/>
          <pc:sldMk cId="247714482" sldId="273"/>
        </pc:sldMkLst>
        <pc:spChg chg="mod">
          <ac:chgData name="Nelson Arabeyre" userId="ff250996250fffe5" providerId="LiveId" clId="{20A5B053-CAE2-4C9D-B986-A8CE5E1353A7}" dt="2023-10-16T06:56:02.508" v="115" actId="20577"/>
          <ac:spMkLst>
            <pc:docMk/>
            <pc:sldMk cId="247714482" sldId="273"/>
            <ac:spMk id="4" creationId="{1711986F-BA2F-7238-DA51-77F7C41DC942}"/>
          </ac:spMkLst>
        </pc:spChg>
        <pc:graphicFrameChg chg="mod">
          <ac:chgData name="Nelson Arabeyre" userId="ff250996250fffe5" providerId="LiveId" clId="{20A5B053-CAE2-4C9D-B986-A8CE5E1353A7}" dt="2023-10-16T06:57:22.194" v="138" actId="20577"/>
          <ac:graphicFrameMkLst>
            <pc:docMk/>
            <pc:sldMk cId="247714482" sldId="273"/>
            <ac:graphicFrameMk id="19" creationId="{AE4656A3-944E-9BE4-E747-3048F40654EA}"/>
          </ac:graphicFrameMkLst>
        </pc:graphicFrameChg>
      </pc:sldChg>
      <pc:sldChg chg="modSp mod">
        <pc:chgData name="Nelson Arabeyre" userId="ff250996250fffe5" providerId="LiveId" clId="{20A5B053-CAE2-4C9D-B986-A8CE5E1353A7}" dt="2023-10-15T18:18:42.609" v="80" actId="20577"/>
        <pc:sldMkLst>
          <pc:docMk/>
          <pc:sldMk cId="3120661462" sldId="275"/>
        </pc:sldMkLst>
        <pc:spChg chg="mod">
          <ac:chgData name="Nelson Arabeyre" userId="ff250996250fffe5" providerId="LiveId" clId="{20A5B053-CAE2-4C9D-B986-A8CE5E1353A7}" dt="2023-10-15T18:18:42.609" v="80" actId="20577"/>
          <ac:spMkLst>
            <pc:docMk/>
            <pc:sldMk cId="3120661462" sldId="275"/>
            <ac:spMk id="26" creationId="{A477A525-A8DB-5208-B275-20B807A5A750}"/>
          </ac:spMkLst>
        </pc:spChg>
        <pc:spChg chg="mod">
          <ac:chgData name="Nelson Arabeyre" userId="ff250996250fffe5" providerId="LiveId" clId="{20A5B053-CAE2-4C9D-B986-A8CE5E1353A7}" dt="2023-10-15T18:18:41.684" v="79" actId="20577"/>
          <ac:spMkLst>
            <pc:docMk/>
            <pc:sldMk cId="3120661462" sldId="275"/>
            <ac:spMk id="27" creationId="{4CB9DFCF-839E-D8CD-8BD8-E27AC1F35866}"/>
          </ac:spMkLst>
        </pc:spChg>
        <pc:graphicFrameChg chg="mod">
          <ac:chgData name="Nelson Arabeyre" userId="ff250996250fffe5" providerId="LiveId" clId="{20A5B053-CAE2-4C9D-B986-A8CE5E1353A7}" dt="2023-10-11T16:19:52.617" v="32" actId="20577"/>
          <ac:graphicFrameMkLst>
            <pc:docMk/>
            <pc:sldMk cId="3120661462" sldId="275"/>
            <ac:graphicFrameMk id="10" creationId="{F6D8ECE1-165F-71BD-F1CC-F6D2A5520D76}"/>
          </ac:graphicFrameMkLst>
        </pc:graphicFrameChg>
        <pc:graphicFrameChg chg="modGraphic">
          <ac:chgData name="Nelson Arabeyre" userId="ff250996250fffe5" providerId="LiveId" clId="{20A5B053-CAE2-4C9D-B986-A8CE5E1353A7}" dt="2023-10-11T16:22:11.771" v="34" actId="20577"/>
          <ac:graphicFrameMkLst>
            <pc:docMk/>
            <pc:sldMk cId="3120661462" sldId="275"/>
            <ac:graphicFrameMk id="15" creationId="{B5B967F5-ACC8-33A5-E70C-31AB4AA2776F}"/>
          </ac:graphicFrameMkLst>
        </pc:graphicFrameChg>
      </pc:sldChg>
      <pc:sldChg chg="modSp mod ord modShow">
        <pc:chgData name="Nelson Arabeyre" userId="ff250996250fffe5" providerId="LiveId" clId="{20A5B053-CAE2-4C9D-B986-A8CE5E1353A7}" dt="2023-10-18T08:36:35.588" v="146"/>
        <pc:sldMkLst>
          <pc:docMk/>
          <pc:sldMk cId="3900488377" sldId="276"/>
        </pc:sldMkLst>
        <pc:spChg chg="mod">
          <ac:chgData name="Nelson Arabeyre" userId="ff250996250fffe5" providerId="LiveId" clId="{20A5B053-CAE2-4C9D-B986-A8CE5E1353A7}" dt="2023-10-15T18:18:37.325" v="77" actId="20577"/>
          <ac:spMkLst>
            <pc:docMk/>
            <pc:sldMk cId="3900488377" sldId="276"/>
            <ac:spMk id="26" creationId="{A477A525-A8DB-5208-B275-20B807A5A750}"/>
          </ac:spMkLst>
        </pc:spChg>
        <pc:spChg chg="mod">
          <ac:chgData name="Nelson Arabeyre" userId="ff250996250fffe5" providerId="LiveId" clId="{20A5B053-CAE2-4C9D-B986-A8CE5E1353A7}" dt="2023-10-15T18:18:39.172" v="78" actId="20577"/>
          <ac:spMkLst>
            <pc:docMk/>
            <pc:sldMk cId="3900488377" sldId="276"/>
            <ac:spMk id="27" creationId="{4CB9DFCF-839E-D8CD-8BD8-E27AC1F35866}"/>
          </ac:spMkLst>
        </pc:spChg>
        <pc:graphicFrameChg chg="modGraphic">
          <ac:chgData name="Nelson Arabeyre" userId="ff250996250fffe5" providerId="LiveId" clId="{20A5B053-CAE2-4C9D-B986-A8CE5E1353A7}" dt="2023-10-11T16:22:18.442" v="36" actId="20577"/>
          <ac:graphicFrameMkLst>
            <pc:docMk/>
            <pc:sldMk cId="3900488377" sldId="276"/>
            <ac:graphicFrameMk id="15" creationId="{B5B967F5-ACC8-33A5-E70C-31AB4AA2776F}"/>
          </ac:graphicFrameMkLst>
        </pc:graphicFrameChg>
      </pc:sldChg>
      <pc:sldChg chg="modSp mod ord modShow">
        <pc:chgData name="Nelson Arabeyre" userId="ff250996250fffe5" providerId="LiveId" clId="{20A5B053-CAE2-4C9D-B986-A8CE5E1353A7}" dt="2023-10-18T08:36:31.905" v="144"/>
        <pc:sldMkLst>
          <pc:docMk/>
          <pc:sldMk cId="1654486191" sldId="278"/>
        </pc:sldMkLst>
        <pc:spChg chg="mod">
          <ac:chgData name="Nelson Arabeyre" userId="ff250996250fffe5" providerId="LiveId" clId="{20A5B053-CAE2-4C9D-B986-A8CE5E1353A7}" dt="2023-10-11T16:24:47.527" v="41" actId="20577"/>
          <ac:spMkLst>
            <pc:docMk/>
            <pc:sldMk cId="1654486191" sldId="278"/>
            <ac:spMk id="7" creationId="{69EB8A04-8D9B-136F-D538-6CAD8316EA89}"/>
          </ac:spMkLst>
        </pc:spChg>
        <pc:spChg chg="mod">
          <ac:chgData name="Nelson Arabeyre" userId="ff250996250fffe5" providerId="LiveId" clId="{20A5B053-CAE2-4C9D-B986-A8CE5E1353A7}" dt="2023-10-15T18:18:48.197" v="82" actId="20577"/>
          <ac:spMkLst>
            <pc:docMk/>
            <pc:sldMk cId="1654486191" sldId="278"/>
            <ac:spMk id="26" creationId="{A477A525-A8DB-5208-B275-20B807A5A750}"/>
          </ac:spMkLst>
        </pc:spChg>
        <pc:spChg chg="mod">
          <ac:chgData name="Nelson Arabeyre" userId="ff250996250fffe5" providerId="LiveId" clId="{20A5B053-CAE2-4C9D-B986-A8CE5E1353A7}" dt="2023-10-15T18:18:45.822" v="81" actId="20577"/>
          <ac:spMkLst>
            <pc:docMk/>
            <pc:sldMk cId="1654486191" sldId="278"/>
            <ac:spMk id="27" creationId="{4CB9DFCF-839E-D8CD-8BD8-E27AC1F35866}"/>
          </ac:spMkLst>
        </pc:spChg>
      </pc:sldChg>
      <pc:sldChg chg="modSp mod">
        <pc:chgData name="Nelson Arabeyre" userId="ff250996250fffe5" providerId="LiveId" clId="{20A5B053-CAE2-4C9D-B986-A8CE5E1353A7}" dt="2023-10-11T16:26:12.030" v="76" actId="20577"/>
        <pc:sldMkLst>
          <pc:docMk/>
          <pc:sldMk cId="1632058202" sldId="280"/>
        </pc:sldMkLst>
        <pc:graphicFrameChg chg="modGraphic">
          <ac:chgData name="Nelson Arabeyre" userId="ff250996250fffe5" providerId="LiveId" clId="{20A5B053-CAE2-4C9D-B986-A8CE5E1353A7}" dt="2023-10-11T16:26:12.030" v="76" actId="20577"/>
          <ac:graphicFrameMkLst>
            <pc:docMk/>
            <pc:sldMk cId="1632058202" sldId="280"/>
            <ac:graphicFrameMk id="6" creationId="{798125AD-0142-B31A-A111-DDD0A3A36E96}"/>
          </ac:graphicFrameMkLst>
        </pc:graphicFrameChg>
      </pc:sldChg>
      <pc:sldChg chg="new del">
        <pc:chgData name="Nelson Arabeyre" userId="ff250996250fffe5" providerId="LiveId" clId="{20A5B053-CAE2-4C9D-B986-A8CE5E1353A7}" dt="2023-10-18T08:36:20.307" v="140" actId="2696"/>
        <pc:sldMkLst>
          <pc:docMk/>
          <pc:sldMk cId="537835118" sldId="28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788577-6363-46E5-BB72-9B2CF547FB5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997428E-AA26-42F1-9DD9-EF92D53D8F40}">
      <dgm:prSet custT="1"/>
      <dgm:spPr/>
      <dgm:t>
        <a:bodyPr/>
        <a:lstStyle/>
        <a:p>
          <a:r>
            <a:rPr lang="fr-FR" sz="3200"/>
            <a:t>Analyse Exploratoire</a:t>
          </a:r>
        </a:p>
      </dgm:t>
    </dgm:pt>
    <dgm:pt modelId="{86ABD375-99BA-4E6D-8C0E-A853593DFB4D}" type="parTrans" cxnId="{D1563EE3-4972-4F62-B86F-7D979A112485}">
      <dgm:prSet/>
      <dgm:spPr/>
      <dgm:t>
        <a:bodyPr/>
        <a:lstStyle/>
        <a:p>
          <a:endParaRPr lang="fr-FR"/>
        </a:p>
      </dgm:t>
    </dgm:pt>
    <dgm:pt modelId="{5FEA0901-8AFD-43F2-9EE0-64FB558AEC84}" type="sibTrans" cxnId="{D1563EE3-4972-4F62-B86F-7D979A112485}">
      <dgm:prSet/>
      <dgm:spPr/>
      <dgm:t>
        <a:bodyPr/>
        <a:lstStyle/>
        <a:p>
          <a:endParaRPr lang="fr-FR"/>
        </a:p>
      </dgm:t>
    </dgm:pt>
    <dgm:pt modelId="{B1EAC85A-04D1-4358-AF11-F9786D11B5C6}">
      <dgm:prSet custT="1"/>
      <dgm:spPr/>
      <dgm:t>
        <a:bodyPr/>
        <a:lstStyle/>
        <a:p>
          <a:r>
            <a:rPr lang="fr-FR" sz="3200"/>
            <a:t>Gestion des valeurs nulles</a:t>
          </a:r>
        </a:p>
      </dgm:t>
    </dgm:pt>
    <dgm:pt modelId="{B91B47F3-F3B5-4B70-8048-33CAE506E97E}" type="parTrans" cxnId="{B6435D35-519A-4C7A-9A05-52A328C5A0F9}">
      <dgm:prSet/>
      <dgm:spPr/>
      <dgm:t>
        <a:bodyPr/>
        <a:lstStyle/>
        <a:p>
          <a:endParaRPr lang="fr-FR"/>
        </a:p>
      </dgm:t>
    </dgm:pt>
    <dgm:pt modelId="{DADFC777-260D-416B-ACF6-AB61CA54D104}" type="sibTrans" cxnId="{B6435D35-519A-4C7A-9A05-52A328C5A0F9}">
      <dgm:prSet/>
      <dgm:spPr/>
      <dgm:t>
        <a:bodyPr/>
        <a:lstStyle/>
        <a:p>
          <a:endParaRPr lang="fr-FR"/>
        </a:p>
      </dgm:t>
    </dgm:pt>
    <dgm:pt modelId="{7BD1F156-36C3-40C3-8C7C-8CF55DB99983}">
      <dgm:prSet custT="1"/>
      <dgm:spPr/>
      <dgm:t>
        <a:bodyPr/>
        <a:lstStyle/>
        <a:p>
          <a:r>
            <a:rPr lang="fr-FR" sz="3200"/>
            <a:t>Détection des faux billets</a:t>
          </a:r>
        </a:p>
      </dgm:t>
    </dgm:pt>
    <dgm:pt modelId="{2E2CA110-4E7F-4BA3-8DFD-586A75E0151E}" type="parTrans" cxnId="{D0E2B739-A0E1-49BC-B39C-61DE8952F5E6}">
      <dgm:prSet/>
      <dgm:spPr/>
      <dgm:t>
        <a:bodyPr/>
        <a:lstStyle/>
        <a:p>
          <a:endParaRPr lang="fr-FR"/>
        </a:p>
      </dgm:t>
    </dgm:pt>
    <dgm:pt modelId="{705084A8-303D-460C-A44F-0B9E361D703F}" type="sibTrans" cxnId="{D0E2B739-A0E1-49BC-B39C-61DE8952F5E6}">
      <dgm:prSet/>
      <dgm:spPr/>
      <dgm:t>
        <a:bodyPr/>
        <a:lstStyle/>
        <a:p>
          <a:endParaRPr lang="fr-FR"/>
        </a:p>
      </dgm:t>
    </dgm:pt>
    <dgm:pt modelId="{0B8BCD7F-8CF7-46A2-863B-11F355F543AE}" type="pres">
      <dgm:prSet presAssocID="{DE788577-6363-46E5-BB72-9B2CF547FB51}" presName="Name0" presStyleCnt="0">
        <dgm:presLayoutVars>
          <dgm:dir/>
          <dgm:resizeHandles val="exact"/>
        </dgm:presLayoutVars>
      </dgm:prSet>
      <dgm:spPr/>
    </dgm:pt>
    <dgm:pt modelId="{DE00B3DF-A97A-4961-8820-4FF3D93B57E8}" type="pres">
      <dgm:prSet presAssocID="{DE788577-6363-46E5-BB72-9B2CF547FB51}" presName="arrow" presStyleLbl="bgShp" presStyleIdx="0" presStyleCnt="1"/>
      <dgm:spPr/>
    </dgm:pt>
    <dgm:pt modelId="{B29F46EE-8F51-4E80-9A80-C697EE1D8404}" type="pres">
      <dgm:prSet presAssocID="{DE788577-6363-46E5-BB72-9B2CF547FB51}" presName="points" presStyleCnt="0"/>
      <dgm:spPr/>
    </dgm:pt>
    <dgm:pt modelId="{D3BBC733-EB2D-4246-A1A1-969074F5D79A}" type="pres">
      <dgm:prSet presAssocID="{C997428E-AA26-42F1-9DD9-EF92D53D8F40}" presName="compositeA" presStyleCnt="0"/>
      <dgm:spPr/>
    </dgm:pt>
    <dgm:pt modelId="{10A62A30-E5CE-496A-930A-3D29D4D65304}" type="pres">
      <dgm:prSet presAssocID="{C997428E-AA26-42F1-9DD9-EF92D53D8F40}" presName="textA" presStyleLbl="revTx" presStyleIdx="0" presStyleCnt="3">
        <dgm:presLayoutVars>
          <dgm:bulletEnabled val="1"/>
        </dgm:presLayoutVars>
      </dgm:prSet>
      <dgm:spPr/>
    </dgm:pt>
    <dgm:pt modelId="{20B286E9-225A-4C59-B8E9-7A9B02D89D6E}" type="pres">
      <dgm:prSet presAssocID="{C997428E-AA26-42F1-9DD9-EF92D53D8F40}" presName="circleA" presStyleLbl="node1" presStyleIdx="0" presStyleCnt="3"/>
      <dgm:spPr/>
    </dgm:pt>
    <dgm:pt modelId="{55C88049-4044-4635-8A9B-7DC5E01EBA5C}" type="pres">
      <dgm:prSet presAssocID="{C997428E-AA26-42F1-9DD9-EF92D53D8F40}" presName="spaceA" presStyleCnt="0"/>
      <dgm:spPr/>
    </dgm:pt>
    <dgm:pt modelId="{E99808BB-C047-49DF-941B-9CDACA4A7340}" type="pres">
      <dgm:prSet presAssocID="{5FEA0901-8AFD-43F2-9EE0-64FB558AEC84}" presName="space" presStyleCnt="0"/>
      <dgm:spPr/>
    </dgm:pt>
    <dgm:pt modelId="{CBD0825F-ADAA-470F-AA83-E90A58AF6496}" type="pres">
      <dgm:prSet presAssocID="{B1EAC85A-04D1-4358-AF11-F9786D11B5C6}" presName="compositeB" presStyleCnt="0"/>
      <dgm:spPr/>
    </dgm:pt>
    <dgm:pt modelId="{E54DC27D-E0F5-443E-A93C-DAC7D11E0B78}" type="pres">
      <dgm:prSet presAssocID="{B1EAC85A-04D1-4358-AF11-F9786D11B5C6}" presName="textB" presStyleLbl="revTx" presStyleIdx="1" presStyleCnt="3">
        <dgm:presLayoutVars>
          <dgm:bulletEnabled val="1"/>
        </dgm:presLayoutVars>
      </dgm:prSet>
      <dgm:spPr/>
    </dgm:pt>
    <dgm:pt modelId="{FA99F183-48FB-45C2-A405-58BC96685A67}" type="pres">
      <dgm:prSet presAssocID="{B1EAC85A-04D1-4358-AF11-F9786D11B5C6}" presName="circleB" presStyleLbl="node1" presStyleIdx="1" presStyleCnt="3"/>
      <dgm:spPr/>
    </dgm:pt>
    <dgm:pt modelId="{DF593169-68C1-4735-880E-2E6AA29BC613}" type="pres">
      <dgm:prSet presAssocID="{B1EAC85A-04D1-4358-AF11-F9786D11B5C6}" presName="spaceB" presStyleCnt="0"/>
      <dgm:spPr/>
    </dgm:pt>
    <dgm:pt modelId="{5CE6446E-E163-4C14-BB80-F08F19E83E8C}" type="pres">
      <dgm:prSet presAssocID="{DADFC777-260D-416B-ACF6-AB61CA54D104}" presName="space" presStyleCnt="0"/>
      <dgm:spPr/>
    </dgm:pt>
    <dgm:pt modelId="{6E45968B-7CEE-4890-9CFC-0902BB9E5EA5}" type="pres">
      <dgm:prSet presAssocID="{7BD1F156-36C3-40C3-8C7C-8CF55DB99983}" presName="compositeA" presStyleCnt="0"/>
      <dgm:spPr/>
    </dgm:pt>
    <dgm:pt modelId="{884248B7-EC64-49FA-B508-F7B4B9083BFD}" type="pres">
      <dgm:prSet presAssocID="{7BD1F156-36C3-40C3-8C7C-8CF55DB99983}" presName="textA" presStyleLbl="revTx" presStyleIdx="2" presStyleCnt="3">
        <dgm:presLayoutVars>
          <dgm:bulletEnabled val="1"/>
        </dgm:presLayoutVars>
      </dgm:prSet>
      <dgm:spPr/>
    </dgm:pt>
    <dgm:pt modelId="{29AEAADE-1B82-4165-A7B6-9E0AFB71A53F}" type="pres">
      <dgm:prSet presAssocID="{7BD1F156-36C3-40C3-8C7C-8CF55DB99983}" presName="circleA" presStyleLbl="node1" presStyleIdx="2" presStyleCnt="3"/>
      <dgm:spPr/>
    </dgm:pt>
    <dgm:pt modelId="{11290BD2-37DE-4F25-A077-6E71357EC6BB}" type="pres">
      <dgm:prSet presAssocID="{7BD1F156-36C3-40C3-8C7C-8CF55DB99983}" presName="spaceA" presStyleCnt="0"/>
      <dgm:spPr/>
    </dgm:pt>
  </dgm:ptLst>
  <dgm:cxnLst>
    <dgm:cxn modelId="{B6435D35-519A-4C7A-9A05-52A328C5A0F9}" srcId="{DE788577-6363-46E5-BB72-9B2CF547FB51}" destId="{B1EAC85A-04D1-4358-AF11-F9786D11B5C6}" srcOrd="1" destOrd="0" parTransId="{B91B47F3-F3B5-4B70-8048-33CAE506E97E}" sibTransId="{DADFC777-260D-416B-ACF6-AB61CA54D104}"/>
    <dgm:cxn modelId="{D0E2B739-A0E1-49BC-B39C-61DE8952F5E6}" srcId="{DE788577-6363-46E5-BB72-9B2CF547FB51}" destId="{7BD1F156-36C3-40C3-8C7C-8CF55DB99983}" srcOrd="2" destOrd="0" parTransId="{2E2CA110-4E7F-4BA3-8DFD-586A75E0151E}" sibTransId="{705084A8-303D-460C-A44F-0B9E361D703F}"/>
    <dgm:cxn modelId="{976362BC-5B32-4E00-8773-1820B96E6122}" type="presOf" srcId="{DE788577-6363-46E5-BB72-9B2CF547FB51}" destId="{0B8BCD7F-8CF7-46A2-863B-11F355F543AE}" srcOrd="0" destOrd="0" presId="urn:microsoft.com/office/officeart/2005/8/layout/hProcess11"/>
    <dgm:cxn modelId="{65BF1FBE-D6EE-4C73-BE5B-769F636854F1}" type="presOf" srcId="{C997428E-AA26-42F1-9DD9-EF92D53D8F40}" destId="{10A62A30-E5CE-496A-930A-3D29D4D65304}" srcOrd="0" destOrd="0" presId="urn:microsoft.com/office/officeart/2005/8/layout/hProcess11"/>
    <dgm:cxn modelId="{D5FCB7D5-9810-4EAE-BBF2-23ED25ECB24B}" type="presOf" srcId="{B1EAC85A-04D1-4358-AF11-F9786D11B5C6}" destId="{E54DC27D-E0F5-443E-A93C-DAC7D11E0B78}" srcOrd="0" destOrd="0" presId="urn:microsoft.com/office/officeart/2005/8/layout/hProcess11"/>
    <dgm:cxn modelId="{286E94DB-24B1-4206-B332-136EC5AB27D4}" type="presOf" srcId="{7BD1F156-36C3-40C3-8C7C-8CF55DB99983}" destId="{884248B7-EC64-49FA-B508-F7B4B9083BFD}" srcOrd="0" destOrd="0" presId="urn:microsoft.com/office/officeart/2005/8/layout/hProcess11"/>
    <dgm:cxn modelId="{D1563EE3-4972-4F62-B86F-7D979A112485}" srcId="{DE788577-6363-46E5-BB72-9B2CF547FB51}" destId="{C997428E-AA26-42F1-9DD9-EF92D53D8F40}" srcOrd="0" destOrd="0" parTransId="{86ABD375-99BA-4E6D-8C0E-A853593DFB4D}" sibTransId="{5FEA0901-8AFD-43F2-9EE0-64FB558AEC84}"/>
    <dgm:cxn modelId="{0BE2D47A-7DA1-4F86-93B5-3C4A0590531B}" type="presParOf" srcId="{0B8BCD7F-8CF7-46A2-863B-11F355F543AE}" destId="{DE00B3DF-A97A-4961-8820-4FF3D93B57E8}" srcOrd="0" destOrd="0" presId="urn:microsoft.com/office/officeart/2005/8/layout/hProcess11"/>
    <dgm:cxn modelId="{B4A82DF6-3B6A-40A1-9989-F4A27198A63A}" type="presParOf" srcId="{0B8BCD7F-8CF7-46A2-863B-11F355F543AE}" destId="{B29F46EE-8F51-4E80-9A80-C697EE1D8404}" srcOrd="1" destOrd="0" presId="urn:microsoft.com/office/officeart/2005/8/layout/hProcess11"/>
    <dgm:cxn modelId="{9FCA4886-5C66-4CF6-96E3-92B608225B65}" type="presParOf" srcId="{B29F46EE-8F51-4E80-9A80-C697EE1D8404}" destId="{D3BBC733-EB2D-4246-A1A1-969074F5D79A}" srcOrd="0" destOrd="0" presId="urn:microsoft.com/office/officeart/2005/8/layout/hProcess11"/>
    <dgm:cxn modelId="{0F7AF6AA-5561-41B4-9A7E-EB67F78A72A8}" type="presParOf" srcId="{D3BBC733-EB2D-4246-A1A1-969074F5D79A}" destId="{10A62A30-E5CE-496A-930A-3D29D4D65304}" srcOrd="0" destOrd="0" presId="urn:microsoft.com/office/officeart/2005/8/layout/hProcess11"/>
    <dgm:cxn modelId="{738F7717-9EFA-4C33-983B-8A958C04A1BC}" type="presParOf" srcId="{D3BBC733-EB2D-4246-A1A1-969074F5D79A}" destId="{20B286E9-225A-4C59-B8E9-7A9B02D89D6E}" srcOrd="1" destOrd="0" presId="urn:microsoft.com/office/officeart/2005/8/layout/hProcess11"/>
    <dgm:cxn modelId="{3F52BCCE-D74F-48E2-B18F-B22003FAE9DD}" type="presParOf" srcId="{D3BBC733-EB2D-4246-A1A1-969074F5D79A}" destId="{55C88049-4044-4635-8A9B-7DC5E01EBA5C}" srcOrd="2" destOrd="0" presId="urn:microsoft.com/office/officeart/2005/8/layout/hProcess11"/>
    <dgm:cxn modelId="{0DB807C2-3A3B-4050-A540-D70B18685CF8}" type="presParOf" srcId="{B29F46EE-8F51-4E80-9A80-C697EE1D8404}" destId="{E99808BB-C047-49DF-941B-9CDACA4A7340}" srcOrd="1" destOrd="0" presId="urn:microsoft.com/office/officeart/2005/8/layout/hProcess11"/>
    <dgm:cxn modelId="{885A3C35-4841-44F0-9725-66AD052F128B}" type="presParOf" srcId="{B29F46EE-8F51-4E80-9A80-C697EE1D8404}" destId="{CBD0825F-ADAA-470F-AA83-E90A58AF6496}" srcOrd="2" destOrd="0" presId="urn:microsoft.com/office/officeart/2005/8/layout/hProcess11"/>
    <dgm:cxn modelId="{48BBA458-F4E4-48C3-88D8-076C2AE935E1}" type="presParOf" srcId="{CBD0825F-ADAA-470F-AA83-E90A58AF6496}" destId="{E54DC27D-E0F5-443E-A93C-DAC7D11E0B78}" srcOrd="0" destOrd="0" presId="urn:microsoft.com/office/officeart/2005/8/layout/hProcess11"/>
    <dgm:cxn modelId="{6931BC0D-C29C-446F-B48E-AAF94086B619}" type="presParOf" srcId="{CBD0825F-ADAA-470F-AA83-E90A58AF6496}" destId="{FA99F183-48FB-45C2-A405-58BC96685A67}" srcOrd="1" destOrd="0" presId="urn:microsoft.com/office/officeart/2005/8/layout/hProcess11"/>
    <dgm:cxn modelId="{D90F3FAA-3FE7-409F-B323-6E7363AA249B}" type="presParOf" srcId="{CBD0825F-ADAA-470F-AA83-E90A58AF6496}" destId="{DF593169-68C1-4735-880E-2E6AA29BC613}" srcOrd="2" destOrd="0" presId="urn:microsoft.com/office/officeart/2005/8/layout/hProcess11"/>
    <dgm:cxn modelId="{EACF7FBC-243A-454F-804F-3A7E19763760}" type="presParOf" srcId="{B29F46EE-8F51-4E80-9A80-C697EE1D8404}" destId="{5CE6446E-E163-4C14-BB80-F08F19E83E8C}" srcOrd="3" destOrd="0" presId="urn:microsoft.com/office/officeart/2005/8/layout/hProcess11"/>
    <dgm:cxn modelId="{1F779AC6-A8BB-4DB0-9AEE-61FCB564B076}" type="presParOf" srcId="{B29F46EE-8F51-4E80-9A80-C697EE1D8404}" destId="{6E45968B-7CEE-4890-9CFC-0902BB9E5EA5}" srcOrd="4" destOrd="0" presId="urn:microsoft.com/office/officeart/2005/8/layout/hProcess11"/>
    <dgm:cxn modelId="{FBCB608F-5C69-47C8-860E-0099EA094CBE}" type="presParOf" srcId="{6E45968B-7CEE-4890-9CFC-0902BB9E5EA5}" destId="{884248B7-EC64-49FA-B508-F7B4B9083BFD}" srcOrd="0" destOrd="0" presId="urn:microsoft.com/office/officeart/2005/8/layout/hProcess11"/>
    <dgm:cxn modelId="{6EBB4923-47BA-48CA-B94F-8538AB3B5C7B}" type="presParOf" srcId="{6E45968B-7CEE-4890-9CFC-0902BB9E5EA5}" destId="{29AEAADE-1B82-4165-A7B6-9E0AFB71A53F}" srcOrd="1" destOrd="0" presId="urn:microsoft.com/office/officeart/2005/8/layout/hProcess11"/>
    <dgm:cxn modelId="{1E0D6944-BF44-45D4-8898-0D890F02FA60}" type="presParOf" srcId="{6E45968B-7CEE-4890-9CFC-0902BB9E5EA5}" destId="{11290BD2-37DE-4F25-A077-6E71357EC6B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26D9CD5-807B-4D35-8B2F-1DB37F4B2D50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53FBD4C-A953-432D-A46A-AD5DC9587F6B}">
      <dgm:prSet/>
      <dgm:spPr/>
      <dgm:t>
        <a:bodyPr/>
        <a:lstStyle/>
        <a:p>
          <a:r>
            <a:rPr lang="fr-FR"/>
            <a:t>Régression linéaire </a:t>
          </a:r>
        </a:p>
      </dgm:t>
    </dgm:pt>
    <dgm:pt modelId="{02E4921F-32B4-42F7-9B2B-48BE1FFF10C1}" type="parTrans" cxnId="{EBF938EA-EE6D-4937-8221-21AB6E654D39}">
      <dgm:prSet/>
      <dgm:spPr/>
      <dgm:t>
        <a:bodyPr/>
        <a:lstStyle/>
        <a:p>
          <a:endParaRPr lang="fr-FR"/>
        </a:p>
      </dgm:t>
    </dgm:pt>
    <dgm:pt modelId="{B8E685F2-67E1-4CDB-B959-F00257DD6468}" type="sibTrans" cxnId="{EBF938EA-EE6D-4937-8221-21AB6E654D39}">
      <dgm:prSet/>
      <dgm:spPr/>
      <dgm:t>
        <a:bodyPr/>
        <a:lstStyle/>
        <a:p>
          <a:endParaRPr lang="fr-FR"/>
        </a:p>
      </dgm:t>
    </dgm:pt>
    <dgm:pt modelId="{3286EA48-67EC-46A8-A50F-FA26D3D93374}">
      <dgm:prSet custT="1"/>
      <dgm:spPr/>
      <dgm:t>
        <a:bodyPr/>
        <a:lstStyle/>
        <a:p>
          <a:r>
            <a:rPr lang="fr-FR" sz="1600"/>
            <a:t>Y = C</a:t>
          </a:r>
          <a:r>
            <a:rPr lang="fr-FR" sz="1400"/>
            <a:t>0</a:t>
          </a:r>
          <a:r>
            <a:rPr lang="fr-FR" sz="1600"/>
            <a:t> + C</a:t>
          </a:r>
          <a:r>
            <a:rPr lang="fr-FR" sz="1400"/>
            <a:t>1</a:t>
          </a:r>
          <a:r>
            <a:rPr lang="fr-FR" sz="1600"/>
            <a:t>X</a:t>
          </a:r>
          <a:r>
            <a:rPr lang="fr-FR" sz="1400"/>
            <a:t>1</a:t>
          </a:r>
          <a:r>
            <a:rPr lang="fr-FR" sz="1600"/>
            <a:t> + … + CnXn + E</a:t>
          </a:r>
        </a:p>
      </dgm:t>
    </dgm:pt>
    <dgm:pt modelId="{8A6667D9-932A-48E1-A85B-0AF57E28F955}" type="parTrans" cxnId="{AAF26CA7-C7CA-458F-B8D4-A46995E8F8A8}">
      <dgm:prSet/>
      <dgm:spPr/>
      <dgm:t>
        <a:bodyPr/>
        <a:lstStyle/>
        <a:p>
          <a:endParaRPr lang="fr-FR"/>
        </a:p>
      </dgm:t>
    </dgm:pt>
    <dgm:pt modelId="{3F82A9F4-8F3B-4B29-8A4B-26CAB442D42E}" type="sibTrans" cxnId="{AAF26CA7-C7CA-458F-B8D4-A46995E8F8A8}">
      <dgm:prSet/>
      <dgm:spPr/>
      <dgm:t>
        <a:bodyPr/>
        <a:lstStyle/>
        <a:p>
          <a:endParaRPr lang="fr-FR"/>
        </a:p>
      </dgm:t>
    </dgm:pt>
    <dgm:pt modelId="{FB7843E4-F27A-41D2-B0C4-27075D41D98C}">
      <dgm:prSet/>
      <dgm:spPr/>
      <dgm:t>
        <a:bodyPr/>
        <a:lstStyle/>
        <a:p>
          <a:r>
            <a:rPr lang="fr-FR"/>
            <a:t>Y = Variable quantitative à expliquer</a:t>
          </a:r>
        </a:p>
      </dgm:t>
    </dgm:pt>
    <dgm:pt modelId="{12F407B4-2024-4C1D-81A4-2F4344CD1345}" type="parTrans" cxnId="{53169E4B-2FFC-48B1-9D18-1DCC65FD2761}">
      <dgm:prSet/>
      <dgm:spPr/>
      <dgm:t>
        <a:bodyPr/>
        <a:lstStyle/>
        <a:p>
          <a:endParaRPr lang="fr-FR"/>
        </a:p>
      </dgm:t>
    </dgm:pt>
    <dgm:pt modelId="{846FA974-3871-42D1-A90F-F9FFA372757F}" type="sibTrans" cxnId="{53169E4B-2FFC-48B1-9D18-1DCC65FD2761}">
      <dgm:prSet/>
      <dgm:spPr/>
      <dgm:t>
        <a:bodyPr/>
        <a:lstStyle/>
        <a:p>
          <a:endParaRPr lang="fr-FR"/>
        </a:p>
      </dgm:t>
    </dgm:pt>
    <dgm:pt modelId="{11E65789-8D36-4416-AA9F-037B99775B1C}">
      <dgm:prSet custT="1"/>
      <dgm:spPr/>
      <dgm:t>
        <a:bodyPr/>
        <a:lstStyle/>
        <a:p>
          <a:r>
            <a:rPr lang="fr-FR" sz="1600"/>
            <a:t>X</a:t>
          </a:r>
          <a:r>
            <a:rPr lang="fr-FR" sz="1400"/>
            <a:t>i </a:t>
          </a:r>
          <a:r>
            <a:rPr lang="fr-FR" sz="1600"/>
            <a:t>= Variables quantitatives explicatives</a:t>
          </a:r>
        </a:p>
      </dgm:t>
    </dgm:pt>
    <dgm:pt modelId="{3ECFA1D8-4E40-4C1A-96BD-652BB4ABF51C}" type="parTrans" cxnId="{14844665-C991-4C0B-914D-A7F2771D3B9E}">
      <dgm:prSet/>
      <dgm:spPr/>
      <dgm:t>
        <a:bodyPr/>
        <a:lstStyle/>
        <a:p>
          <a:endParaRPr lang="fr-FR"/>
        </a:p>
      </dgm:t>
    </dgm:pt>
    <dgm:pt modelId="{42C551B3-1599-43A8-AE55-B766CB000BA0}" type="sibTrans" cxnId="{14844665-C991-4C0B-914D-A7F2771D3B9E}">
      <dgm:prSet/>
      <dgm:spPr/>
      <dgm:t>
        <a:bodyPr/>
        <a:lstStyle/>
        <a:p>
          <a:endParaRPr lang="fr-FR"/>
        </a:p>
      </dgm:t>
    </dgm:pt>
    <dgm:pt modelId="{7A2E0A03-B876-4688-8D37-0C3678B77D48}">
      <dgm:prSet/>
      <dgm:spPr/>
      <dgm:t>
        <a:bodyPr/>
        <a:lstStyle/>
        <a:p>
          <a:r>
            <a:rPr lang="fr-FR"/>
            <a:t>Quid variable qualitative Vrai ?</a:t>
          </a:r>
        </a:p>
      </dgm:t>
    </dgm:pt>
    <dgm:pt modelId="{2355BF96-4D88-42C7-B06D-267336CD6BAF}" type="parTrans" cxnId="{789C45EE-023D-4F57-A15B-56951FA5E46B}">
      <dgm:prSet/>
      <dgm:spPr/>
      <dgm:t>
        <a:bodyPr/>
        <a:lstStyle/>
        <a:p>
          <a:endParaRPr lang="fr-FR"/>
        </a:p>
      </dgm:t>
    </dgm:pt>
    <dgm:pt modelId="{1414AF41-C679-40D9-A3CA-D44E798544F0}" type="sibTrans" cxnId="{789C45EE-023D-4F57-A15B-56951FA5E46B}">
      <dgm:prSet/>
      <dgm:spPr/>
      <dgm:t>
        <a:bodyPr/>
        <a:lstStyle/>
        <a:p>
          <a:endParaRPr lang="fr-FR"/>
        </a:p>
      </dgm:t>
    </dgm:pt>
    <dgm:pt modelId="{59CFC894-6752-4EAE-9B3D-79CD37CF8366}">
      <dgm:prSet/>
      <dgm:spPr/>
      <dgm:t>
        <a:bodyPr/>
        <a:lstStyle/>
        <a:p>
          <a:r>
            <a:rPr lang="fr-FR"/>
            <a:t>Transformation en quantitative</a:t>
          </a:r>
        </a:p>
      </dgm:t>
    </dgm:pt>
    <dgm:pt modelId="{EA2CC1CF-38A4-4184-94EC-A5BACB2FE7C0}" type="parTrans" cxnId="{349E667F-087A-451F-9D2E-EA5458E898DE}">
      <dgm:prSet/>
      <dgm:spPr/>
      <dgm:t>
        <a:bodyPr/>
        <a:lstStyle/>
        <a:p>
          <a:endParaRPr lang="fr-FR"/>
        </a:p>
      </dgm:t>
    </dgm:pt>
    <dgm:pt modelId="{FFE856DF-2483-44AA-942A-265C09BF2E7B}" type="sibTrans" cxnId="{349E667F-087A-451F-9D2E-EA5458E898DE}">
      <dgm:prSet/>
      <dgm:spPr/>
      <dgm:t>
        <a:bodyPr/>
        <a:lstStyle/>
        <a:p>
          <a:endParaRPr lang="fr-FR"/>
        </a:p>
      </dgm:t>
    </dgm:pt>
    <dgm:pt modelId="{829331B2-4A4D-4128-BA09-3C53E9066824}">
      <dgm:prSet/>
      <dgm:spPr/>
      <dgm:t>
        <a:bodyPr/>
        <a:lstStyle/>
        <a:p>
          <a:r>
            <a:rPr lang="fr-FR"/>
            <a:t>Séparation des données</a:t>
          </a:r>
        </a:p>
      </dgm:t>
    </dgm:pt>
    <dgm:pt modelId="{98F54301-F46F-4D3F-BF1A-E2F2CDBC41AC}" type="parTrans" cxnId="{46603868-B882-42B6-8883-FAF941C99710}">
      <dgm:prSet/>
      <dgm:spPr/>
      <dgm:t>
        <a:bodyPr/>
        <a:lstStyle/>
        <a:p>
          <a:endParaRPr lang="fr-FR"/>
        </a:p>
      </dgm:t>
    </dgm:pt>
    <dgm:pt modelId="{E79244F9-63D8-4115-B472-3F1F2BB469E5}" type="sibTrans" cxnId="{46603868-B882-42B6-8883-FAF941C99710}">
      <dgm:prSet/>
      <dgm:spPr/>
      <dgm:t>
        <a:bodyPr/>
        <a:lstStyle/>
        <a:p>
          <a:endParaRPr lang="fr-FR"/>
        </a:p>
      </dgm:t>
    </dgm:pt>
    <dgm:pt modelId="{140D251E-84DB-4E41-9B10-0FF9C6356BBD}">
      <dgm:prSet/>
      <dgm:spPr/>
      <dgm:t>
        <a:bodyPr/>
        <a:lstStyle/>
        <a:p>
          <a:r>
            <a:rPr lang="fr-FR"/>
            <a:t>Y = colonne marge inf</a:t>
          </a:r>
        </a:p>
      </dgm:t>
    </dgm:pt>
    <dgm:pt modelId="{F17CED50-23FC-4D09-AA35-5EF87469825B}" type="parTrans" cxnId="{EFF13D0F-96FE-436D-B76E-39AB7D8AA21B}">
      <dgm:prSet/>
      <dgm:spPr/>
      <dgm:t>
        <a:bodyPr/>
        <a:lstStyle/>
        <a:p>
          <a:endParaRPr lang="fr-FR"/>
        </a:p>
      </dgm:t>
    </dgm:pt>
    <dgm:pt modelId="{0743E4FA-9D33-46AA-9563-6FA7C68C7AF3}" type="sibTrans" cxnId="{EFF13D0F-96FE-436D-B76E-39AB7D8AA21B}">
      <dgm:prSet/>
      <dgm:spPr/>
      <dgm:t>
        <a:bodyPr/>
        <a:lstStyle/>
        <a:p>
          <a:endParaRPr lang="fr-FR"/>
        </a:p>
      </dgm:t>
    </dgm:pt>
    <dgm:pt modelId="{9A9D2650-FFA7-4B70-A09B-F06513BD511C}">
      <dgm:prSet/>
      <dgm:spPr/>
      <dgm:t>
        <a:bodyPr/>
        <a:lstStyle/>
        <a:p>
          <a:r>
            <a:rPr lang="fr-FR"/>
            <a:t>X = toutes les colonnes sauf marge inf</a:t>
          </a:r>
        </a:p>
      </dgm:t>
    </dgm:pt>
    <dgm:pt modelId="{8E02BECD-5F07-411C-AAB9-F512EE60BC25}" type="parTrans" cxnId="{3FF7BD21-18CE-423B-9D18-31E6144933EF}">
      <dgm:prSet/>
      <dgm:spPr/>
      <dgm:t>
        <a:bodyPr/>
        <a:lstStyle/>
        <a:p>
          <a:endParaRPr lang="fr-FR"/>
        </a:p>
      </dgm:t>
    </dgm:pt>
    <dgm:pt modelId="{64236430-35FE-466D-B17A-BB76FBB25F39}" type="sibTrans" cxnId="{3FF7BD21-18CE-423B-9D18-31E6144933EF}">
      <dgm:prSet/>
      <dgm:spPr/>
      <dgm:t>
        <a:bodyPr/>
        <a:lstStyle/>
        <a:p>
          <a:endParaRPr lang="fr-FR"/>
        </a:p>
      </dgm:t>
    </dgm:pt>
    <dgm:pt modelId="{83498153-96CF-4DB7-A349-6AF9E04FF070}">
      <dgm:prSet/>
      <dgm:spPr/>
      <dgm:t>
        <a:bodyPr/>
        <a:lstStyle/>
        <a:p>
          <a:r>
            <a:rPr lang="fr-FR"/>
            <a:t>80% base d’entrainement</a:t>
          </a:r>
        </a:p>
      </dgm:t>
    </dgm:pt>
    <dgm:pt modelId="{5EA9549F-286A-42A0-AF94-42C72DBD24D2}" type="parTrans" cxnId="{36FAB9DB-85BC-4823-B1E0-2B5DCD5849AF}">
      <dgm:prSet/>
      <dgm:spPr/>
      <dgm:t>
        <a:bodyPr/>
        <a:lstStyle/>
        <a:p>
          <a:endParaRPr lang="fr-FR"/>
        </a:p>
      </dgm:t>
    </dgm:pt>
    <dgm:pt modelId="{63BF6113-EDDE-4B47-AE3E-37F565F2BD25}" type="sibTrans" cxnId="{36FAB9DB-85BC-4823-B1E0-2B5DCD5849AF}">
      <dgm:prSet/>
      <dgm:spPr/>
      <dgm:t>
        <a:bodyPr/>
        <a:lstStyle/>
        <a:p>
          <a:endParaRPr lang="fr-FR"/>
        </a:p>
      </dgm:t>
    </dgm:pt>
    <dgm:pt modelId="{5B9FD319-18E5-4BC0-A06C-F990CFF27550}">
      <dgm:prSet/>
      <dgm:spPr/>
      <dgm:t>
        <a:bodyPr/>
        <a:lstStyle/>
        <a:p>
          <a:r>
            <a:rPr lang="fr-FR"/>
            <a:t>20% base de test</a:t>
          </a:r>
        </a:p>
      </dgm:t>
    </dgm:pt>
    <dgm:pt modelId="{5B85DC65-0EDE-40A2-B01A-055F353F70CF}" type="parTrans" cxnId="{5DA85EBA-DFCF-4683-BD5F-5F6B152E60FF}">
      <dgm:prSet/>
      <dgm:spPr/>
      <dgm:t>
        <a:bodyPr/>
        <a:lstStyle/>
        <a:p>
          <a:endParaRPr lang="fr-FR"/>
        </a:p>
      </dgm:t>
    </dgm:pt>
    <dgm:pt modelId="{576B5AE1-4AD4-4C09-B487-49EDB06AEEC6}" type="sibTrans" cxnId="{5DA85EBA-DFCF-4683-BD5F-5F6B152E60FF}">
      <dgm:prSet/>
      <dgm:spPr/>
      <dgm:t>
        <a:bodyPr/>
        <a:lstStyle/>
        <a:p>
          <a:endParaRPr lang="fr-FR"/>
        </a:p>
      </dgm:t>
    </dgm:pt>
    <dgm:pt modelId="{5C7DDF0E-577C-4337-AC33-190FD5E48736}">
      <dgm:prSet custT="1"/>
      <dgm:spPr/>
      <dgm:t>
        <a:bodyPr/>
        <a:lstStyle/>
        <a:p>
          <a:r>
            <a:rPr lang="fr-FR" sz="1700"/>
            <a:t>C</a:t>
          </a:r>
          <a:r>
            <a:rPr lang="fr-FR" sz="1400"/>
            <a:t>i</a:t>
          </a:r>
          <a:r>
            <a:rPr lang="fr-FR" sz="1700"/>
            <a:t> = Coefficients constants</a:t>
          </a:r>
        </a:p>
      </dgm:t>
    </dgm:pt>
    <dgm:pt modelId="{CECC8781-704B-429C-A275-C9BEB7A7BA49}" type="parTrans" cxnId="{711CE249-D725-4DB3-95F5-302FCB7D72ED}">
      <dgm:prSet/>
      <dgm:spPr/>
      <dgm:t>
        <a:bodyPr/>
        <a:lstStyle/>
        <a:p>
          <a:endParaRPr lang="fr-FR"/>
        </a:p>
      </dgm:t>
    </dgm:pt>
    <dgm:pt modelId="{D54D0963-D4B1-46E8-8796-2992504A72A7}" type="sibTrans" cxnId="{711CE249-D725-4DB3-95F5-302FCB7D72ED}">
      <dgm:prSet/>
      <dgm:spPr/>
      <dgm:t>
        <a:bodyPr/>
        <a:lstStyle/>
        <a:p>
          <a:endParaRPr lang="fr-FR"/>
        </a:p>
      </dgm:t>
    </dgm:pt>
    <dgm:pt modelId="{392719D9-620A-4A6A-B314-22631AFFA878}">
      <dgm:prSet/>
      <dgm:spPr/>
      <dgm:t>
        <a:bodyPr/>
        <a:lstStyle/>
        <a:p>
          <a:r>
            <a:rPr lang="fr-FR"/>
            <a:t>E = terme d’erreur</a:t>
          </a:r>
        </a:p>
      </dgm:t>
    </dgm:pt>
    <dgm:pt modelId="{D90629AA-3E6C-4836-A866-FFFA18035F87}" type="parTrans" cxnId="{116EBD76-A789-4B30-94CA-AABD03667E7F}">
      <dgm:prSet/>
      <dgm:spPr/>
      <dgm:t>
        <a:bodyPr/>
        <a:lstStyle/>
        <a:p>
          <a:endParaRPr lang="fr-FR"/>
        </a:p>
      </dgm:t>
    </dgm:pt>
    <dgm:pt modelId="{3A7C5FB9-9F28-4BD7-B9E6-282E6D3D0C98}" type="sibTrans" cxnId="{116EBD76-A789-4B30-94CA-AABD03667E7F}">
      <dgm:prSet/>
      <dgm:spPr/>
      <dgm:t>
        <a:bodyPr/>
        <a:lstStyle/>
        <a:p>
          <a:endParaRPr lang="fr-FR"/>
        </a:p>
      </dgm:t>
    </dgm:pt>
    <dgm:pt modelId="{DADD2349-A679-4AC1-BAA8-BB38093436AD}">
      <dgm:prSet/>
      <dgm:spPr/>
      <dgm:t>
        <a:bodyPr/>
        <a:lstStyle/>
        <a:p>
          <a:r>
            <a:rPr lang="fr-FR"/>
            <a:t>True = 1</a:t>
          </a:r>
        </a:p>
      </dgm:t>
    </dgm:pt>
    <dgm:pt modelId="{2287F787-4940-4F75-AE19-A29E16006044}" type="parTrans" cxnId="{67C68C2F-F314-498A-889D-5ED5E75A6B51}">
      <dgm:prSet/>
      <dgm:spPr/>
      <dgm:t>
        <a:bodyPr/>
        <a:lstStyle/>
        <a:p>
          <a:endParaRPr lang="fr-FR"/>
        </a:p>
      </dgm:t>
    </dgm:pt>
    <dgm:pt modelId="{071FF11E-5FD4-4B58-AA03-574D18D49A56}" type="sibTrans" cxnId="{67C68C2F-F314-498A-889D-5ED5E75A6B51}">
      <dgm:prSet/>
      <dgm:spPr/>
      <dgm:t>
        <a:bodyPr/>
        <a:lstStyle/>
        <a:p>
          <a:endParaRPr lang="fr-FR"/>
        </a:p>
      </dgm:t>
    </dgm:pt>
    <dgm:pt modelId="{A995C780-DAEA-4225-829F-0A895D45D4A5}">
      <dgm:prSet/>
      <dgm:spPr/>
      <dgm:t>
        <a:bodyPr/>
        <a:lstStyle/>
        <a:p>
          <a:r>
            <a:rPr lang="fr-FR"/>
            <a:t>False = 0</a:t>
          </a:r>
        </a:p>
      </dgm:t>
    </dgm:pt>
    <dgm:pt modelId="{0BBF6B66-E892-4F76-85CD-2DCF28F73C75}" type="parTrans" cxnId="{DC15B4BB-15AB-4B5D-BAC0-F2A5AE69F060}">
      <dgm:prSet/>
      <dgm:spPr/>
      <dgm:t>
        <a:bodyPr/>
        <a:lstStyle/>
        <a:p>
          <a:endParaRPr lang="fr-FR"/>
        </a:p>
      </dgm:t>
    </dgm:pt>
    <dgm:pt modelId="{E853EA4C-1DF6-4D42-BDB8-F70610640907}" type="sibTrans" cxnId="{DC15B4BB-15AB-4B5D-BAC0-F2A5AE69F060}">
      <dgm:prSet/>
      <dgm:spPr/>
      <dgm:t>
        <a:bodyPr/>
        <a:lstStyle/>
        <a:p>
          <a:endParaRPr lang="fr-FR"/>
        </a:p>
      </dgm:t>
    </dgm:pt>
    <dgm:pt modelId="{3D179997-0D3A-4B19-AE83-2BA8E32CD136}" type="pres">
      <dgm:prSet presAssocID="{A26D9CD5-807B-4D35-8B2F-1DB37F4B2D50}" presName="Name0" presStyleCnt="0">
        <dgm:presLayoutVars>
          <dgm:dir/>
          <dgm:animLvl val="lvl"/>
          <dgm:resizeHandles val="exact"/>
        </dgm:presLayoutVars>
      </dgm:prSet>
      <dgm:spPr/>
    </dgm:pt>
    <dgm:pt modelId="{4F21BFCD-4169-4CA1-B62C-626E7F1C0E9B}" type="pres">
      <dgm:prSet presAssocID="{C53FBD4C-A953-432D-A46A-AD5DC9587F6B}" presName="vertFlow" presStyleCnt="0"/>
      <dgm:spPr/>
    </dgm:pt>
    <dgm:pt modelId="{19BB1548-BD6A-44E2-AAA0-7AA6C90E16C2}" type="pres">
      <dgm:prSet presAssocID="{C53FBD4C-A953-432D-A46A-AD5DC9587F6B}" presName="header" presStyleLbl="node1" presStyleIdx="0" presStyleCnt="3"/>
      <dgm:spPr/>
    </dgm:pt>
    <dgm:pt modelId="{AA84F4A0-4E95-4E08-ABDB-2C46751AAEE9}" type="pres">
      <dgm:prSet presAssocID="{8A6667D9-932A-48E1-A85B-0AF57E28F955}" presName="parTrans" presStyleLbl="sibTrans2D1" presStyleIdx="0" presStyleCnt="12"/>
      <dgm:spPr/>
    </dgm:pt>
    <dgm:pt modelId="{841F4DE4-2858-452B-ABE2-271E21A9C7B6}" type="pres">
      <dgm:prSet presAssocID="{3286EA48-67EC-46A8-A50F-FA26D3D93374}" presName="child" presStyleLbl="alignAccFollowNode1" presStyleIdx="0" presStyleCnt="12">
        <dgm:presLayoutVars>
          <dgm:chMax val="0"/>
          <dgm:bulletEnabled val="1"/>
        </dgm:presLayoutVars>
      </dgm:prSet>
      <dgm:spPr/>
    </dgm:pt>
    <dgm:pt modelId="{EFBFF37D-C2D4-42B0-A68E-28321CA06914}" type="pres">
      <dgm:prSet presAssocID="{3F82A9F4-8F3B-4B29-8A4B-26CAB442D42E}" presName="sibTrans" presStyleLbl="sibTrans2D1" presStyleIdx="1" presStyleCnt="12"/>
      <dgm:spPr/>
    </dgm:pt>
    <dgm:pt modelId="{31279A54-F378-4FF2-B4B6-DD40366D2217}" type="pres">
      <dgm:prSet presAssocID="{FB7843E4-F27A-41D2-B0C4-27075D41D98C}" presName="child" presStyleLbl="alignAccFollowNode1" presStyleIdx="1" presStyleCnt="12">
        <dgm:presLayoutVars>
          <dgm:chMax val="0"/>
          <dgm:bulletEnabled val="1"/>
        </dgm:presLayoutVars>
      </dgm:prSet>
      <dgm:spPr/>
    </dgm:pt>
    <dgm:pt modelId="{C7A72E50-F6AD-43AB-8326-4870D4ECCE98}" type="pres">
      <dgm:prSet presAssocID="{846FA974-3871-42D1-A90F-F9FFA372757F}" presName="sibTrans" presStyleLbl="sibTrans2D1" presStyleIdx="2" presStyleCnt="12"/>
      <dgm:spPr/>
    </dgm:pt>
    <dgm:pt modelId="{AAF0F1BB-2859-4980-A69C-41DF2D1AC6D8}" type="pres">
      <dgm:prSet presAssocID="{11E65789-8D36-4416-AA9F-037B99775B1C}" presName="child" presStyleLbl="alignAccFollowNode1" presStyleIdx="2" presStyleCnt="12">
        <dgm:presLayoutVars>
          <dgm:chMax val="0"/>
          <dgm:bulletEnabled val="1"/>
        </dgm:presLayoutVars>
      </dgm:prSet>
      <dgm:spPr/>
    </dgm:pt>
    <dgm:pt modelId="{16F717CF-2277-48F3-AC92-E370C14CA1C9}" type="pres">
      <dgm:prSet presAssocID="{42C551B3-1599-43A8-AE55-B766CB000BA0}" presName="sibTrans" presStyleLbl="sibTrans2D1" presStyleIdx="3" presStyleCnt="12"/>
      <dgm:spPr/>
    </dgm:pt>
    <dgm:pt modelId="{FB0D6F60-E188-4D2A-8B0A-32C87562F0EB}" type="pres">
      <dgm:prSet presAssocID="{5C7DDF0E-577C-4337-AC33-190FD5E48736}" presName="child" presStyleLbl="alignAccFollowNode1" presStyleIdx="3" presStyleCnt="12">
        <dgm:presLayoutVars>
          <dgm:chMax val="0"/>
          <dgm:bulletEnabled val="1"/>
        </dgm:presLayoutVars>
      </dgm:prSet>
      <dgm:spPr/>
    </dgm:pt>
    <dgm:pt modelId="{E1E90906-6496-4A75-8FFE-637DE75A7D88}" type="pres">
      <dgm:prSet presAssocID="{D54D0963-D4B1-46E8-8796-2992504A72A7}" presName="sibTrans" presStyleLbl="sibTrans2D1" presStyleIdx="4" presStyleCnt="12"/>
      <dgm:spPr/>
    </dgm:pt>
    <dgm:pt modelId="{EF316B67-78CC-491F-A881-986AE02AB2AE}" type="pres">
      <dgm:prSet presAssocID="{392719D9-620A-4A6A-B314-22631AFFA878}" presName="child" presStyleLbl="alignAccFollowNode1" presStyleIdx="4" presStyleCnt="12">
        <dgm:presLayoutVars>
          <dgm:chMax val="0"/>
          <dgm:bulletEnabled val="1"/>
        </dgm:presLayoutVars>
      </dgm:prSet>
      <dgm:spPr/>
    </dgm:pt>
    <dgm:pt modelId="{A5D576E8-6A6B-4B74-AE51-C17FB5BB9594}" type="pres">
      <dgm:prSet presAssocID="{C53FBD4C-A953-432D-A46A-AD5DC9587F6B}" presName="hSp" presStyleCnt="0"/>
      <dgm:spPr/>
    </dgm:pt>
    <dgm:pt modelId="{78C723EB-A1C7-4B66-9FE3-726DA326B2A1}" type="pres">
      <dgm:prSet presAssocID="{7A2E0A03-B876-4688-8D37-0C3678B77D48}" presName="vertFlow" presStyleCnt="0"/>
      <dgm:spPr/>
    </dgm:pt>
    <dgm:pt modelId="{C3C34FAD-9166-487D-BF8D-D264ED4E4123}" type="pres">
      <dgm:prSet presAssocID="{7A2E0A03-B876-4688-8D37-0C3678B77D48}" presName="header" presStyleLbl="node1" presStyleIdx="1" presStyleCnt="3"/>
      <dgm:spPr/>
    </dgm:pt>
    <dgm:pt modelId="{7E333622-BBCB-461A-85FB-EE36BF723E3D}" type="pres">
      <dgm:prSet presAssocID="{EA2CC1CF-38A4-4184-94EC-A5BACB2FE7C0}" presName="parTrans" presStyleLbl="sibTrans2D1" presStyleIdx="5" presStyleCnt="12"/>
      <dgm:spPr/>
    </dgm:pt>
    <dgm:pt modelId="{287081F3-8CFF-40A0-912C-997F729385B0}" type="pres">
      <dgm:prSet presAssocID="{59CFC894-6752-4EAE-9B3D-79CD37CF8366}" presName="child" presStyleLbl="alignAccFollowNode1" presStyleIdx="5" presStyleCnt="12">
        <dgm:presLayoutVars>
          <dgm:chMax val="0"/>
          <dgm:bulletEnabled val="1"/>
        </dgm:presLayoutVars>
      </dgm:prSet>
      <dgm:spPr/>
    </dgm:pt>
    <dgm:pt modelId="{3487895F-A9A3-46D2-AFE0-05D766F7D243}" type="pres">
      <dgm:prSet presAssocID="{FFE856DF-2483-44AA-942A-265C09BF2E7B}" presName="sibTrans" presStyleLbl="sibTrans2D1" presStyleIdx="6" presStyleCnt="12"/>
      <dgm:spPr/>
    </dgm:pt>
    <dgm:pt modelId="{24B95454-88B1-467B-995D-03D2041A50D7}" type="pres">
      <dgm:prSet presAssocID="{DADD2349-A679-4AC1-BAA8-BB38093436AD}" presName="child" presStyleLbl="alignAccFollowNode1" presStyleIdx="6" presStyleCnt="12">
        <dgm:presLayoutVars>
          <dgm:chMax val="0"/>
          <dgm:bulletEnabled val="1"/>
        </dgm:presLayoutVars>
      </dgm:prSet>
      <dgm:spPr/>
    </dgm:pt>
    <dgm:pt modelId="{92812FFA-25DA-499B-A318-08FBDFFF7E31}" type="pres">
      <dgm:prSet presAssocID="{071FF11E-5FD4-4B58-AA03-574D18D49A56}" presName="sibTrans" presStyleLbl="sibTrans2D1" presStyleIdx="7" presStyleCnt="12"/>
      <dgm:spPr/>
    </dgm:pt>
    <dgm:pt modelId="{37C6CE56-E59A-4BD5-AEE4-CB861A3C6AA1}" type="pres">
      <dgm:prSet presAssocID="{A995C780-DAEA-4225-829F-0A895D45D4A5}" presName="child" presStyleLbl="alignAccFollowNode1" presStyleIdx="7" presStyleCnt="12">
        <dgm:presLayoutVars>
          <dgm:chMax val="0"/>
          <dgm:bulletEnabled val="1"/>
        </dgm:presLayoutVars>
      </dgm:prSet>
      <dgm:spPr/>
    </dgm:pt>
    <dgm:pt modelId="{745295D8-941D-4B2C-8847-919B419EED44}" type="pres">
      <dgm:prSet presAssocID="{7A2E0A03-B876-4688-8D37-0C3678B77D48}" presName="hSp" presStyleCnt="0"/>
      <dgm:spPr/>
    </dgm:pt>
    <dgm:pt modelId="{5792EF7C-4407-47F5-8F7D-0EDC36D87346}" type="pres">
      <dgm:prSet presAssocID="{829331B2-4A4D-4128-BA09-3C53E9066824}" presName="vertFlow" presStyleCnt="0"/>
      <dgm:spPr/>
    </dgm:pt>
    <dgm:pt modelId="{0F977C11-8616-4EBE-827F-44C24CC5B937}" type="pres">
      <dgm:prSet presAssocID="{829331B2-4A4D-4128-BA09-3C53E9066824}" presName="header" presStyleLbl="node1" presStyleIdx="2" presStyleCnt="3"/>
      <dgm:spPr/>
    </dgm:pt>
    <dgm:pt modelId="{1AE77745-621D-4F82-A99D-03F10EC40ECA}" type="pres">
      <dgm:prSet presAssocID="{F17CED50-23FC-4D09-AA35-5EF87469825B}" presName="parTrans" presStyleLbl="sibTrans2D1" presStyleIdx="8" presStyleCnt="12"/>
      <dgm:spPr/>
    </dgm:pt>
    <dgm:pt modelId="{72A398AB-2E88-4594-9603-69EE90601E0F}" type="pres">
      <dgm:prSet presAssocID="{140D251E-84DB-4E41-9B10-0FF9C6356BBD}" presName="child" presStyleLbl="alignAccFollowNode1" presStyleIdx="8" presStyleCnt="12">
        <dgm:presLayoutVars>
          <dgm:chMax val="0"/>
          <dgm:bulletEnabled val="1"/>
        </dgm:presLayoutVars>
      </dgm:prSet>
      <dgm:spPr/>
    </dgm:pt>
    <dgm:pt modelId="{978DF6AA-64DC-4B73-BEF9-D1240F6CA6DB}" type="pres">
      <dgm:prSet presAssocID="{0743E4FA-9D33-46AA-9563-6FA7C68C7AF3}" presName="sibTrans" presStyleLbl="sibTrans2D1" presStyleIdx="9" presStyleCnt="12"/>
      <dgm:spPr/>
    </dgm:pt>
    <dgm:pt modelId="{BE3032F8-D82E-4418-9015-0EF2B7C70CC4}" type="pres">
      <dgm:prSet presAssocID="{9A9D2650-FFA7-4B70-A09B-F06513BD511C}" presName="child" presStyleLbl="alignAccFollowNode1" presStyleIdx="9" presStyleCnt="12">
        <dgm:presLayoutVars>
          <dgm:chMax val="0"/>
          <dgm:bulletEnabled val="1"/>
        </dgm:presLayoutVars>
      </dgm:prSet>
      <dgm:spPr/>
    </dgm:pt>
    <dgm:pt modelId="{7DDCAD02-5266-4B45-82E9-CFEEA01EEB07}" type="pres">
      <dgm:prSet presAssocID="{64236430-35FE-466D-B17A-BB76FBB25F39}" presName="sibTrans" presStyleLbl="sibTrans2D1" presStyleIdx="10" presStyleCnt="12"/>
      <dgm:spPr/>
    </dgm:pt>
    <dgm:pt modelId="{D8B55F51-441A-4BE1-B052-392289425E51}" type="pres">
      <dgm:prSet presAssocID="{83498153-96CF-4DB7-A349-6AF9E04FF070}" presName="child" presStyleLbl="alignAccFollowNode1" presStyleIdx="10" presStyleCnt="12">
        <dgm:presLayoutVars>
          <dgm:chMax val="0"/>
          <dgm:bulletEnabled val="1"/>
        </dgm:presLayoutVars>
      </dgm:prSet>
      <dgm:spPr/>
    </dgm:pt>
    <dgm:pt modelId="{0EBD36A5-5F24-4D9B-B420-1961B9122C24}" type="pres">
      <dgm:prSet presAssocID="{63BF6113-EDDE-4B47-AE3E-37F565F2BD25}" presName="sibTrans" presStyleLbl="sibTrans2D1" presStyleIdx="11" presStyleCnt="12"/>
      <dgm:spPr/>
    </dgm:pt>
    <dgm:pt modelId="{6299C46F-1A8A-48E1-852E-7CD06684E544}" type="pres">
      <dgm:prSet presAssocID="{5B9FD319-18E5-4BC0-A06C-F990CFF27550}" presName="child" presStyleLbl="alignAccFollowNode1" presStyleIdx="11" presStyleCnt="12">
        <dgm:presLayoutVars>
          <dgm:chMax val="0"/>
          <dgm:bulletEnabled val="1"/>
        </dgm:presLayoutVars>
      </dgm:prSet>
      <dgm:spPr/>
    </dgm:pt>
  </dgm:ptLst>
  <dgm:cxnLst>
    <dgm:cxn modelId="{96637503-9608-4E46-8EE2-11B188D45266}" type="presOf" srcId="{83498153-96CF-4DB7-A349-6AF9E04FF070}" destId="{D8B55F51-441A-4BE1-B052-392289425E51}" srcOrd="0" destOrd="0" presId="urn:microsoft.com/office/officeart/2005/8/layout/lProcess1"/>
    <dgm:cxn modelId="{A0239503-0084-4178-A43D-E511F209868C}" type="presOf" srcId="{A995C780-DAEA-4225-829F-0A895D45D4A5}" destId="{37C6CE56-E59A-4BD5-AEE4-CB861A3C6AA1}" srcOrd="0" destOrd="0" presId="urn:microsoft.com/office/officeart/2005/8/layout/lProcess1"/>
    <dgm:cxn modelId="{337A0204-D9B7-4FF4-BE64-723C17DB223E}" type="presOf" srcId="{C53FBD4C-A953-432D-A46A-AD5DC9587F6B}" destId="{19BB1548-BD6A-44E2-AAA0-7AA6C90E16C2}" srcOrd="0" destOrd="0" presId="urn:microsoft.com/office/officeart/2005/8/layout/lProcess1"/>
    <dgm:cxn modelId="{1394100D-93BD-4A5B-BE84-D6AA860291AF}" type="presOf" srcId="{D54D0963-D4B1-46E8-8796-2992504A72A7}" destId="{E1E90906-6496-4A75-8FFE-637DE75A7D88}" srcOrd="0" destOrd="0" presId="urn:microsoft.com/office/officeart/2005/8/layout/lProcess1"/>
    <dgm:cxn modelId="{F810F20D-D139-4CE9-AE06-ACF9C1098882}" type="presOf" srcId="{9A9D2650-FFA7-4B70-A09B-F06513BD511C}" destId="{BE3032F8-D82E-4418-9015-0EF2B7C70CC4}" srcOrd="0" destOrd="0" presId="urn:microsoft.com/office/officeart/2005/8/layout/lProcess1"/>
    <dgm:cxn modelId="{AAB52C0E-AED4-4258-82A0-76779ABA333C}" type="presOf" srcId="{140D251E-84DB-4E41-9B10-0FF9C6356BBD}" destId="{72A398AB-2E88-4594-9603-69EE90601E0F}" srcOrd="0" destOrd="0" presId="urn:microsoft.com/office/officeart/2005/8/layout/lProcess1"/>
    <dgm:cxn modelId="{EFF13D0F-96FE-436D-B76E-39AB7D8AA21B}" srcId="{829331B2-4A4D-4128-BA09-3C53E9066824}" destId="{140D251E-84DB-4E41-9B10-0FF9C6356BBD}" srcOrd="0" destOrd="0" parTransId="{F17CED50-23FC-4D09-AA35-5EF87469825B}" sibTransId="{0743E4FA-9D33-46AA-9563-6FA7C68C7AF3}"/>
    <dgm:cxn modelId="{235EFC11-43F7-4F7F-B8DB-36A8DDBC7E78}" type="presOf" srcId="{5B9FD319-18E5-4BC0-A06C-F990CFF27550}" destId="{6299C46F-1A8A-48E1-852E-7CD06684E544}" srcOrd="0" destOrd="0" presId="urn:microsoft.com/office/officeart/2005/8/layout/lProcess1"/>
    <dgm:cxn modelId="{3FF7BD21-18CE-423B-9D18-31E6144933EF}" srcId="{829331B2-4A4D-4128-BA09-3C53E9066824}" destId="{9A9D2650-FFA7-4B70-A09B-F06513BD511C}" srcOrd="1" destOrd="0" parTransId="{8E02BECD-5F07-411C-AAB9-F512EE60BC25}" sibTransId="{64236430-35FE-466D-B17A-BB76FBB25F39}"/>
    <dgm:cxn modelId="{D1B1862F-B5E8-4ABF-86B6-8FD00E588087}" type="presOf" srcId="{63BF6113-EDDE-4B47-AE3E-37F565F2BD25}" destId="{0EBD36A5-5F24-4D9B-B420-1961B9122C24}" srcOrd="0" destOrd="0" presId="urn:microsoft.com/office/officeart/2005/8/layout/lProcess1"/>
    <dgm:cxn modelId="{67C68C2F-F314-498A-889D-5ED5E75A6B51}" srcId="{7A2E0A03-B876-4688-8D37-0C3678B77D48}" destId="{DADD2349-A679-4AC1-BAA8-BB38093436AD}" srcOrd="1" destOrd="0" parTransId="{2287F787-4940-4F75-AE19-A29E16006044}" sibTransId="{071FF11E-5FD4-4B58-AA03-574D18D49A56}"/>
    <dgm:cxn modelId="{50ECB02F-AA44-4107-817C-BBB6A017FAE8}" type="presOf" srcId="{3F82A9F4-8F3B-4B29-8A4B-26CAB442D42E}" destId="{EFBFF37D-C2D4-42B0-A68E-28321CA06914}" srcOrd="0" destOrd="0" presId="urn:microsoft.com/office/officeart/2005/8/layout/lProcess1"/>
    <dgm:cxn modelId="{96DDAC34-7CCB-46DD-84AD-67187B6F9FD0}" type="presOf" srcId="{829331B2-4A4D-4128-BA09-3C53E9066824}" destId="{0F977C11-8616-4EBE-827F-44C24CC5B937}" srcOrd="0" destOrd="0" presId="urn:microsoft.com/office/officeart/2005/8/layout/lProcess1"/>
    <dgm:cxn modelId="{5C046465-F310-4217-8B2A-42D6BA51633F}" type="presOf" srcId="{071FF11E-5FD4-4B58-AA03-574D18D49A56}" destId="{92812FFA-25DA-499B-A318-08FBDFFF7E31}" srcOrd="0" destOrd="0" presId="urn:microsoft.com/office/officeart/2005/8/layout/lProcess1"/>
    <dgm:cxn modelId="{14844665-C991-4C0B-914D-A7F2771D3B9E}" srcId="{C53FBD4C-A953-432D-A46A-AD5DC9587F6B}" destId="{11E65789-8D36-4416-AA9F-037B99775B1C}" srcOrd="2" destOrd="0" parTransId="{3ECFA1D8-4E40-4C1A-96BD-652BB4ABF51C}" sibTransId="{42C551B3-1599-43A8-AE55-B766CB000BA0}"/>
    <dgm:cxn modelId="{46603868-B882-42B6-8883-FAF941C99710}" srcId="{A26D9CD5-807B-4D35-8B2F-1DB37F4B2D50}" destId="{829331B2-4A4D-4128-BA09-3C53E9066824}" srcOrd="2" destOrd="0" parTransId="{98F54301-F46F-4D3F-BF1A-E2F2CDBC41AC}" sibTransId="{E79244F9-63D8-4115-B472-3F1F2BB469E5}"/>
    <dgm:cxn modelId="{711CE249-D725-4DB3-95F5-302FCB7D72ED}" srcId="{C53FBD4C-A953-432D-A46A-AD5DC9587F6B}" destId="{5C7DDF0E-577C-4337-AC33-190FD5E48736}" srcOrd="3" destOrd="0" parTransId="{CECC8781-704B-429C-A275-C9BEB7A7BA49}" sibTransId="{D54D0963-D4B1-46E8-8796-2992504A72A7}"/>
    <dgm:cxn modelId="{53169E4B-2FFC-48B1-9D18-1DCC65FD2761}" srcId="{C53FBD4C-A953-432D-A46A-AD5DC9587F6B}" destId="{FB7843E4-F27A-41D2-B0C4-27075D41D98C}" srcOrd="1" destOrd="0" parTransId="{12F407B4-2024-4C1D-81A4-2F4344CD1345}" sibTransId="{846FA974-3871-42D1-A90F-F9FFA372757F}"/>
    <dgm:cxn modelId="{0C3A8B6C-FB94-46D7-91C7-1D2CAAD0C490}" type="presOf" srcId="{FB7843E4-F27A-41D2-B0C4-27075D41D98C}" destId="{31279A54-F378-4FF2-B4B6-DD40366D2217}" srcOrd="0" destOrd="0" presId="urn:microsoft.com/office/officeart/2005/8/layout/lProcess1"/>
    <dgm:cxn modelId="{58677F50-7A13-4F05-8DEE-37D461F7CB20}" type="presOf" srcId="{392719D9-620A-4A6A-B314-22631AFFA878}" destId="{EF316B67-78CC-491F-A881-986AE02AB2AE}" srcOrd="0" destOrd="0" presId="urn:microsoft.com/office/officeart/2005/8/layout/lProcess1"/>
    <dgm:cxn modelId="{116EBD76-A789-4B30-94CA-AABD03667E7F}" srcId="{C53FBD4C-A953-432D-A46A-AD5DC9587F6B}" destId="{392719D9-620A-4A6A-B314-22631AFFA878}" srcOrd="4" destOrd="0" parTransId="{D90629AA-3E6C-4836-A866-FFFA18035F87}" sibTransId="{3A7C5FB9-9F28-4BD7-B9E6-282E6D3D0C98}"/>
    <dgm:cxn modelId="{349E667F-087A-451F-9D2E-EA5458E898DE}" srcId="{7A2E0A03-B876-4688-8D37-0C3678B77D48}" destId="{59CFC894-6752-4EAE-9B3D-79CD37CF8366}" srcOrd="0" destOrd="0" parTransId="{EA2CC1CF-38A4-4184-94EC-A5BACB2FE7C0}" sibTransId="{FFE856DF-2483-44AA-942A-265C09BF2E7B}"/>
    <dgm:cxn modelId="{116CDD8C-8EC5-49A8-8037-176A69FDEC54}" type="presOf" srcId="{FFE856DF-2483-44AA-942A-265C09BF2E7B}" destId="{3487895F-A9A3-46D2-AFE0-05D766F7D243}" srcOrd="0" destOrd="0" presId="urn:microsoft.com/office/officeart/2005/8/layout/lProcess1"/>
    <dgm:cxn modelId="{9D0A408D-1367-4872-B950-16E61D533B29}" type="presOf" srcId="{F17CED50-23FC-4D09-AA35-5EF87469825B}" destId="{1AE77745-621D-4F82-A99D-03F10EC40ECA}" srcOrd="0" destOrd="0" presId="urn:microsoft.com/office/officeart/2005/8/layout/lProcess1"/>
    <dgm:cxn modelId="{F58A8394-9147-4CC5-A286-CE241003B127}" type="presOf" srcId="{59CFC894-6752-4EAE-9B3D-79CD37CF8366}" destId="{287081F3-8CFF-40A0-912C-997F729385B0}" srcOrd="0" destOrd="0" presId="urn:microsoft.com/office/officeart/2005/8/layout/lProcess1"/>
    <dgm:cxn modelId="{08F51C9D-20A1-4AB3-BD6B-58465B5740E1}" type="presOf" srcId="{846FA974-3871-42D1-A90F-F9FFA372757F}" destId="{C7A72E50-F6AD-43AB-8326-4870D4ECCE98}" srcOrd="0" destOrd="0" presId="urn:microsoft.com/office/officeart/2005/8/layout/lProcess1"/>
    <dgm:cxn modelId="{27F3719E-DB72-4C97-BC9D-B09F253FDEC9}" type="presOf" srcId="{EA2CC1CF-38A4-4184-94EC-A5BACB2FE7C0}" destId="{7E333622-BBCB-461A-85FB-EE36BF723E3D}" srcOrd="0" destOrd="0" presId="urn:microsoft.com/office/officeart/2005/8/layout/lProcess1"/>
    <dgm:cxn modelId="{AAF26CA7-C7CA-458F-B8D4-A46995E8F8A8}" srcId="{C53FBD4C-A953-432D-A46A-AD5DC9587F6B}" destId="{3286EA48-67EC-46A8-A50F-FA26D3D93374}" srcOrd="0" destOrd="0" parTransId="{8A6667D9-932A-48E1-A85B-0AF57E28F955}" sibTransId="{3F82A9F4-8F3B-4B29-8A4B-26CAB442D42E}"/>
    <dgm:cxn modelId="{B2F6A6AE-8004-4A78-8270-8A0E68D2C5C0}" type="presOf" srcId="{DADD2349-A679-4AC1-BAA8-BB38093436AD}" destId="{24B95454-88B1-467B-995D-03D2041A50D7}" srcOrd="0" destOrd="0" presId="urn:microsoft.com/office/officeart/2005/8/layout/lProcess1"/>
    <dgm:cxn modelId="{5E0893AF-C46B-4985-A52F-CEDF3799E66E}" type="presOf" srcId="{64236430-35FE-466D-B17A-BB76FBB25F39}" destId="{7DDCAD02-5266-4B45-82E9-CFEEA01EEB07}" srcOrd="0" destOrd="0" presId="urn:microsoft.com/office/officeart/2005/8/layout/lProcess1"/>
    <dgm:cxn modelId="{5DA85EBA-DFCF-4683-BD5F-5F6B152E60FF}" srcId="{829331B2-4A4D-4128-BA09-3C53E9066824}" destId="{5B9FD319-18E5-4BC0-A06C-F990CFF27550}" srcOrd="3" destOrd="0" parTransId="{5B85DC65-0EDE-40A2-B01A-055F353F70CF}" sibTransId="{576B5AE1-4AD4-4C09-B487-49EDB06AEEC6}"/>
    <dgm:cxn modelId="{DC15B4BB-15AB-4B5D-BAC0-F2A5AE69F060}" srcId="{7A2E0A03-B876-4688-8D37-0C3678B77D48}" destId="{A995C780-DAEA-4225-829F-0A895D45D4A5}" srcOrd="2" destOrd="0" parTransId="{0BBF6B66-E892-4F76-85CD-2DCF28F73C75}" sibTransId="{E853EA4C-1DF6-4D42-BDB8-F70610640907}"/>
    <dgm:cxn modelId="{2B31FDCF-4479-43FE-9D87-C3021B8BE800}" type="presOf" srcId="{5C7DDF0E-577C-4337-AC33-190FD5E48736}" destId="{FB0D6F60-E188-4D2A-8B0A-32C87562F0EB}" srcOrd="0" destOrd="0" presId="urn:microsoft.com/office/officeart/2005/8/layout/lProcess1"/>
    <dgm:cxn modelId="{0F01F4D1-1C4F-48BC-B01C-164108434A5D}" type="presOf" srcId="{7A2E0A03-B876-4688-8D37-0C3678B77D48}" destId="{C3C34FAD-9166-487D-BF8D-D264ED4E4123}" srcOrd="0" destOrd="0" presId="urn:microsoft.com/office/officeart/2005/8/layout/lProcess1"/>
    <dgm:cxn modelId="{6F7C39D8-76D1-4AA0-84DE-86EDF58129DB}" type="presOf" srcId="{0743E4FA-9D33-46AA-9563-6FA7C68C7AF3}" destId="{978DF6AA-64DC-4B73-BEF9-D1240F6CA6DB}" srcOrd="0" destOrd="0" presId="urn:microsoft.com/office/officeart/2005/8/layout/lProcess1"/>
    <dgm:cxn modelId="{36FAB9DB-85BC-4823-B1E0-2B5DCD5849AF}" srcId="{829331B2-4A4D-4128-BA09-3C53E9066824}" destId="{83498153-96CF-4DB7-A349-6AF9E04FF070}" srcOrd="2" destOrd="0" parTransId="{5EA9549F-286A-42A0-AF94-42C72DBD24D2}" sibTransId="{63BF6113-EDDE-4B47-AE3E-37F565F2BD25}"/>
    <dgm:cxn modelId="{D6F925E0-75F2-4949-8C87-BECF0EF1BC5A}" type="presOf" srcId="{3286EA48-67EC-46A8-A50F-FA26D3D93374}" destId="{841F4DE4-2858-452B-ABE2-271E21A9C7B6}" srcOrd="0" destOrd="0" presId="urn:microsoft.com/office/officeart/2005/8/layout/lProcess1"/>
    <dgm:cxn modelId="{377092E5-FA2F-4C3B-9B85-C781BF5EDB39}" type="presOf" srcId="{11E65789-8D36-4416-AA9F-037B99775B1C}" destId="{AAF0F1BB-2859-4980-A69C-41DF2D1AC6D8}" srcOrd="0" destOrd="0" presId="urn:microsoft.com/office/officeart/2005/8/layout/lProcess1"/>
    <dgm:cxn modelId="{EBF938EA-EE6D-4937-8221-21AB6E654D39}" srcId="{A26D9CD5-807B-4D35-8B2F-1DB37F4B2D50}" destId="{C53FBD4C-A953-432D-A46A-AD5DC9587F6B}" srcOrd="0" destOrd="0" parTransId="{02E4921F-32B4-42F7-9B2B-48BE1FFF10C1}" sibTransId="{B8E685F2-67E1-4CDB-B959-F00257DD6468}"/>
    <dgm:cxn modelId="{8DC45EEB-10C3-49F4-B6B1-4FF5C7B3DAF9}" type="presOf" srcId="{8A6667D9-932A-48E1-A85B-0AF57E28F955}" destId="{AA84F4A0-4E95-4E08-ABDB-2C46751AAEE9}" srcOrd="0" destOrd="0" presId="urn:microsoft.com/office/officeart/2005/8/layout/lProcess1"/>
    <dgm:cxn modelId="{789C45EE-023D-4F57-A15B-56951FA5E46B}" srcId="{A26D9CD5-807B-4D35-8B2F-1DB37F4B2D50}" destId="{7A2E0A03-B876-4688-8D37-0C3678B77D48}" srcOrd="1" destOrd="0" parTransId="{2355BF96-4D88-42C7-B06D-267336CD6BAF}" sibTransId="{1414AF41-C679-40D9-A3CA-D44E798544F0}"/>
    <dgm:cxn modelId="{2A6C87F1-4135-45D0-9A77-8B974ABBCA78}" type="presOf" srcId="{42C551B3-1599-43A8-AE55-B766CB000BA0}" destId="{16F717CF-2277-48F3-AC92-E370C14CA1C9}" srcOrd="0" destOrd="0" presId="urn:microsoft.com/office/officeart/2005/8/layout/lProcess1"/>
    <dgm:cxn modelId="{593B4BFE-3F89-490C-8C2C-3B238D91F649}" type="presOf" srcId="{A26D9CD5-807B-4D35-8B2F-1DB37F4B2D50}" destId="{3D179997-0D3A-4B19-AE83-2BA8E32CD136}" srcOrd="0" destOrd="0" presId="urn:microsoft.com/office/officeart/2005/8/layout/lProcess1"/>
    <dgm:cxn modelId="{F72B51D0-1F90-4C1E-AB24-30C5C22612A7}" type="presParOf" srcId="{3D179997-0D3A-4B19-AE83-2BA8E32CD136}" destId="{4F21BFCD-4169-4CA1-B62C-626E7F1C0E9B}" srcOrd="0" destOrd="0" presId="urn:microsoft.com/office/officeart/2005/8/layout/lProcess1"/>
    <dgm:cxn modelId="{BCF289B5-3FF7-4484-AAF8-9AE7CC8E49AF}" type="presParOf" srcId="{4F21BFCD-4169-4CA1-B62C-626E7F1C0E9B}" destId="{19BB1548-BD6A-44E2-AAA0-7AA6C90E16C2}" srcOrd="0" destOrd="0" presId="urn:microsoft.com/office/officeart/2005/8/layout/lProcess1"/>
    <dgm:cxn modelId="{54F83458-357C-4959-87B7-909B9F48FD7A}" type="presParOf" srcId="{4F21BFCD-4169-4CA1-B62C-626E7F1C0E9B}" destId="{AA84F4A0-4E95-4E08-ABDB-2C46751AAEE9}" srcOrd="1" destOrd="0" presId="urn:microsoft.com/office/officeart/2005/8/layout/lProcess1"/>
    <dgm:cxn modelId="{E437C2DE-B0E5-4C21-B450-C06B994F0CD5}" type="presParOf" srcId="{4F21BFCD-4169-4CA1-B62C-626E7F1C0E9B}" destId="{841F4DE4-2858-452B-ABE2-271E21A9C7B6}" srcOrd="2" destOrd="0" presId="urn:microsoft.com/office/officeart/2005/8/layout/lProcess1"/>
    <dgm:cxn modelId="{EDF56F61-A63A-40C1-A333-1C69816F0830}" type="presParOf" srcId="{4F21BFCD-4169-4CA1-B62C-626E7F1C0E9B}" destId="{EFBFF37D-C2D4-42B0-A68E-28321CA06914}" srcOrd="3" destOrd="0" presId="urn:microsoft.com/office/officeart/2005/8/layout/lProcess1"/>
    <dgm:cxn modelId="{D705DD28-3B4D-4103-ABD8-99B54399CC32}" type="presParOf" srcId="{4F21BFCD-4169-4CA1-B62C-626E7F1C0E9B}" destId="{31279A54-F378-4FF2-B4B6-DD40366D2217}" srcOrd="4" destOrd="0" presId="urn:microsoft.com/office/officeart/2005/8/layout/lProcess1"/>
    <dgm:cxn modelId="{D250F42C-AB9F-44D2-8AB0-50AB5B796FEB}" type="presParOf" srcId="{4F21BFCD-4169-4CA1-B62C-626E7F1C0E9B}" destId="{C7A72E50-F6AD-43AB-8326-4870D4ECCE98}" srcOrd="5" destOrd="0" presId="urn:microsoft.com/office/officeart/2005/8/layout/lProcess1"/>
    <dgm:cxn modelId="{E3623563-2890-4892-8863-55C30C7D1A3E}" type="presParOf" srcId="{4F21BFCD-4169-4CA1-B62C-626E7F1C0E9B}" destId="{AAF0F1BB-2859-4980-A69C-41DF2D1AC6D8}" srcOrd="6" destOrd="0" presId="urn:microsoft.com/office/officeart/2005/8/layout/lProcess1"/>
    <dgm:cxn modelId="{ED046C1D-CAC6-4D37-8F43-6F64E852BC50}" type="presParOf" srcId="{4F21BFCD-4169-4CA1-B62C-626E7F1C0E9B}" destId="{16F717CF-2277-48F3-AC92-E370C14CA1C9}" srcOrd="7" destOrd="0" presId="urn:microsoft.com/office/officeart/2005/8/layout/lProcess1"/>
    <dgm:cxn modelId="{80035301-3FA8-4860-B5E0-04EFE8D7685A}" type="presParOf" srcId="{4F21BFCD-4169-4CA1-B62C-626E7F1C0E9B}" destId="{FB0D6F60-E188-4D2A-8B0A-32C87562F0EB}" srcOrd="8" destOrd="0" presId="urn:microsoft.com/office/officeart/2005/8/layout/lProcess1"/>
    <dgm:cxn modelId="{D37EC312-F8C9-4BD0-9F9C-E488A17B7192}" type="presParOf" srcId="{4F21BFCD-4169-4CA1-B62C-626E7F1C0E9B}" destId="{E1E90906-6496-4A75-8FFE-637DE75A7D88}" srcOrd="9" destOrd="0" presId="urn:microsoft.com/office/officeart/2005/8/layout/lProcess1"/>
    <dgm:cxn modelId="{07D1652C-CECD-40FD-94C4-1D4FF125AFA6}" type="presParOf" srcId="{4F21BFCD-4169-4CA1-B62C-626E7F1C0E9B}" destId="{EF316B67-78CC-491F-A881-986AE02AB2AE}" srcOrd="10" destOrd="0" presId="urn:microsoft.com/office/officeart/2005/8/layout/lProcess1"/>
    <dgm:cxn modelId="{F6DAC99A-1E1A-4D64-9FF3-C0BA4BCD79F3}" type="presParOf" srcId="{3D179997-0D3A-4B19-AE83-2BA8E32CD136}" destId="{A5D576E8-6A6B-4B74-AE51-C17FB5BB9594}" srcOrd="1" destOrd="0" presId="urn:microsoft.com/office/officeart/2005/8/layout/lProcess1"/>
    <dgm:cxn modelId="{74E9C0BD-FD1A-4BD3-8933-DBA112DFE263}" type="presParOf" srcId="{3D179997-0D3A-4B19-AE83-2BA8E32CD136}" destId="{78C723EB-A1C7-4B66-9FE3-726DA326B2A1}" srcOrd="2" destOrd="0" presId="urn:microsoft.com/office/officeart/2005/8/layout/lProcess1"/>
    <dgm:cxn modelId="{BB7E74C5-ADCA-4FEB-868D-3AE0DE2506BB}" type="presParOf" srcId="{78C723EB-A1C7-4B66-9FE3-726DA326B2A1}" destId="{C3C34FAD-9166-487D-BF8D-D264ED4E4123}" srcOrd="0" destOrd="0" presId="urn:microsoft.com/office/officeart/2005/8/layout/lProcess1"/>
    <dgm:cxn modelId="{9D551150-E0AD-484C-934A-5A12EF108865}" type="presParOf" srcId="{78C723EB-A1C7-4B66-9FE3-726DA326B2A1}" destId="{7E333622-BBCB-461A-85FB-EE36BF723E3D}" srcOrd="1" destOrd="0" presId="urn:microsoft.com/office/officeart/2005/8/layout/lProcess1"/>
    <dgm:cxn modelId="{DF09A03A-D4C7-48F3-98F8-89FE25AFD013}" type="presParOf" srcId="{78C723EB-A1C7-4B66-9FE3-726DA326B2A1}" destId="{287081F3-8CFF-40A0-912C-997F729385B0}" srcOrd="2" destOrd="0" presId="urn:microsoft.com/office/officeart/2005/8/layout/lProcess1"/>
    <dgm:cxn modelId="{96571692-B7C2-4605-BE9A-37A4A3A8D28C}" type="presParOf" srcId="{78C723EB-A1C7-4B66-9FE3-726DA326B2A1}" destId="{3487895F-A9A3-46D2-AFE0-05D766F7D243}" srcOrd="3" destOrd="0" presId="urn:microsoft.com/office/officeart/2005/8/layout/lProcess1"/>
    <dgm:cxn modelId="{F61AACC7-C32A-4953-8C6C-EEA05A3941B9}" type="presParOf" srcId="{78C723EB-A1C7-4B66-9FE3-726DA326B2A1}" destId="{24B95454-88B1-467B-995D-03D2041A50D7}" srcOrd="4" destOrd="0" presId="urn:microsoft.com/office/officeart/2005/8/layout/lProcess1"/>
    <dgm:cxn modelId="{71513003-AC04-4040-A4EA-03F37DC5053C}" type="presParOf" srcId="{78C723EB-A1C7-4B66-9FE3-726DA326B2A1}" destId="{92812FFA-25DA-499B-A318-08FBDFFF7E31}" srcOrd="5" destOrd="0" presId="urn:microsoft.com/office/officeart/2005/8/layout/lProcess1"/>
    <dgm:cxn modelId="{EFC66A8A-F317-4DEC-A86B-D119F228262E}" type="presParOf" srcId="{78C723EB-A1C7-4B66-9FE3-726DA326B2A1}" destId="{37C6CE56-E59A-4BD5-AEE4-CB861A3C6AA1}" srcOrd="6" destOrd="0" presId="urn:microsoft.com/office/officeart/2005/8/layout/lProcess1"/>
    <dgm:cxn modelId="{8CAB30C9-519F-4C34-91AA-26268D6F39EC}" type="presParOf" srcId="{3D179997-0D3A-4B19-AE83-2BA8E32CD136}" destId="{745295D8-941D-4B2C-8847-919B419EED44}" srcOrd="3" destOrd="0" presId="urn:microsoft.com/office/officeart/2005/8/layout/lProcess1"/>
    <dgm:cxn modelId="{DBCB87B0-B3C1-4D26-8090-044787052692}" type="presParOf" srcId="{3D179997-0D3A-4B19-AE83-2BA8E32CD136}" destId="{5792EF7C-4407-47F5-8F7D-0EDC36D87346}" srcOrd="4" destOrd="0" presId="urn:microsoft.com/office/officeart/2005/8/layout/lProcess1"/>
    <dgm:cxn modelId="{0213DCE4-B5E6-488F-8E42-A069FFAC5DB1}" type="presParOf" srcId="{5792EF7C-4407-47F5-8F7D-0EDC36D87346}" destId="{0F977C11-8616-4EBE-827F-44C24CC5B937}" srcOrd="0" destOrd="0" presId="urn:microsoft.com/office/officeart/2005/8/layout/lProcess1"/>
    <dgm:cxn modelId="{6BE20199-0FAC-45A9-83D9-8B97AD2683F1}" type="presParOf" srcId="{5792EF7C-4407-47F5-8F7D-0EDC36D87346}" destId="{1AE77745-621D-4F82-A99D-03F10EC40ECA}" srcOrd="1" destOrd="0" presId="urn:microsoft.com/office/officeart/2005/8/layout/lProcess1"/>
    <dgm:cxn modelId="{96BF892F-1F69-435E-BF22-9E0F2329CA74}" type="presParOf" srcId="{5792EF7C-4407-47F5-8F7D-0EDC36D87346}" destId="{72A398AB-2E88-4594-9603-69EE90601E0F}" srcOrd="2" destOrd="0" presId="urn:microsoft.com/office/officeart/2005/8/layout/lProcess1"/>
    <dgm:cxn modelId="{0820A762-2BB9-425C-B728-4DA307D9AD4C}" type="presParOf" srcId="{5792EF7C-4407-47F5-8F7D-0EDC36D87346}" destId="{978DF6AA-64DC-4B73-BEF9-D1240F6CA6DB}" srcOrd="3" destOrd="0" presId="urn:microsoft.com/office/officeart/2005/8/layout/lProcess1"/>
    <dgm:cxn modelId="{56DBE769-3619-4410-A345-515E75EB534A}" type="presParOf" srcId="{5792EF7C-4407-47F5-8F7D-0EDC36D87346}" destId="{BE3032F8-D82E-4418-9015-0EF2B7C70CC4}" srcOrd="4" destOrd="0" presId="urn:microsoft.com/office/officeart/2005/8/layout/lProcess1"/>
    <dgm:cxn modelId="{6BF039B8-0C2F-4342-AA6C-C145D1D64184}" type="presParOf" srcId="{5792EF7C-4407-47F5-8F7D-0EDC36D87346}" destId="{7DDCAD02-5266-4B45-82E9-CFEEA01EEB07}" srcOrd="5" destOrd="0" presId="urn:microsoft.com/office/officeart/2005/8/layout/lProcess1"/>
    <dgm:cxn modelId="{54AA4427-C8C4-4647-935E-91EE969A0FC5}" type="presParOf" srcId="{5792EF7C-4407-47F5-8F7D-0EDC36D87346}" destId="{D8B55F51-441A-4BE1-B052-392289425E51}" srcOrd="6" destOrd="0" presId="urn:microsoft.com/office/officeart/2005/8/layout/lProcess1"/>
    <dgm:cxn modelId="{28480212-8917-4E9C-8182-A0EB05CF17AE}" type="presParOf" srcId="{5792EF7C-4407-47F5-8F7D-0EDC36D87346}" destId="{0EBD36A5-5F24-4D9B-B420-1961B9122C24}" srcOrd="7" destOrd="0" presId="urn:microsoft.com/office/officeart/2005/8/layout/lProcess1"/>
    <dgm:cxn modelId="{B39742A1-57C5-4D3D-AE5D-BE23A6D02E3C}" type="presParOf" srcId="{5792EF7C-4407-47F5-8F7D-0EDC36D87346}" destId="{6299C46F-1A8A-48E1-852E-7CD06684E544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0C55FB2-9EB8-4A92-804E-7D7F0270D07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9B891FA-8971-4A6E-B9CB-108C322B033C}">
      <dgm:prSet/>
      <dgm:spPr/>
      <dgm:t>
        <a:bodyPr/>
        <a:lstStyle/>
        <a:p>
          <a:r>
            <a:rPr lang="fr-FR"/>
            <a:t>Affiche directement un résumé</a:t>
          </a:r>
        </a:p>
      </dgm:t>
    </dgm:pt>
    <dgm:pt modelId="{8808849A-21D9-45A4-88ED-7AC0C3AF9DC7}" type="parTrans" cxnId="{6CAC1FEC-D7C4-437A-81B6-966A6D492D2A}">
      <dgm:prSet/>
      <dgm:spPr/>
      <dgm:t>
        <a:bodyPr/>
        <a:lstStyle/>
        <a:p>
          <a:endParaRPr lang="fr-FR"/>
        </a:p>
      </dgm:t>
    </dgm:pt>
    <dgm:pt modelId="{7D159ABB-6151-448A-854E-F6970F4AE754}" type="sibTrans" cxnId="{6CAC1FEC-D7C4-437A-81B6-966A6D492D2A}">
      <dgm:prSet/>
      <dgm:spPr/>
      <dgm:t>
        <a:bodyPr/>
        <a:lstStyle/>
        <a:p>
          <a:endParaRPr lang="fr-FR"/>
        </a:p>
      </dgm:t>
    </dgm:pt>
    <dgm:pt modelId="{5EAD763D-EBF7-48E1-8D7D-2FC0D22B3315}">
      <dgm:prSet/>
      <dgm:spPr/>
      <dgm:t>
        <a:bodyPr/>
        <a:lstStyle/>
        <a:p>
          <a:r>
            <a:rPr lang="fr-FR"/>
            <a:t>Coefficients des variables (coef)</a:t>
          </a:r>
        </a:p>
      </dgm:t>
    </dgm:pt>
    <dgm:pt modelId="{6C994AD1-80D2-4786-B8E5-E23F3B644C51}" type="parTrans" cxnId="{C8B0A5AC-57A6-4BCE-B12B-7F6FC2129A4A}">
      <dgm:prSet/>
      <dgm:spPr/>
      <dgm:t>
        <a:bodyPr/>
        <a:lstStyle/>
        <a:p>
          <a:endParaRPr lang="fr-FR"/>
        </a:p>
      </dgm:t>
    </dgm:pt>
    <dgm:pt modelId="{E3CD367E-7C2B-4C6E-8A33-58947631FD02}" type="sibTrans" cxnId="{C8B0A5AC-57A6-4BCE-B12B-7F6FC2129A4A}">
      <dgm:prSet/>
      <dgm:spPr/>
      <dgm:t>
        <a:bodyPr/>
        <a:lstStyle/>
        <a:p>
          <a:endParaRPr lang="fr-FR"/>
        </a:p>
      </dgm:t>
    </dgm:pt>
    <dgm:pt modelId="{51718C43-CF89-48A2-92F7-C7DB6DFBD5C1}">
      <dgm:prSet/>
      <dgm:spPr/>
      <dgm:t>
        <a:bodyPr/>
        <a:lstStyle/>
        <a:p>
          <a:r>
            <a:rPr lang="fr-FR"/>
            <a:t>P-valeur pour chaque variable (P&lt;|t|)</a:t>
          </a:r>
        </a:p>
      </dgm:t>
    </dgm:pt>
    <dgm:pt modelId="{5D48A7D3-F85B-4177-B109-DB442F752395}" type="parTrans" cxnId="{C9509F90-75D1-4057-9630-D6833F01C18B}">
      <dgm:prSet/>
      <dgm:spPr/>
      <dgm:t>
        <a:bodyPr/>
        <a:lstStyle/>
        <a:p>
          <a:endParaRPr lang="fr-FR"/>
        </a:p>
      </dgm:t>
    </dgm:pt>
    <dgm:pt modelId="{FD522405-E52A-43DD-8FF6-B15EAAE394AF}" type="sibTrans" cxnId="{C9509F90-75D1-4057-9630-D6833F01C18B}">
      <dgm:prSet/>
      <dgm:spPr/>
      <dgm:t>
        <a:bodyPr/>
        <a:lstStyle/>
        <a:p>
          <a:endParaRPr lang="fr-FR"/>
        </a:p>
      </dgm:t>
    </dgm:pt>
    <dgm:pt modelId="{4B315455-617F-44BF-8135-80AEFBC3F93E}" type="pres">
      <dgm:prSet presAssocID="{F0C55FB2-9EB8-4A92-804E-7D7F0270D071}" presName="vert0" presStyleCnt="0">
        <dgm:presLayoutVars>
          <dgm:dir/>
          <dgm:animOne val="branch"/>
          <dgm:animLvl val="lvl"/>
        </dgm:presLayoutVars>
      </dgm:prSet>
      <dgm:spPr/>
    </dgm:pt>
    <dgm:pt modelId="{2A466864-28F4-43A9-BD60-CCABB973DBC2}" type="pres">
      <dgm:prSet presAssocID="{B9B891FA-8971-4A6E-B9CB-108C322B033C}" presName="thickLine" presStyleLbl="alignNode1" presStyleIdx="0" presStyleCnt="3"/>
      <dgm:spPr/>
    </dgm:pt>
    <dgm:pt modelId="{5021B745-EBDC-4CE0-9A5D-8035FC113380}" type="pres">
      <dgm:prSet presAssocID="{B9B891FA-8971-4A6E-B9CB-108C322B033C}" presName="horz1" presStyleCnt="0"/>
      <dgm:spPr/>
    </dgm:pt>
    <dgm:pt modelId="{ECCA5B77-C1FD-4D2A-BAA3-4A377826530A}" type="pres">
      <dgm:prSet presAssocID="{B9B891FA-8971-4A6E-B9CB-108C322B033C}" presName="tx1" presStyleLbl="revTx" presStyleIdx="0" presStyleCnt="3"/>
      <dgm:spPr/>
    </dgm:pt>
    <dgm:pt modelId="{F4001DC4-3347-4B59-9C48-DDA2577B5251}" type="pres">
      <dgm:prSet presAssocID="{B9B891FA-8971-4A6E-B9CB-108C322B033C}" presName="vert1" presStyleCnt="0"/>
      <dgm:spPr/>
    </dgm:pt>
    <dgm:pt modelId="{0456D9D5-9219-4A49-B886-2982F89197AB}" type="pres">
      <dgm:prSet presAssocID="{5EAD763D-EBF7-48E1-8D7D-2FC0D22B3315}" presName="thickLine" presStyleLbl="alignNode1" presStyleIdx="1" presStyleCnt="3"/>
      <dgm:spPr/>
    </dgm:pt>
    <dgm:pt modelId="{3199F2D4-0A7B-408F-ADC4-9805242DA9FA}" type="pres">
      <dgm:prSet presAssocID="{5EAD763D-EBF7-48E1-8D7D-2FC0D22B3315}" presName="horz1" presStyleCnt="0"/>
      <dgm:spPr/>
    </dgm:pt>
    <dgm:pt modelId="{2A955DB1-E2D7-4AAB-A404-29B2B81C398B}" type="pres">
      <dgm:prSet presAssocID="{5EAD763D-EBF7-48E1-8D7D-2FC0D22B3315}" presName="tx1" presStyleLbl="revTx" presStyleIdx="1" presStyleCnt="3"/>
      <dgm:spPr/>
    </dgm:pt>
    <dgm:pt modelId="{2AFAD8E8-ADD9-443A-B249-C97A2E71037D}" type="pres">
      <dgm:prSet presAssocID="{5EAD763D-EBF7-48E1-8D7D-2FC0D22B3315}" presName="vert1" presStyleCnt="0"/>
      <dgm:spPr/>
    </dgm:pt>
    <dgm:pt modelId="{C6E94152-C30D-453B-8610-BC519EFC3210}" type="pres">
      <dgm:prSet presAssocID="{51718C43-CF89-48A2-92F7-C7DB6DFBD5C1}" presName="thickLine" presStyleLbl="alignNode1" presStyleIdx="2" presStyleCnt="3"/>
      <dgm:spPr/>
    </dgm:pt>
    <dgm:pt modelId="{A559A542-1133-48D0-A74D-705A35207F2F}" type="pres">
      <dgm:prSet presAssocID="{51718C43-CF89-48A2-92F7-C7DB6DFBD5C1}" presName="horz1" presStyleCnt="0"/>
      <dgm:spPr/>
    </dgm:pt>
    <dgm:pt modelId="{164CF915-2A33-49AC-8AE3-F237684627E6}" type="pres">
      <dgm:prSet presAssocID="{51718C43-CF89-48A2-92F7-C7DB6DFBD5C1}" presName="tx1" presStyleLbl="revTx" presStyleIdx="2" presStyleCnt="3"/>
      <dgm:spPr/>
    </dgm:pt>
    <dgm:pt modelId="{7AB92B69-5F37-4B52-9123-749EAF532B6E}" type="pres">
      <dgm:prSet presAssocID="{51718C43-CF89-48A2-92F7-C7DB6DFBD5C1}" presName="vert1" presStyleCnt="0"/>
      <dgm:spPr/>
    </dgm:pt>
  </dgm:ptLst>
  <dgm:cxnLst>
    <dgm:cxn modelId="{3C56F802-EF4E-4203-85C1-86AFD61D35EF}" type="presOf" srcId="{F0C55FB2-9EB8-4A92-804E-7D7F0270D071}" destId="{4B315455-617F-44BF-8135-80AEFBC3F93E}" srcOrd="0" destOrd="0" presId="urn:microsoft.com/office/officeart/2008/layout/LinedList"/>
    <dgm:cxn modelId="{3F993F90-E999-4DC4-9021-64AA18AC8AC4}" type="presOf" srcId="{51718C43-CF89-48A2-92F7-C7DB6DFBD5C1}" destId="{164CF915-2A33-49AC-8AE3-F237684627E6}" srcOrd="0" destOrd="0" presId="urn:microsoft.com/office/officeart/2008/layout/LinedList"/>
    <dgm:cxn modelId="{C9509F90-75D1-4057-9630-D6833F01C18B}" srcId="{F0C55FB2-9EB8-4A92-804E-7D7F0270D071}" destId="{51718C43-CF89-48A2-92F7-C7DB6DFBD5C1}" srcOrd="2" destOrd="0" parTransId="{5D48A7D3-F85B-4177-B109-DB442F752395}" sibTransId="{FD522405-E52A-43DD-8FF6-B15EAAE394AF}"/>
    <dgm:cxn modelId="{AD2C6091-6095-4705-A6C4-5EB201270D7E}" type="presOf" srcId="{5EAD763D-EBF7-48E1-8D7D-2FC0D22B3315}" destId="{2A955DB1-E2D7-4AAB-A404-29B2B81C398B}" srcOrd="0" destOrd="0" presId="urn:microsoft.com/office/officeart/2008/layout/LinedList"/>
    <dgm:cxn modelId="{C8B0A5AC-57A6-4BCE-B12B-7F6FC2129A4A}" srcId="{F0C55FB2-9EB8-4A92-804E-7D7F0270D071}" destId="{5EAD763D-EBF7-48E1-8D7D-2FC0D22B3315}" srcOrd="1" destOrd="0" parTransId="{6C994AD1-80D2-4786-B8E5-E23F3B644C51}" sibTransId="{E3CD367E-7C2B-4C6E-8A33-58947631FD02}"/>
    <dgm:cxn modelId="{6CAC1FEC-D7C4-437A-81B6-966A6D492D2A}" srcId="{F0C55FB2-9EB8-4A92-804E-7D7F0270D071}" destId="{B9B891FA-8971-4A6E-B9CB-108C322B033C}" srcOrd="0" destOrd="0" parTransId="{8808849A-21D9-45A4-88ED-7AC0C3AF9DC7}" sibTransId="{7D159ABB-6151-448A-854E-F6970F4AE754}"/>
    <dgm:cxn modelId="{C4C499FA-0A43-4BD3-8529-FE7730493778}" type="presOf" srcId="{B9B891FA-8971-4A6E-B9CB-108C322B033C}" destId="{ECCA5B77-C1FD-4D2A-BAA3-4A377826530A}" srcOrd="0" destOrd="0" presId="urn:microsoft.com/office/officeart/2008/layout/LinedList"/>
    <dgm:cxn modelId="{6932C38A-CD10-4A73-BD30-13DFEDA7ED93}" type="presParOf" srcId="{4B315455-617F-44BF-8135-80AEFBC3F93E}" destId="{2A466864-28F4-43A9-BD60-CCABB973DBC2}" srcOrd="0" destOrd="0" presId="urn:microsoft.com/office/officeart/2008/layout/LinedList"/>
    <dgm:cxn modelId="{8AB425BB-255D-450E-AA6E-6F6CA73975F8}" type="presParOf" srcId="{4B315455-617F-44BF-8135-80AEFBC3F93E}" destId="{5021B745-EBDC-4CE0-9A5D-8035FC113380}" srcOrd="1" destOrd="0" presId="urn:microsoft.com/office/officeart/2008/layout/LinedList"/>
    <dgm:cxn modelId="{CE936290-D2DD-4440-86B3-28D842DAC92F}" type="presParOf" srcId="{5021B745-EBDC-4CE0-9A5D-8035FC113380}" destId="{ECCA5B77-C1FD-4D2A-BAA3-4A377826530A}" srcOrd="0" destOrd="0" presId="urn:microsoft.com/office/officeart/2008/layout/LinedList"/>
    <dgm:cxn modelId="{FAD3A17C-6278-469D-816D-BACE6609AA14}" type="presParOf" srcId="{5021B745-EBDC-4CE0-9A5D-8035FC113380}" destId="{F4001DC4-3347-4B59-9C48-DDA2577B5251}" srcOrd="1" destOrd="0" presId="urn:microsoft.com/office/officeart/2008/layout/LinedList"/>
    <dgm:cxn modelId="{37F4C183-274F-4096-998B-F9FF3044B2E4}" type="presParOf" srcId="{4B315455-617F-44BF-8135-80AEFBC3F93E}" destId="{0456D9D5-9219-4A49-B886-2982F89197AB}" srcOrd="2" destOrd="0" presId="urn:microsoft.com/office/officeart/2008/layout/LinedList"/>
    <dgm:cxn modelId="{FCCD2DD7-7170-4394-8F17-56AA1C938827}" type="presParOf" srcId="{4B315455-617F-44BF-8135-80AEFBC3F93E}" destId="{3199F2D4-0A7B-408F-ADC4-9805242DA9FA}" srcOrd="3" destOrd="0" presId="urn:microsoft.com/office/officeart/2008/layout/LinedList"/>
    <dgm:cxn modelId="{C5B6C6FB-5868-4EDA-BEDA-3B71B5C54044}" type="presParOf" srcId="{3199F2D4-0A7B-408F-ADC4-9805242DA9FA}" destId="{2A955DB1-E2D7-4AAB-A404-29B2B81C398B}" srcOrd="0" destOrd="0" presId="urn:microsoft.com/office/officeart/2008/layout/LinedList"/>
    <dgm:cxn modelId="{F4F0FAD3-7089-47E7-81B6-0ED45D2264CE}" type="presParOf" srcId="{3199F2D4-0A7B-408F-ADC4-9805242DA9FA}" destId="{2AFAD8E8-ADD9-443A-B249-C97A2E71037D}" srcOrd="1" destOrd="0" presId="urn:microsoft.com/office/officeart/2008/layout/LinedList"/>
    <dgm:cxn modelId="{1CCF38B8-01CB-454A-926C-DF9195921E2B}" type="presParOf" srcId="{4B315455-617F-44BF-8135-80AEFBC3F93E}" destId="{C6E94152-C30D-453B-8610-BC519EFC3210}" srcOrd="4" destOrd="0" presId="urn:microsoft.com/office/officeart/2008/layout/LinedList"/>
    <dgm:cxn modelId="{592417ED-480E-4CF1-B423-4693FB548160}" type="presParOf" srcId="{4B315455-617F-44BF-8135-80AEFBC3F93E}" destId="{A559A542-1133-48D0-A74D-705A35207F2F}" srcOrd="5" destOrd="0" presId="urn:microsoft.com/office/officeart/2008/layout/LinedList"/>
    <dgm:cxn modelId="{88A69670-D0BB-43B7-BEFF-4FA1E69F9817}" type="presParOf" srcId="{A559A542-1133-48D0-A74D-705A35207F2F}" destId="{164CF915-2A33-49AC-8AE3-F237684627E6}" srcOrd="0" destOrd="0" presId="urn:microsoft.com/office/officeart/2008/layout/LinedList"/>
    <dgm:cxn modelId="{D1BD9FB7-74C7-4251-881F-439977BD2BF8}" type="presParOf" srcId="{A559A542-1133-48D0-A74D-705A35207F2F}" destId="{7AB92B69-5F37-4B52-9123-749EAF532B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216483E-4065-4393-817A-C1365BA4544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2F0453D-6E02-4A37-A419-9984EA631035}">
      <dgm:prSet custT="1"/>
      <dgm:spPr/>
      <dgm:t>
        <a:bodyPr/>
        <a:lstStyle/>
        <a:p>
          <a:r>
            <a:rPr lang="fr-FR" sz="1400"/>
            <a:t>Si au moins une variable a </a:t>
          </a:r>
          <a:r>
            <a:rPr lang="fr-FR" sz="1400" b="1"/>
            <a:t>P &gt; 0.05</a:t>
          </a:r>
        </a:p>
      </dgm:t>
    </dgm:pt>
    <dgm:pt modelId="{2A4E7EBD-9770-4CE2-A2C2-9006316E81AA}" type="parTrans" cxnId="{46A62F73-B9FB-46B4-8576-EF25180AAAA5}">
      <dgm:prSet/>
      <dgm:spPr/>
      <dgm:t>
        <a:bodyPr/>
        <a:lstStyle/>
        <a:p>
          <a:endParaRPr lang="fr-FR"/>
        </a:p>
      </dgm:t>
    </dgm:pt>
    <dgm:pt modelId="{70FFC19A-3D9E-42EA-9B4B-7126910A4E20}" type="sibTrans" cxnId="{46A62F73-B9FB-46B4-8576-EF25180AAAA5}">
      <dgm:prSet/>
      <dgm:spPr/>
      <dgm:t>
        <a:bodyPr/>
        <a:lstStyle/>
        <a:p>
          <a:endParaRPr lang="fr-FR"/>
        </a:p>
      </dgm:t>
    </dgm:pt>
    <dgm:pt modelId="{CADAE920-66C7-4B14-B452-F83392ABB245}">
      <dgm:prSet custT="1"/>
      <dgm:spPr/>
      <dgm:t>
        <a:bodyPr/>
        <a:lstStyle/>
        <a:p>
          <a:r>
            <a:rPr lang="fr-FR" sz="1400"/>
            <a:t>Alors la variable avec le + grand P est considérée comme </a:t>
          </a:r>
          <a:r>
            <a:rPr lang="fr-FR" sz="1400" b="1"/>
            <a:t>non significativemnt explicative</a:t>
          </a:r>
        </a:p>
      </dgm:t>
    </dgm:pt>
    <dgm:pt modelId="{8DB580FE-43D3-4797-AD70-23FE88DD93B5}" type="parTrans" cxnId="{5E2CE9AE-CDC1-4DC9-AECD-7874118CC698}">
      <dgm:prSet/>
      <dgm:spPr/>
      <dgm:t>
        <a:bodyPr/>
        <a:lstStyle/>
        <a:p>
          <a:endParaRPr lang="fr-FR"/>
        </a:p>
      </dgm:t>
    </dgm:pt>
    <dgm:pt modelId="{1F288745-B66D-4C71-87E2-7F7EDD86075A}" type="sibTrans" cxnId="{5E2CE9AE-CDC1-4DC9-AECD-7874118CC698}">
      <dgm:prSet/>
      <dgm:spPr/>
      <dgm:t>
        <a:bodyPr/>
        <a:lstStyle/>
        <a:p>
          <a:endParaRPr lang="fr-FR"/>
        </a:p>
      </dgm:t>
    </dgm:pt>
    <dgm:pt modelId="{AD1F77FD-A242-41E9-B879-1842069A7FA6}">
      <dgm:prSet custT="1"/>
      <dgm:spPr/>
      <dgm:t>
        <a:bodyPr/>
        <a:lstStyle/>
        <a:p>
          <a:r>
            <a:rPr lang="fr-FR" sz="1400"/>
            <a:t>On relance l’algorithme </a:t>
          </a:r>
          <a:r>
            <a:rPr lang="fr-FR" sz="1400" b="1"/>
            <a:t>sans cette variable</a:t>
          </a:r>
        </a:p>
      </dgm:t>
    </dgm:pt>
    <dgm:pt modelId="{0AB08D19-1406-4D04-B46A-99CF5232B122}" type="parTrans" cxnId="{128F6ABE-58BD-432C-AAC0-3066B0F9CB6A}">
      <dgm:prSet/>
      <dgm:spPr/>
      <dgm:t>
        <a:bodyPr/>
        <a:lstStyle/>
        <a:p>
          <a:endParaRPr lang="fr-FR"/>
        </a:p>
      </dgm:t>
    </dgm:pt>
    <dgm:pt modelId="{DDC83E49-80B9-45DC-BFF4-D9B23AA3C5BC}" type="sibTrans" cxnId="{128F6ABE-58BD-432C-AAC0-3066B0F9CB6A}">
      <dgm:prSet/>
      <dgm:spPr/>
      <dgm:t>
        <a:bodyPr/>
        <a:lstStyle/>
        <a:p>
          <a:endParaRPr lang="fr-FR"/>
        </a:p>
      </dgm:t>
    </dgm:pt>
    <dgm:pt modelId="{32E0269D-5520-403C-8314-6433DD5CCCEC}">
      <dgm:prSet custT="1"/>
      <dgm:spPr/>
      <dgm:t>
        <a:bodyPr/>
        <a:lstStyle/>
        <a:p>
          <a:r>
            <a:rPr lang="fr-FR" sz="1400"/>
            <a:t>On réitère le procédé si encore au moins une variable a </a:t>
          </a:r>
          <a:r>
            <a:rPr lang="fr-FR" sz="1400" b="1"/>
            <a:t>P &gt; 0.05</a:t>
          </a:r>
        </a:p>
      </dgm:t>
    </dgm:pt>
    <dgm:pt modelId="{6B6E2AE6-1F4F-4B23-8992-016C2EACBC6E}" type="parTrans" cxnId="{8E223225-0D95-493D-95C7-E86C93622CA9}">
      <dgm:prSet/>
      <dgm:spPr/>
      <dgm:t>
        <a:bodyPr/>
        <a:lstStyle/>
        <a:p>
          <a:endParaRPr lang="fr-FR"/>
        </a:p>
      </dgm:t>
    </dgm:pt>
    <dgm:pt modelId="{65242CBD-8AF7-4CF4-B741-9C2F687B6F1D}" type="sibTrans" cxnId="{8E223225-0D95-493D-95C7-E86C93622CA9}">
      <dgm:prSet/>
      <dgm:spPr/>
      <dgm:t>
        <a:bodyPr/>
        <a:lstStyle/>
        <a:p>
          <a:endParaRPr lang="fr-FR"/>
        </a:p>
      </dgm:t>
    </dgm:pt>
    <dgm:pt modelId="{B948BBA2-4866-413E-9314-16E46F49BA24}" type="pres">
      <dgm:prSet presAssocID="{A216483E-4065-4393-817A-C1365BA45447}" presName="outerComposite" presStyleCnt="0">
        <dgm:presLayoutVars>
          <dgm:chMax val="5"/>
          <dgm:dir/>
          <dgm:resizeHandles val="exact"/>
        </dgm:presLayoutVars>
      </dgm:prSet>
      <dgm:spPr/>
    </dgm:pt>
    <dgm:pt modelId="{15B6E097-4052-428F-B810-5A291BDC2C94}" type="pres">
      <dgm:prSet presAssocID="{A216483E-4065-4393-817A-C1365BA45447}" presName="dummyMaxCanvas" presStyleCnt="0">
        <dgm:presLayoutVars/>
      </dgm:prSet>
      <dgm:spPr/>
    </dgm:pt>
    <dgm:pt modelId="{6770932F-6A04-4F12-95BB-011C46A55B99}" type="pres">
      <dgm:prSet presAssocID="{A216483E-4065-4393-817A-C1365BA45447}" presName="FourNodes_1" presStyleLbl="node1" presStyleIdx="0" presStyleCnt="4">
        <dgm:presLayoutVars>
          <dgm:bulletEnabled val="1"/>
        </dgm:presLayoutVars>
      </dgm:prSet>
      <dgm:spPr/>
    </dgm:pt>
    <dgm:pt modelId="{414E7705-9874-459E-8E98-C55184D2C9DA}" type="pres">
      <dgm:prSet presAssocID="{A216483E-4065-4393-817A-C1365BA45447}" presName="FourNodes_2" presStyleLbl="node1" presStyleIdx="1" presStyleCnt="4">
        <dgm:presLayoutVars>
          <dgm:bulletEnabled val="1"/>
        </dgm:presLayoutVars>
      </dgm:prSet>
      <dgm:spPr/>
    </dgm:pt>
    <dgm:pt modelId="{4CC0E553-B625-4370-B47A-172783AED58E}" type="pres">
      <dgm:prSet presAssocID="{A216483E-4065-4393-817A-C1365BA45447}" presName="FourNodes_3" presStyleLbl="node1" presStyleIdx="2" presStyleCnt="4">
        <dgm:presLayoutVars>
          <dgm:bulletEnabled val="1"/>
        </dgm:presLayoutVars>
      </dgm:prSet>
      <dgm:spPr/>
    </dgm:pt>
    <dgm:pt modelId="{B700D82C-E311-4D65-9860-BB2F48518023}" type="pres">
      <dgm:prSet presAssocID="{A216483E-4065-4393-817A-C1365BA45447}" presName="FourNodes_4" presStyleLbl="node1" presStyleIdx="3" presStyleCnt="4">
        <dgm:presLayoutVars>
          <dgm:bulletEnabled val="1"/>
        </dgm:presLayoutVars>
      </dgm:prSet>
      <dgm:spPr/>
    </dgm:pt>
    <dgm:pt modelId="{FD1AAE19-7BFF-40A7-850C-745CC945E647}" type="pres">
      <dgm:prSet presAssocID="{A216483E-4065-4393-817A-C1365BA45447}" presName="FourConn_1-2" presStyleLbl="fgAccFollowNode1" presStyleIdx="0" presStyleCnt="3">
        <dgm:presLayoutVars>
          <dgm:bulletEnabled val="1"/>
        </dgm:presLayoutVars>
      </dgm:prSet>
      <dgm:spPr/>
    </dgm:pt>
    <dgm:pt modelId="{F5023A3F-F1DB-44CA-BB94-DE79F2A69CD3}" type="pres">
      <dgm:prSet presAssocID="{A216483E-4065-4393-817A-C1365BA45447}" presName="FourConn_2-3" presStyleLbl="fgAccFollowNode1" presStyleIdx="1" presStyleCnt="3">
        <dgm:presLayoutVars>
          <dgm:bulletEnabled val="1"/>
        </dgm:presLayoutVars>
      </dgm:prSet>
      <dgm:spPr/>
    </dgm:pt>
    <dgm:pt modelId="{95396D8F-EA7B-46F8-AB55-63AA487ADF34}" type="pres">
      <dgm:prSet presAssocID="{A216483E-4065-4393-817A-C1365BA45447}" presName="FourConn_3-4" presStyleLbl="fgAccFollowNode1" presStyleIdx="2" presStyleCnt="3">
        <dgm:presLayoutVars>
          <dgm:bulletEnabled val="1"/>
        </dgm:presLayoutVars>
      </dgm:prSet>
      <dgm:spPr/>
    </dgm:pt>
    <dgm:pt modelId="{57A0EFB9-8D1D-4D62-BFBA-AEAA4598F792}" type="pres">
      <dgm:prSet presAssocID="{A216483E-4065-4393-817A-C1365BA45447}" presName="FourNodes_1_text" presStyleLbl="node1" presStyleIdx="3" presStyleCnt="4">
        <dgm:presLayoutVars>
          <dgm:bulletEnabled val="1"/>
        </dgm:presLayoutVars>
      </dgm:prSet>
      <dgm:spPr/>
    </dgm:pt>
    <dgm:pt modelId="{34A6FC6B-6544-4F2E-AA5C-FDDD9093ABD0}" type="pres">
      <dgm:prSet presAssocID="{A216483E-4065-4393-817A-C1365BA45447}" presName="FourNodes_2_text" presStyleLbl="node1" presStyleIdx="3" presStyleCnt="4">
        <dgm:presLayoutVars>
          <dgm:bulletEnabled val="1"/>
        </dgm:presLayoutVars>
      </dgm:prSet>
      <dgm:spPr/>
    </dgm:pt>
    <dgm:pt modelId="{7F63006B-7500-4FA9-869F-0A343FFFD892}" type="pres">
      <dgm:prSet presAssocID="{A216483E-4065-4393-817A-C1365BA45447}" presName="FourNodes_3_text" presStyleLbl="node1" presStyleIdx="3" presStyleCnt="4">
        <dgm:presLayoutVars>
          <dgm:bulletEnabled val="1"/>
        </dgm:presLayoutVars>
      </dgm:prSet>
      <dgm:spPr/>
    </dgm:pt>
    <dgm:pt modelId="{C6162A3B-C432-4A4E-B5E9-72585CE5B19D}" type="pres">
      <dgm:prSet presAssocID="{A216483E-4065-4393-817A-C1365BA4544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CCACE13-5E34-45F8-9694-51CB2F903841}" type="presOf" srcId="{70FFC19A-3D9E-42EA-9B4B-7126910A4E20}" destId="{FD1AAE19-7BFF-40A7-850C-745CC945E647}" srcOrd="0" destOrd="0" presId="urn:microsoft.com/office/officeart/2005/8/layout/vProcess5"/>
    <dgm:cxn modelId="{4A07E21D-B302-4E73-AA85-D49410891F98}" type="presOf" srcId="{AD1F77FD-A242-41E9-B879-1842069A7FA6}" destId="{7F63006B-7500-4FA9-869F-0A343FFFD892}" srcOrd="1" destOrd="0" presId="urn:microsoft.com/office/officeart/2005/8/layout/vProcess5"/>
    <dgm:cxn modelId="{8E223225-0D95-493D-95C7-E86C93622CA9}" srcId="{A216483E-4065-4393-817A-C1365BA45447}" destId="{32E0269D-5520-403C-8314-6433DD5CCCEC}" srcOrd="3" destOrd="0" parTransId="{6B6E2AE6-1F4F-4B23-8992-016C2EACBC6E}" sibTransId="{65242CBD-8AF7-4CF4-B741-9C2F687B6F1D}"/>
    <dgm:cxn modelId="{84190B48-2B2D-4C8E-9591-6CB9DA9BB7F5}" type="presOf" srcId="{32E0269D-5520-403C-8314-6433DD5CCCEC}" destId="{C6162A3B-C432-4A4E-B5E9-72585CE5B19D}" srcOrd="1" destOrd="0" presId="urn:microsoft.com/office/officeart/2005/8/layout/vProcess5"/>
    <dgm:cxn modelId="{3FC2FF68-4C73-441E-A28C-A08D988AB77E}" type="presOf" srcId="{A216483E-4065-4393-817A-C1365BA45447}" destId="{B948BBA2-4866-413E-9314-16E46F49BA24}" srcOrd="0" destOrd="0" presId="urn:microsoft.com/office/officeart/2005/8/layout/vProcess5"/>
    <dgm:cxn modelId="{64C8774A-A8BD-4865-84EF-5ED83A194B85}" type="presOf" srcId="{D2F0453D-6E02-4A37-A419-9984EA631035}" destId="{6770932F-6A04-4F12-95BB-011C46A55B99}" srcOrd="0" destOrd="0" presId="urn:microsoft.com/office/officeart/2005/8/layout/vProcess5"/>
    <dgm:cxn modelId="{46A62F73-B9FB-46B4-8576-EF25180AAAA5}" srcId="{A216483E-4065-4393-817A-C1365BA45447}" destId="{D2F0453D-6E02-4A37-A419-9984EA631035}" srcOrd="0" destOrd="0" parTransId="{2A4E7EBD-9770-4CE2-A2C2-9006316E81AA}" sibTransId="{70FFC19A-3D9E-42EA-9B4B-7126910A4E20}"/>
    <dgm:cxn modelId="{A3C32B7D-9765-44FC-84FC-9E34C72E68F4}" type="presOf" srcId="{1F288745-B66D-4C71-87E2-7F7EDD86075A}" destId="{F5023A3F-F1DB-44CA-BB94-DE79F2A69CD3}" srcOrd="0" destOrd="0" presId="urn:microsoft.com/office/officeart/2005/8/layout/vProcess5"/>
    <dgm:cxn modelId="{D31A4F8C-4BF6-4A45-88E7-F164643DF7BA}" type="presOf" srcId="{32E0269D-5520-403C-8314-6433DD5CCCEC}" destId="{B700D82C-E311-4D65-9860-BB2F48518023}" srcOrd="0" destOrd="0" presId="urn:microsoft.com/office/officeart/2005/8/layout/vProcess5"/>
    <dgm:cxn modelId="{BA78A19F-0B0E-405A-9163-C0454CFCD75D}" type="presOf" srcId="{DDC83E49-80B9-45DC-BFF4-D9B23AA3C5BC}" destId="{95396D8F-EA7B-46F8-AB55-63AA487ADF34}" srcOrd="0" destOrd="0" presId="urn:microsoft.com/office/officeart/2005/8/layout/vProcess5"/>
    <dgm:cxn modelId="{5E2CE9AE-CDC1-4DC9-AECD-7874118CC698}" srcId="{A216483E-4065-4393-817A-C1365BA45447}" destId="{CADAE920-66C7-4B14-B452-F83392ABB245}" srcOrd="1" destOrd="0" parTransId="{8DB580FE-43D3-4797-AD70-23FE88DD93B5}" sibTransId="{1F288745-B66D-4C71-87E2-7F7EDD86075A}"/>
    <dgm:cxn modelId="{EDE922BE-67DB-4F40-9BC7-75F9FC32505D}" type="presOf" srcId="{D2F0453D-6E02-4A37-A419-9984EA631035}" destId="{57A0EFB9-8D1D-4D62-BFBA-AEAA4598F792}" srcOrd="1" destOrd="0" presId="urn:microsoft.com/office/officeart/2005/8/layout/vProcess5"/>
    <dgm:cxn modelId="{128F6ABE-58BD-432C-AAC0-3066B0F9CB6A}" srcId="{A216483E-4065-4393-817A-C1365BA45447}" destId="{AD1F77FD-A242-41E9-B879-1842069A7FA6}" srcOrd="2" destOrd="0" parTransId="{0AB08D19-1406-4D04-B46A-99CF5232B122}" sibTransId="{DDC83E49-80B9-45DC-BFF4-D9B23AA3C5BC}"/>
    <dgm:cxn modelId="{7B8050C2-6C04-4EB0-9C47-33CCE578F9C1}" type="presOf" srcId="{CADAE920-66C7-4B14-B452-F83392ABB245}" destId="{414E7705-9874-459E-8E98-C55184D2C9DA}" srcOrd="0" destOrd="0" presId="urn:microsoft.com/office/officeart/2005/8/layout/vProcess5"/>
    <dgm:cxn modelId="{9A4927D6-8A82-46A7-B12A-10B75B00AB9E}" type="presOf" srcId="{AD1F77FD-A242-41E9-B879-1842069A7FA6}" destId="{4CC0E553-B625-4370-B47A-172783AED58E}" srcOrd="0" destOrd="0" presId="urn:microsoft.com/office/officeart/2005/8/layout/vProcess5"/>
    <dgm:cxn modelId="{51EB79EE-C218-45F9-A594-8B340595907A}" type="presOf" srcId="{CADAE920-66C7-4B14-B452-F83392ABB245}" destId="{34A6FC6B-6544-4F2E-AA5C-FDDD9093ABD0}" srcOrd="1" destOrd="0" presId="urn:microsoft.com/office/officeart/2005/8/layout/vProcess5"/>
    <dgm:cxn modelId="{C0431E06-AE4C-46AD-BDDF-2E212DEDE112}" type="presParOf" srcId="{B948BBA2-4866-413E-9314-16E46F49BA24}" destId="{15B6E097-4052-428F-B810-5A291BDC2C94}" srcOrd="0" destOrd="0" presId="urn:microsoft.com/office/officeart/2005/8/layout/vProcess5"/>
    <dgm:cxn modelId="{298BB63A-997C-4F6E-97CB-E0FB796B1498}" type="presParOf" srcId="{B948BBA2-4866-413E-9314-16E46F49BA24}" destId="{6770932F-6A04-4F12-95BB-011C46A55B99}" srcOrd="1" destOrd="0" presId="urn:microsoft.com/office/officeart/2005/8/layout/vProcess5"/>
    <dgm:cxn modelId="{12C66E7A-3394-435C-8FB3-2D99473A81D0}" type="presParOf" srcId="{B948BBA2-4866-413E-9314-16E46F49BA24}" destId="{414E7705-9874-459E-8E98-C55184D2C9DA}" srcOrd="2" destOrd="0" presId="urn:microsoft.com/office/officeart/2005/8/layout/vProcess5"/>
    <dgm:cxn modelId="{D1C84955-04BE-41AD-B97A-9ADC9E89145A}" type="presParOf" srcId="{B948BBA2-4866-413E-9314-16E46F49BA24}" destId="{4CC0E553-B625-4370-B47A-172783AED58E}" srcOrd="3" destOrd="0" presId="urn:microsoft.com/office/officeart/2005/8/layout/vProcess5"/>
    <dgm:cxn modelId="{996DA7EE-4B03-49F9-8251-37B1E2DB72A6}" type="presParOf" srcId="{B948BBA2-4866-413E-9314-16E46F49BA24}" destId="{B700D82C-E311-4D65-9860-BB2F48518023}" srcOrd="4" destOrd="0" presId="urn:microsoft.com/office/officeart/2005/8/layout/vProcess5"/>
    <dgm:cxn modelId="{D74BE6F5-0783-4E6A-802D-CB661894F58B}" type="presParOf" srcId="{B948BBA2-4866-413E-9314-16E46F49BA24}" destId="{FD1AAE19-7BFF-40A7-850C-745CC945E647}" srcOrd="5" destOrd="0" presId="urn:microsoft.com/office/officeart/2005/8/layout/vProcess5"/>
    <dgm:cxn modelId="{072B77E6-FB8B-4B80-A8A7-B295876327E4}" type="presParOf" srcId="{B948BBA2-4866-413E-9314-16E46F49BA24}" destId="{F5023A3F-F1DB-44CA-BB94-DE79F2A69CD3}" srcOrd="6" destOrd="0" presId="urn:microsoft.com/office/officeart/2005/8/layout/vProcess5"/>
    <dgm:cxn modelId="{AADE35FF-603C-4C61-AC97-50CE4A93A856}" type="presParOf" srcId="{B948BBA2-4866-413E-9314-16E46F49BA24}" destId="{95396D8F-EA7B-46F8-AB55-63AA487ADF34}" srcOrd="7" destOrd="0" presId="urn:microsoft.com/office/officeart/2005/8/layout/vProcess5"/>
    <dgm:cxn modelId="{CA114F17-1C52-4FB5-A0E5-007DDCFEF1C4}" type="presParOf" srcId="{B948BBA2-4866-413E-9314-16E46F49BA24}" destId="{57A0EFB9-8D1D-4D62-BFBA-AEAA4598F792}" srcOrd="8" destOrd="0" presId="urn:microsoft.com/office/officeart/2005/8/layout/vProcess5"/>
    <dgm:cxn modelId="{7470DC4E-B5E6-4427-8A66-92E1DD7E5FC7}" type="presParOf" srcId="{B948BBA2-4866-413E-9314-16E46F49BA24}" destId="{34A6FC6B-6544-4F2E-AA5C-FDDD9093ABD0}" srcOrd="9" destOrd="0" presId="urn:microsoft.com/office/officeart/2005/8/layout/vProcess5"/>
    <dgm:cxn modelId="{B9703415-02A1-4FE4-BA98-70804C2BD5BB}" type="presParOf" srcId="{B948BBA2-4866-413E-9314-16E46F49BA24}" destId="{7F63006B-7500-4FA9-869F-0A343FFFD892}" srcOrd="10" destOrd="0" presId="urn:microsoft.com/office/officeart/2005/8/layout/vProcess5"/>
    <dgm:cxn modelId="{964A1BE3-CE9B-4EA8-BF20-A560B2A290FF}" type="presParOf" srcId="{B948BBA2-4866-413E-9314-16E46F49BA24}" destId="{C6162A3B-C432-4A4E-B5E9-72585CE5B19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3DAE1DB-1440-46D6-9AF6-9684BE349A8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AAEE25C-AF3A-4AB3-9B43-8D3E51DEB724}">
      <dgm:prSet custT="1"/>
      <dgm:spPr/>
      <dgm:t>
        <a:bodyPr/>
        <a:lstStyle/>
        <a:p>
          <a:r>
            <a:rPr lang="fr-FR" sz="1200" b="1" i="0" baseline="0">
              <a:solidFill>
                <a:srgbClr val="CC0000"/>
              </a:solidFill>
            </a:rPr>
            <a:t>Moyenne Faux</a:t>
          </a:r>
          <a:endParaRPr lang="fr-FR" sz="1200" b="1">
            <a:solidFill>
              <a:srgbClr val="CC0000"/>
            </a:solidFill>
          </a:endParaRPr>
        </a:p>
      </dgm:t>
    </dgm:pt>
    <dgm:pt modelId="{79DB7968-60F2-489B-940F-9F9431511CEC}" type="parTrans" cxnId="{B0AE10F4-94F7-4DAB-9CC5-3EA645D24230}">
      <dgm:prSet/>
      <dgm:spPr/>
      <dgm:t>
        <a:bodyPr/>
        <a:lstStyle/>
        <a:p>
          <a:endParaRPr lang="fr-FR"/>
        </a:p>
      </dgm:t>
    </dgm:pt>
    <dgm:pt modelId="{907D0963-ED60-4B07-9744-D5E8B7FB3827}" type="sibTrans" cxnId="{B0AE10F4-94F7-4DAB-9CC5-3EA645D24230}">
      <dgm:prSet/>
      <dgm:spPr/>
      <dgm:t>
        <a:bodyPr/>
        <a:lstStyle/>
        <a:p>
          <a:endParaRPr lang="fr-FR"/>
        </a:p>
      </dgm:t>
    </dgm:pt>
    <dgm:pt modelId="{D68FA672-1AEC-4511-9CC9-7B6172C78FF5}">
      <dgm:prSet custT="1"/>
      <dgm:spPr/>
      <dgm:t>
        <a:bodyPr/>
        <a:lstStyle/>
        <a:p>
          <a:r>
            <a:rPr lang="fr-FR" sz="1200" b="1" i="0" baseline="0">
              <a:solidFill>
                <a:srgbClr val="CC0000"/>
              </a:solidFill>
            </a:rPr>
            <a:t>Médiane Faux</a:t>
          </a:r>
          <a:endParaRPr lang="fr-FR" sz="1200" b="1">
            <a:solidFill>
              <a:srgbClr val="CC0000"/>
            </a:solidFill>
          </a:endParaRPr>
        </a:p>
      </dgm:t>
    </dgm:pt>
    <dgm:pt modelId="{966520A4-BCD2-435E-91FF-0A6414C9E2AB}" type="parTrans" cxnId="{59F9E991-F037-4B8D-BF6D-B5D0425EB99F}">
      <dgm:prSet/>
      <dgm:spPr/>
      <dgm:t>
        <a:bodyPr/>
        <a:lstStyle/>
        <a:p>
          <a:endParaRPr lang="fr-FR"/>
        </a:p>
      </dgm:t>
    </dgm:pt>
    <dgm:pt modelId="{9109D11F-76CE-49F7-B842-FFE571BBEDBC}" type="sibTrans" cxnId="{59F9E991-F037-4B8D-BF6D-B5D0425EB99F}">
      <dgm:prSet/>
      <dgm:spPr/>
      <dgm:t>
        <a:bodyPr/>
        <a:lstStyle/>
        <a:p>
          <a:endParaRPr lang="fr-FR"/>
        </a:p>
      </dgm:t>
    </dgm:pt>
    <dgm:pt modelId="{B6170E99-8755-4B07-B4BF-8264A2B3607C}">
      <dgm:prSet custT="1"/>
      <dgm:spPr/>
      <dgm:t>
        <a:bodyPr/>
        <a:lstStyle/>
        <a:p>
          <a:r>
            <a:rPr lang="fr-FR" sz="1200" b="1" i="0" baseline="0">
              <a:solidFill>
                <a:srgbClr val="008000"/>
              </a:solidFill>
            </a:rPr>
            <a:t>Moyenne Vrai</a:t>
          </a:r>
          <a:endParaRPr lang="fr-FR" sz="1200" b="1">
            <a:solidFill>
              <a:srgbClr val="008000"/>
            </a:solidFill>
          </a:endParaRPr>
        </a:p>
      </dgm:t>
    </dgm:pt>
    <dgm:pt modelId="{F52BAD52-5675-4786-8261-838763498C41}" type="parTrans" cxnId="{A6EAD1BE-9841-4326-A869-7C8A15EB249B}">
      <dgm:prSet/>
      <dgm:spPr/>
      <dgm:t>
        <a:bodyPr/>
        <a:lstStyle/>
        <a:p>
          <a:endParaRPr lang="fr-FR"/>
        </a:p>
      </dgm:t>
    </dgm:pt>
    <dgm:pt modelId="{38B24E9E-CFA4-4D6A-8299-4E1D41A45ABE}" type="sibTrans" cxnId="{A6EAD1BE-9841-4326-A869-7C8A15EB249B}">
      <dgm:prSet/>
      <dgm:spPr/>
      <dgm:t>
        <a:bodyPr/>
        <a:lstStyle/>
        <a:p>
          <a:endParaRPr lang="fr-FR"/>
        </a:p>
      </dgm:t>
    </dgm:pt>
    <dgm:pt modelId="{3A1FBFDF-4223-4222-B9E8-2D08F0D12D41}">
      <dgm:prSet custT="1"/>
      <dgm:spPr/>
      <dgm:t>
        <a:bodyPr/>
        <a:lstStyle/>
        <a:p>
          <a:r>
            <a:rPr lang="fr-FR" sz="1200" b="1" i="0" baseline="0">
              <a:solidFill>
                <a:srgbClr val="008000"/>
              </a:solidFill>
            </a:rPr>
            <a:t>Médiane Vrai</a:t>
          </a:r>
          <a:endParaRPr lang="fr-FR" sz="1200" b="1">
            <a:solidFill>
              <a:srgbClr val="008000"/>
            </a:solidFill>
          </a:endParaRPr>
        </a:p>
      </dgm:t>
    </dgm:pt>
    <dgm:pt modelId="{93AEDDE2-9516-4D62-9A58-CA45FDAA49DD}" type="parTrans" cxnId="{AFCB77DA-C8A6-49C3-89C9-48D6C22414F5}">
      <dgm:prSet/>
      <dgm:spPr/>
      <dgm:t>
        <a:bodyPr/>
        <a:lstStyle/>
        <a:p>
          <a:endParaRPr lang="fr-FR"/>
        </a:p>
      </dgm:t>
    </dgm:pt>
    <dgm:pt modelId="{10A08272-D7C5-4001-9F14-5DC78376574A}" type="sibTrans" cxnId="{AFCB77DA-C8A6-49C3-89C9-48D6C22414F5}">
      <dgm:prSet/>
      <dgm:spPr/>
      <dgm:t>
        <a:bodyPr/>
        <a:lstStyle/>
        <a:p>
          <a:endParaRPr lang="fr-FR"/>
        </a:p>
      </dgm:t>
    </dgm:pt>
    <dgm:pt modelId="{A94EF3B4-B432-440F-BC73-21F7E40683B5}">
      <dgm:prSet custT="1"/>
      <dgm:spPr/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fr-FR" sz="1200" b="1" i="0" baseline="0"/>
            <a:t>5.22</a:t>
          </a:r>
          <a:endParaRPr lang="fr-FR" sz="1200" b="1"/>
        </a:p>
      </dgm:t>
    </dgm:pt>
    <dgm:pt modelId="{0A215159-B930-4E2B-88AF-6AB08FFE051A}" type="parTrans" cxnId="{8EF354E9-506B-4FE1-8ABB-72D2D5BA0259}">
      <dgm:prSet/>
      <dgm:spPr/>
      <dgm:t>
        <a:bodyPr/>
        <a:lstStyle/>
        <a:p>
          <a:endParaRPr lang="fr-FR"/>
        </a:p>
      </dgm:t>
    </dgm:pt>
    <dgm:pt modelId="{94AE4EA4-BCFA-4228-8B10-4C34CC58F6E3}" type="sibTrans" cxnId="{8EF354E9-506B-4FE1-8ABB-72D2D5BA0259}">
      <dgm:prSet/>
      <dgm:spPr/>
      <dgm:t>
        <a:bodyPr/>
        <a:lstStyle/>
        <a:p>
          <a:endParaRPr lang="fr-FR"/>
        </a:p>
      </dgm:t>
    </dgm:pt>
    <dgm:pt modelId="{46BE029A-6923-46E6-A509-46456E98A959}">
      <dgm:prSet custT="1"/>
      <dgm:spPr/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fr-FR" sz="1200" b="1" i="0" baseline="0"/>
            <a:t>5.19</a:t>
          </a:r>
          <a:endParaRPr lang="fr-FR" sz="1200" b="1"/>
        </a:p>
      </dgm:t>
    </dgm:pt>
    <dgm:pt modelId="{62C28314-26DB-4220-972C-B5E032F4B32E}" type="parTrans" cxnId="{D9AFD684-A86E-412C-94D1-2AFA560D9430}">
      <dgm:prSet/>
      <dgm:spPr/>
      <dgm:t>
        <a:bodyPr/>
        <a:lstStyle/>
        <a:p>
          <a:endParaRPr lang="fr-FR"/>
        </a:p>
      </dgm:t>
    </dgm:pt>
    <dgm:pt modelId="{FEF9B31B-DE9B-49CE-B301-5A63381C0480}" type="sibTrans" cxnId="{D9AFD684-A86E-412C-94D1-2AFA560D9430}">
      <dgm:prSet/>
      <dgm:spPr/>
      <dgm:t>
        <a:bodyPr/>
        <a:lstStyle/>
        <a:p>
          <a:endParaRPr lang="fr-FR"/>
        </a:p>
      </dgm:t>
    </dgm:pt>
    <dgm:pt modelId="{932BA058-D6C5-4B91-A30B-937721943E48}">
      <dgm:prSet custT="1"/>
      <dgm:spPr/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fr-FR" sz="1200" b="1" i="0" baseline="0"/>
            <a:t>4.12</a:t>
          </a:r>
          <a:endParaRPr lang="fr-FR" sz="1200" b="1"/>
        </a:p>
      </dgm:t>
    </dgm:pt>
    <dgm:pt modelId="{1A4732B4-3A5C-41B9-B09D-5F99CD7DDB7A}" type="parTrans" cxnId="{67223655-7E7D-458B-903A-304FC664F551}">
      <dgm:prSet/>
      <dgm:spPr/>
      <dgm:t>
        <a:bodyPr/>
        <a:lstStyle/>
        <a:p>
          <a:endParaRPr lang="fr-FR"/>
        </a:p>
      </dgm:t>
    </dgm:pt>
    <dgm:pt modelId="{E0D407F5-532F-46EC-B70C-7262071D736F}" type="sibTrans" cxnId="{67223655-7E7D-458B-903A-304FC664F551}">
      <dgm:prSet/>
      <dgm:spPr/>
      <dgm:t>
        <a:bodyPr/>
        <a:lstStyle/>
        <a:p>
          <a:endParaRPr lang="fr-FR"/>
        </a:p>
      </dgm:t>
    </dgm:pt>
    <dgm:pt modelId="{71870BD0-6EDD-415E-9CFC-8E056FEBEC1B}">
      <dgm:prSet custT="1"/>
      <dgm:spPr/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fr-FR" sz="1200" b="1" i="0" baseline="0"/>
            <a:t>4.11</a:t>
          </a:r>
          <a:r>
            <a:rPr lang="fr-FR" sz="1200" b="0" i="0" baseline="0"/>
            <a:t> </a:t>
          </a:r>
          <a:endParaRPr lang="fr-FR" sz="1200"/>
        </a:p>
      </dgm:t>
    </dgm:pt>
    <dgm:pt modelId="{5D929F81-7238-404C-ABDD-702DE336C450}" type="parTrans" cxnId="{D35EB374-8C33-407F-A9FD-C05481C66D16}">
      <dgm:prSet/>
      <dgm:spPr/>
      <dgm:t>
        <a:bodyPr/>
        <a:lstStyle/>
        <a:p>
          <a:endParaRPr lang="fr-FR"/>
        </a:p>
      </dgm:t>
    </dgm:pt>
    <dgm:pt modelId="{59C224F0-B8C6-43C4-8101-48579B225A8F}" type="sibTrans" cxnId="{D35EB374-8C33-407F-A9FD-C05481C66D16}">
      <dgm:prSet/>
      <dgm:spPr/>
      <dgm:t>
        <a:bodyPr/>
        <a:lstStyle/>
        <a:p>
          <a:endParaRPr lang="fr-FR"/>
        </a:p>
      </dgm:t>
    </dgm:pt>
    <dgm:pt modelId="{80C76F6A-6493-4B61-855E-793EDD1D3458}" type="pres">
      <dgm:prSet presAssocID="{E3DAE1DB-1440-46D6-9AF6-9684BE349A82}" presName="Name0" presStyleCnt="0">
        <dgm:presLayoutVars>
          <dgm:dir/>
          <dgm:animLvl val="lvl"/>
          <dgm:resizeHandles val="exact"/>
        </dgm:presLayoutVars>
      </dgm:prSet>
      <dgm:spPr/>
    </dgm:pt>
    <dgm:pt modelId="{7C147EA8-CAD0-49C0-95AD-F84F80E19FAA}" type="pres">
      <dgm:prSet presAssocID="{B6170E99-8755-4B07-B4BF-8264A2B3607C}" presName="composite" presStyleCnt="0"/>
      <dgm:spPr/>
    </dgm:pt>
    <dgm:pt modelId="{C7ECB290-97DD-4333-BCEF-4A7F983B28E7}" type="pres">
      <dgm:prSet presAssocID="{B6170E99-8755-4B07-B4BF-8264A2B3607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FEA92C4-91CC-4374-B0C8-346451F77DBA}" type="pres">
      <dgm:prSet presAssocID="{B6170E99-8755-4B07-B4BF-8264A2B3607C}" presName="desTx" presStyleLbl="alignAccFollowNode1" presStyleIdx="0" presStyleCnt="4">
        <dgm:presLayoutVars>
          <dgm:bulletEnabled val="1"/>
        </dgm:presLayoutVars>
      </dgm:prSet>
      <dgm:spPr/>
    </dgm:pt>
    <dgm:pt modelId="{A59DDFAB-1AFC-48D0-BC92-2D60096DB496}" type="pres">
      <dgm:prSet presAssocID="{38B24E9E-CFA4-4D6A-8299-4E1D41A45ABE}" presName="space" presStyleCnt="0"/>
      <dgm:spPr/>
    </dgm:pt>
    <dgm:pt modelId="{29CC7BED-9D02-4D26-B62F-F290477F6F71}" type="pres">
      <dgm:prSet presAssocID="{3A1FBFDF-4223-4222-B9E8-2D08F0D12D41}" presName="composite" presStyleCnt="0"/>
      <dgm:spPr/>
    </dgm:pt>
    <dgm:pt modelId="{6F6D236D-DDB3-4D0F-A769-9ED0E34B4221}" type="pres">
      <dgm:prSet presAssocID="{3A1FBFDF-4223-4222-B9E8-2D08F0D12D4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0DF8F8C-4738-44B4-8FA1-59EFA7F7141E}" type="pres">
      <dgm:prSet presAssocID="{3A1FBFDF-4223-4222-B9E8-2D08F0D12D41}" presName="desTx" presStyleLbl="alignAccFollowNode1" presStyleIdx="1" presStyleCnt="4">
        <dgm:presLayoutVars>
          <dgm:bulletEnabled val="1"/>
        </dgm:presLayoutVars>
      </dgm:prSet>
      <dgm:spPr/>
    </dgm:pt>
    <dgm:pt modelId="{225CB616-3445-44DB-B225-0E925F5A8788}" type="pres">
      <dgm:prSet presAssocID="{10A08272-D7C5-4001-9F14-5DC78376574A}" presName="space" presStyleCnt="0"/>
      <dgm:spPr/>
    </dgm:pt>
    <dgm:pt modelId="{6CD52BE7-3B90-404A-9291-C552423EB0B0}" type="pres">
      <dgm:prSet presAssocID="{AAAEE25C-AF3A-4AB3-9B43-8D3E51DEB724}" presName="composite" presStyleCnt="0"/>
      <dgm:spPr/>
    </dgm:pt>
    <dgm:pt modelId="{9E9E86BA-4AF0-48CB-A24E-6AB013FF4949}" type="pres">
      <dgm:prSet presAssocID="{AAAEE25C-AF3A-4AB3-9B43-8D3E51DEB72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C0121B8-9551-4E95-9262-573CCBEF7A11}" type="pres">
      <dgm:prSet presAssocID="{AAAEE25C-AF3A-4AB3-9B43-8D3E51DEB724}" presName="desTx" presStyleLbl="alignAccFollowNode1" presStyleIdx="2" presStyleCnt="4">
        <dgm:presLayoutVars>
          <dgm:bulletEnabled val="1"/>
        </dgm:presLayoutVars>
      </dgm:prSet>
      <dgm:spPr/>
    </dgm:pt>
    <dgm:pt modelId="{CCB0DF43-B871-47C5-8AD2-441CCE12C67F}" type="pres">
      <dgm:prSet presAssocID="{907D0963-ED60-4B07-9744-D5E8B7FB3827}" presName="space" presStyleCnt="0"/>
      <dgm:spPr/>
    </dgm:pt>
    <dgm:pt modelId="{24509E96-B47F-4F92-9AE2-58309CC34C42}" type="pres">
      <dgm:prSet presAssocID="{D68FA672-1AEC-4511-9CC9-7B6172C78FF5}" presName="composite" presStyleCnt="0"/>
      <dgm:spPr/>
    </dgm:pt>
    <dgm:pt modelId="{291D048D-E68D-401B-86BD-73D5909E5F5C}" type="pres">
      <dgm:prSet presAssocID="{D68FA672-1AEC-4511-9CC9-7B6172C78FF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99132AB-1DF6-4B4E-BE4A-008F52A2D822}" type="pres">
      <dgm:prSet presAssocID="{D68FA672-1AEC-4511-9CC9-7B6172C78FF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43BD404-D38A-4B71-9122-EB5D520AD647}" type="presOf" srcId="{46BE029A-6923-46E6-A509-46456E98A959}" destId="{B99132AB-1DF6-4B4E-BE4A-008F52A2D822}" srcOrd="0" destOrd="0" presId="urn:microsoft.com/office/officeart/2005/8/layout/hList1"/>
    <dgm:cxn modelId="{7AF1F639-731F-413A-8D4D-4798C4D1B968}" type="presOf" srcId="{71870BD0-6EDD-415E-9CFC-8E056FEBEC1B}" destId="{E0DF8F8C-4738-44B4-8FA1-59EFA7F7141E}" srcOrd="0" destOrd="0" presId="urn:microsoft.com/office/officeart/2005/8/layout/hList1"/>
    <dgm:cxn modelId="{B5EEB93D-F92D-4CB9-A554-A0C0DB3E269D}" type="presOf" srcId="{AAAEE25C-AF3A-4AB3-9B43-8D3E51DEB724}" destId="{9E9E86BA-4AF0-48CB-A24E-6AB013FF4949}" srcOrd="0" destOrd="0" presId="urn:microsoft.com/office/officeart/2005/8/layout/hList1"/>
    <dgm:cxn modelId="{3BD6A670-2BEE-43A2-B0C1-7F2C14E9BBCD}" type="presOf" srcId="{3A1FBFDF-4223-4222-B9E8-2D08F0D12D41}" destId="{6F6D236D-DDB3-4D0F-A769-9ED0E34B4221}" srcOrd="0" destOrd="0" presId="urn:microsoft.com/office/officeart/2005/8/layout/hList1"/>
    <dgm:cxn modelId="{D35EB374-8C33-407F-A9FD-C05481C66D16}" srcId="{3A1FBFDF-4223-4222-B9E8-2D08F0D12D41}" destId="{71870BD0-6EDD-415E-9CFC-8E056FEBEC1B}" srcOrd="0" destOrd="0" parTransId="{5D929F81-7238-404C-ABDD-702DE336C450}" sibTransId="{59C224F0-B8C6-43C4-8101-48579B225A8F}"/>
    <dgm:cxn modelId="{67223655-7E7D-458B-903A-304FC664F551}" srcId="{B6170E99-8755-4B07-B4BF-8264A2B3607C}" destId="{932BA058-D6C5-4B91-A30B-937721943E48}" srcOrd="0" destOrd="0" parTransId="{1A4732B4-3A5C-41B9-B09D-5F99CD7DDB7A}" sibTransId="{E0D407F5-532F-46EC-B70C-7262071D736F}"/>
    <dgm:cxn modelId="{D9AFD684-A86E-412C-94D1-2AFA560D9430}" srcId="{D68FA672-1AEC-4511-9CC9-7B6172C78FF5}" destId="{46BE029A-6923-46E6-A509-46456E98A959}" srcOrd="0" destOrd="0" parTransId="{62C28314-26DB-4220-972C-B5E032F4B32E}" sibTransId="{FEF9B31B-DE9B-49CE-B301-5A63381C0480}"/>
    <dgm:cxn modelId="{DE7EB686-120C-4ACE-BC01-F9EA76F22171}" type="presOf" srcId="{A94EF3B4-B432-440F-BC73-21F7E40683B5}" destId="{7C0121B8-9551-4E95-9262-573CCBEF7A11}" srcOrd="0" destOrd="0" presId="urn:microsoft.com/office/officeart/2005/8/layout/hList1"/>
    <dgm:cxn modelId="{59F9E991-F037-4B8D-BF6D-B5D0425EB99F}" srcId="{E3DAE1DB-1440-46D6-9AF6-9684BE349A82}" destId="{D68FA672-1AEC-4511-9CC9-7B6172C78FF5}" srcOrd="3" destOrd="0" parTransId="{966520A4-BCD2-435E-91FF-0A6414C9E2AB}" sibTransId="{9109D11F-76CE-49F7-B842-FFE571BBEDBC}"/>
    <dgm:cxn modelId="{41DE7998-2473-47CE-8111-22EC5DAF39C2}" type="presOf" srcId="{B6170E99-8755-4B07-B4BF-8264A2B3607C}" destId="{C7ECB290-97DD-4333-BCEF-4A7F983B28E7}" srcOrd="0" destOrd="0" presId="urn:microsoft.com/office/officeart/2005/8/layout/hList1"/>
    <dgm:cxn modelId="{A6EAD1BE-9841-4326-A869-7C8A15EB249B}" srcId="{E3DAE1DB-1440-46D6-9AF6-9684BE349A82}" destId="{B6170E99-8755-4B07-B4BF-8264A2B3607C}" srcOrd="0" destOrd="0" parTransId="{F52BAD52-5675-4786-8261-838763498C41}" sibTransId="{38B24E9E-CFA4-4D6A-8299-4E1D41A45ABE}"/>
    <dgm:cxn modelId="{053117CD-2E0D-4F02-9B46-583B6DC647A3}" type="presOf" srcId="{932BA058-D6C5-4B91-A30B-937721943E48}" destId="{4FEA92C4-91CC-4374-B0C8-346451F77DBA}" srcOrd="0" destOrd="0" presId="urn:microsoft.com/office/officeart/2005/8/layout/hList1"/>
    <dgm:cxn modelId="{AFCB77DA-C8A6-49C3-89C9-48D6C22414F5}" srcId="{E3DAE1DB-1440-46D6-9AF6-9684BE349A82}" destId="{3A1FBFDF-4223-4222-B9E8-2D08F0D12D41}" srcOrd="1" destOrd="0" parTransId="{93AEDDE2-9516-4D62-9A58-CA45FDAA49DD}" sibTransId="{10A08272-D7C5-4001-9F14-5DC78376574A}"/>
    <dgm:cxn modelId="{8EF354E9-506B-4FE1-8ABB-72D2D5BA0259}" srcId="{AAAEE25C-AF3A-4AB3-9B43-8D3E51DEB724}" destId="{A94EF3B4-B432-440F-BC73-21F7E40683B5}" srcOrd="0" destOrd="0" parTransId="{0A215159-B930-4E2B-88AF-6AB08FFE051A}" sibTransId="{94AE4EA4-BCFA-4228-8B10-4C34CC58F6E3}"/>
    <dgm:cxn modelId="{F7E705EB-DAA4-441D-BC6C-6D9A4B9656C7}" type="presOf" srcId="{D68FA672-1AEC-4511-9CC9-7B6172C78FF5}" destId="{291D048D-E68D-401B-86BD-73D5909E5F5C}" srcOrd="0" destOrd="0" presId="urn:microsoft.com/office/officeart/2005/8/layout/hList1"/>
    <dgm:cxn modelId="{8F51EEEF-11F4-450D-BA19-18041C5D613A}" type="presOf" srcId="{E3DAE1DB-1440-46D6-9AF6-9684BE349A82}" destId="{80C76F6A-6493-4B61-855E-793EDD1D3458}" srcOrd="0" destOrd="0" presId="urn:microsoft.com/office/officeart/2005/8/layout/hList1"/>
    <dgm:cxn modelId="{B0AE10F4-94F7-4DAB-9CC5-3EA645D24230}" srcId="{E3DAE1DB-1440-46D6-9AF6-9684BE349A82}" destId="{AAAEE25C-AF3A-4AB3-9B43-8D3E51DEB724}" srcOrd="2" destOrd="0" parTransId="{79DB7968-60F2-489B-940F-9F9431511CEC}" sibTransId="{907D0963-ED60-4B07-9744-D5E8B7FB3827}"/>
    <dgm:cxn modelId="{6DE00FE1-7E22-44D3-88D5-38DF568CE0D3}" type="presParOf" srcId="{80C76F6A-6493-4B61-855E-793EDD1D3458}" destId="{7C147EA8-CAD0-49C0-95AD-F84F80E19FAA}" srcOrd="0" destOrd="0" presId="urn:microsoft.com/office/officeart/2005/8/layout/hList1"/>
    <dgm:cxn modelId="{C97C1289-BFD3-4D1A-ADFC-2094642B7E13}" type="presParOf" srcId="{7C147EA8-CAD0-49C0-95AD-F84F80E19FAA}" destId="{C7ECB290-97DD-4333-BCEF-4A7F983B28E7}" srcOrd="0" destOrd="0" presId="urn:microsoft.com/office/officeart/2005/8/layout/hList1"/>
    <dgm:cxn modelId="{882C0FE3-7E80-4BE6-AD99-EBCF7B84A77B}" type="presParOf" srcId="{7C147EA8-CAD0-49C0-95AD-F84F80E19FAA}" destId="{4FEA92C4-91CC-4374-B0C8-346451F77DBA}" srcOrd="1" destOrd="0" presId="urn:microsoft.com/office/officeart/2005/8/layout/hList1"/>
    <dgm:cxn modelId="{E2D06805-8A95-43E9-BD4F-559D649606F0}" type="presParOf" srcId="{80C76F6A-6493-4B61-855E-793EDD1D3458}" destId="{A59DDFAB-1AFC-48D0-BC92-2D60096DB496}" srcOrd="1" destOrd="0" presId="urn:microsoft.com/office/officeart/2005/8/layout/hList1"/>
    <dgm:cxn modelId="{7C47F191-551C-403C-8818-D26E14A63621}" type="presParOf" srcId="{80C76F6A-6493-4B61-855E-793EDD1D3458}" destId="{29CC7BED-9D02-4D26-B62F-F290477F6F71}" srcOrd="2" destOrd="0" presId="urn:microsoft.com/office/officeart/2005/8/layout/hList1"/>
    <dgm:cxn modelId="{735F9553-BA3C-4135-B72F-7E53050970F2}" type="presParOf" srcId="{29CC7BED-9D02-4D26-B62F-F290477F6F71}" destId="{6F6D236D-DDB3-4D0F-A769-9ED0E34B4221}" srcOrd="0" destOrd="0" presId="urn:microsoft.com/office/officeart/2005/8/layout/hList1"/>
    <dgm:cxn modelId="{F5EA7F21-1050-475C-8E16-69137F3D1A41}" type="presParOf" srcId="{29CC7BED-9D02-4D26-B62F-F290477F6F71}" destId="{E0DF8F8C-4738-44B4-8FA1-59EFA7F7141E}" srcOrd="1" destOrd="0" presId="urn:microsoft.com/office/officeart/2005/8/layout/hList1"/>
    <dgm:cxn modelId="{CA834E61-7326-4F43-9356-1623923BCB96}" type="presParOf" srcId="{80C76F6A-6493-4B61-855E-793EDD1D3458}" destId="{225CB616-3445-44DB-B225-0E925F5A8788}" srcOrd="3" destOrd="0" presId="urn:microsoft.com/office/officeart/2005/8/layout/hList1"/>
    <dgm:cxn modelId="{28FB2185-0C21-4FB5-A2F6-6B0662DE23E3}" type="presParOf" srcId="{80C76F6A-6493-4B61-855E-793EDD1D3458}" destId="{6CD52BE7-3B90-404A-9291-C552423EB0B0}" srcOrd="4" destOrd="0" presId="urn:microsoft.com/office/officeart/2005/8/layout/hList1"/>
    <dgm:cxn modelId="{BFF05238-4348-4919-9D83-4C09F4FBDF3F}" type="presParOf" srcId="{6CD52BE7-3B90-404A-9291-C552423EB0B0}" destId="{9E9E86BA-4AF0-48CB-A24E-6AB013FF4949}" srcOrd="0" destOrd="0" presId="urn:microsoft.com/office/officeart/2005/8/layout/hList1"/>
    <dgm:cxn modelId="{CED35CD0-4A67-4D69-9421-5F687DB95CEC}" type="presParOf" srcId="{6CD52BE7-3B90-404A-9291-C552423EB0B0}" destId="{7C0121B8-9551-4E95-9262-573CCBEF7A11}" srcOrd="1" destOrd="0" presId="urn:microsoft.com/office/officeart/2005/8/layout/hList1"/>
    <dgm:cxn modelId="{83DC166B-0F1E-47C1-A42E-DDF1BD220769}" type="presParOf" srcId="{80C76F6A-6493-4B61-855E-793EDD1D3458}" destId="{CCB0DF43-B871-47C5-8AD2-441CCE12C67F}" srcOrd="5" destOrd="0" presId="urn:microsoft.com/office/officeart/2005/8/layout/hList1"/>
    <dgm:cxn modelId="{C9A9E82A-B93B-486F-AD11-AF1595C83D7C}" type="presParOf" srcId="{80C76F6A-6493-4B61-855E-793EDD1D3458}" destId="{24509E96-B47F-4F92-9AE2-58309CC34C42}" srcOrd="6" destOrd="0" presId="urn:microsoft.com/office/officeart/2005/8/layout/hList1"/>
    <dgm:cxn modelId="{8205E3F3-27CE-49F4-B111-DBCC7C424DCB}" type="presParOf" srcId="{24509E96-B47F-4F92-9AE2-58309CC34C42}" destId="{291D048D-E68D-401B-86BD-73D5909E5F5C}" srcOrd="0" destOrd="0" presId="urn:microsoft.com/office/officeart/2005/8/layout/hList1"/>
    <dgm:cxn modelId="{C8CC4EC8-7828-408A-9171-780D06114B74}" type="presParOf" srcId="{24509E96-B47F-4F92-9AE2-58309CC34C42}" destId="{B99132AB-1DF6-4B4E-BE4A-008F52A2D82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A06A715-A41B-4869-96AC-D8E86370E9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E2DAD14-EB3B-485E-A5D3-516EB2DAC460}">
      <dgm:prSet custT="1"/>
      <dgm:spPr/>
      <dgm:t>
        <a:bodyPr/>
        <a:lstStyle/>
        <a:p>
          <a:pPr algn="ctr"/>
          <a:r>
            <a:rPr lang="fr-FR" sz="1600"/>
            <a:t>Coefficients</a:t>
          </a:r>
        </a:p>
      </dgm:t>
    </dgm:pt>
    <dgm:pt modelId="{229C1C76-7953-44F3-8985-D954F4519BF8}" type="parTrans" cxnId="{DC82D487-02C0-4D10-A427-FCB93CB5C469}">
      <dgm:prSet/>
      <dgm:spPr/>
      <dgm:t>
        <a:bodyPr/>
        <a:lstStyle/>
        <a:p>
          <a:endParaRPr lang="fr-FR"/>
        </a:p>
      </dgm:t>
    </dgm:pt>
    <dgm:pt modelId="{ED298381-99BD-4FE7-930B-332A0CAFFC61}" type="sibTrans" cxnId="{DC82D487-02C0-4D10-A427-FCB93CB5C469}">
      <dgm:prSet/>
      <dgm:spPr/>
      <dgm:t>
        <a:bodyPr/>
        <a:lstStyle/>
        <a:p>
          <a:endParaRPr lang="fr-FR"/>
        </a:p>
      </dgm:t>
    </dgm:pt>
    <dgm:pt modelId="{F2B07E60-A8F4-4A99-BF15-566C6E49DC89}">
      <dgm:prSet custT="1"/>
      <dgm:spPr/>
      <dgm:t>
        <a:bodyPr/>
        <a:lstStyle/>
        <a:p>
          <a:pPr algn="l">
            <a:buFontTx/>
            <a:buNone/>
          </a:pPr>
          <a:r>
            <a:rPr lang="fr-FR" sz="1800"/>
            <a:t>                           C</a:t>
          </a:r>
          <a:r>
            <a:rPr lang="fr-FR" sz="1400"/>
            <a:t>0</a:t>
          </a:r>
          <a:r>
            <a:rPr lang="fr-FR" sz="1800"/>
            <a:t> = 6.902</a:t>
          </a:r>
        </a:p>
      </dgm:t>
    </dgm:pt>
    <dgm:pt modelId="{C5D51E84-8392-4F7E-AAC8-1CA2AD9D50E2}" type="parTrans" cxnId="{5C3D6E1A-7D69-4872-8758-18761522FC16}">
      <dgm:prSet/>
      <dgm:spPr/>
      <dgm:t>
        <a:bodyPr/>
        <a:lstStyle/>
        <a:p>
          <a:endParaRPr lang="fr-FR"/>
        </a:p>
      </dgm:t>
    </dgm:pt>
    <dgm:pt modelId="{A7E2A292-2317-476D-945D-28B8A1D89966}" type="sibTrans" cxnId="{5C3D6E1A-7D69-4872-8758-18761522FC16}">
      <dgm:prSet/>
      <dgm:spPr/>
      <dgm:t>
        <a:bodyPr/>
        <a:lstStyle/>
        <a:p>
          <a:endParaRPr lang="fr-FR"/>
        </a:p>
      </dgm:t>
    </dgm:pt>
    <dgm:pt modelId="{33496A1D-10A6-4C14-8068-94447C0CE202}">
      <dgm:prSet/>
      <dgm:spPr/>
      <dgm:t>
        <a:bodyPr/>
        <a:lstStyle/>
        <a:p>
          <a:pPr algn="l">
            <a:buFontTx/>
            <a:buNone/>
          </a:pPr>
          <a:r>
            <a:rPr lang="fr-FR" sz="1800"/>
            <a:t>                           Marge sup = -0.013</a:t>
          </a:r>
        </a:p>
      </dgm:t>
    </dgm:pt>
    <dgm:pt modelId="{B8CB88FE-7F71-4ACE-A2C8-7E8EA2C01A3E}" type="parTrans" cxnId="{8E42FEA5-7C3C-44EF-B5ED-6D342CCA082D}">
      <dgm:prSet/>
      <dgm:spPr/>
      <dgm:t>
        <a:bodyPr/>
        <a:lstStyle/>
        <a:p>
          <a:endParaRPr lang="fr-FR"/>
        </a:p>
      </dgm:t>
    </dgm:pt>
    <dgm:pt modelId="{B865EDDD-7878-463F-BAF1-A3F0EFD8676B}" type="sibTrans" cxnId="{8E42FEA5-7C3C-44EF-B5ED-6D342CCA082D}">
      <dgm:prSet/>
      <dgm:spPr/>
      <dgm:t>
        <a:bodyPr/>
        <a:lstStyle/>
        <a:p>
          <a:endParaRPr lang="fr-FR"/>
        </a:p>
      </dgm:t>
    </dgm:pt>
    <dgm:pt modelId="{E5BF75BE-76B5-4273-B29E-81ACD7D64357}">
      <dgm:prSet/>
      <dgm:spPr/>
      <dgm:t>
        <a:bodyPr/>
        <a:lstStyle/>
        <a:p>
          <a:pPr algn="l">
            <a:buFontTx/>
            <a:buNone/>
          </a:pPr>
          <a:r>
            <a:rPr lang="fr-FR" sz="1800"/>
            <a:t>                          </a:t>
          </a:r>
          <a:r>
            <a:rPr lang="fr-FR" sz="1800" b="1"/>
            <a:t> Vrai = -1.14</a:t>
          </a:r>
          <a:endParaRPr lang="fr-FR" sz="1800"/>
        </a:p>
      </dgm:t>
    </dgm:pt>
    <dgm:pt modelId="{7A93D998-5421-4AF1-81E3-77419FCFB415}" type="parTrans" cxnId="{2BAECB7B-C733-4E58-9EFD-8377CBC0523E}">
      <dgm:prSet/>
      <dgm:spPr/>
      <dgm:t>
        <a:bodyPr/>
        <a:lstStyle/>
        <a:p>
          <a:endParaRPr lang="fr-FR"/>
        </a:p>
      </dgm:t>
    </dgm:pt>
    <dgm:pt modelId="{0E128408-D3F5-421B-9306-734109754F6D}" type="sibTrans" cxnId="{2BAECB7B-C733-4E58-9EFD-8377CBC0523E}">
      <dgm:prSet/>
      <dgm:spPr/>
      <dgm:t>
        <a:bodyPr/>
        <a:lstStyle/>
        <a:p>
          <a:endParaRPr lang="fr-FR"/>
        </a:p>
      </dgm:t>
    </dgm:pt>
    <dgm:pt modelId="{AC500B7E-88C4-4915-A912-95A1DC55D226}" type="pres">
      <dgm:prSet presAssocID="{5A06A715-A41B-4869-96AC-D8E86370E927}" presName="linear" presStyleCnt="0">
        <dgm:presLayoutVars>
          <dgm:dir/>
          <dgm:animLvl val="lvl"/>
          <dgm:resizeHandles val="exact"/>
        </dgm:presLayoutVars>
      </dgm:prSet>
      <dgm:spPr/>
    </dgm:pt>
    <dgm:pt modelId="{7C4DAD0E-4100-4E36-82C7-BCD0B345A92E}" type="pres">
      <dgm:prSet presAssocID="{BE2DAD14-EB3B-485E-A5D3-516EB2DAC460}" presName="parentLin" presStyleCnt="0"/>
      <dgm:spPr/>
    </dgm:pt>
    <dgm:pt modelId="{D216662A-C50D-4920-8593-62D0569D2173}" type="pres">
      <dgm:prSet presAssocID="{BE2DAD14-EB3B-485E-A5D3-516EB2DAC460}" presName="parentLeftMargin" presStyleLbl="node1" presStyleIdx="0" presStyleCnt="1"/>
      <dgm:spPr/>
    </dgm:pt>
    <dgm:pt modelId="{B98B758A-A13F-4875-9D4A-06EC7693315F}" type="pres">
      <dgm:prSet presAssocID="{BE2DAD14-EB3B-485E-A5D3-516EB2DAC460}" presName="parentText" presStyleLbl="node1" presStyleIdx="0" presStyleCnt="1" custScaleY="32819" custLinFactX="7143" custLinFactNeighborX="100000" custLinFactNeighborY="-31478">
        <dgm:presLayoutVars>
          <dgm:chMax val="0"/>
          <dgm:bulletEnabled val="1"/>
        </dgm:presLayoutVars>
      </dgm:prSet>
      <dgm:spPr/>
    </dgm:pt>
    <dgm:pt modelId="{9964C34E-3C12-4CCF-B6D0-89DE14F1B880}" type="pres">
      <dgm:prSet presAssocID="{BE2DAD14-EB3B-485E-A5D3-516EB2DAC460}" presName="negativeSpace" presStyleCnt="0"/>
      <dgm:spPr/>
    </dgm:pt>
    <dgm:pt modelId="{7D8BF41E-9175-4E29-B0E8-1D49C1EA47FC}" type="pres">
      <dgm:prSet presAssocID="{BE2DAD14-EB3B-485E-A5D3-516EB2DAC460}" presName="childText" presStyleLbl="conFgAcc1" presStyleIdx="0" presStyleCnt="1" custScaleY="65469" custLinFactNeighborX="0" custLinFactNeighborY="2695">
        <dgm:presLayoutVars>
          <dgm:bulletEnabled val="1"/>
        </dgm:presLayoutVars>
      </dgm:prSet>
      <dgm:spPr/>
    </dgm:pt>
  </dgm:ptLst>
  <dgm:cxnLst>
    <dgm:cxn modelId="{5C3D6E1A-7D69-4872-8758-18761522FC16}" srcId="{BE2DAD14-EB3B-485E-A5D3-516EB2DAC460}" destId="{F2B07E60-A8F4-4A99-BF15-566C6E49DC89}" srcOrd="0" destOrd="0" parTransId="{C5D51E84-8392-4F7E-AAC8-1CA2AD9D50E2}" sibTransId="{A7E2A292-2317-476D-945D-28B8A1D89966}"/>
    <dgm:cxn modelId="{4E74D01B-B92D-4535-AB8B-9C47FDBDF1D9}" type="presOf" srcId="{BE2DAD14-EB3B-485E-A5D3-516EB2DAC460}" destId="{D216662A-C50D-4920-8593-62D0569D2173}" srcOrd="0" destOrd="0" presId="urn:microsoft.com/office/officeart/2005/8/layout/list1"/>
    <dgm:cxn modelId="{7698F043-A1B6-4BCD-99D6-58AE5B909CF4}" type="presOf" srcId="{33496A1D-10A6-4C14-8068-94447C0CE202}" destId="{7D8BF41E-9175-4E29-B0E8-1D49C1EA47FC}" srcOrd="0" destOrd="1" presId="urn:microsoft.com/office/officeart/2005/8/layout/list1"/>
    <dgm:cxn modelId="{723E7D72-8A07-4099-B9E3-5A644B7ABBD0}" type="presOf" srcId="{E5BF75BE-76B5-4273-B29E-81ACD7D64357}" destId="{7D8BF41E-9175-4E29-B0E8-1D49C1EA47FC}" srcOrd="0" destOrd="2" presId="urn:microsoft.com/office/officeart/2005/8/layout/list1"/>
    <dgm:cxn modelId="{F8514757-A038-4F0E-8950-919102CB43F9}" type="presOf" srcId="{F2B07E60-A8F4-4A99-BF15-566C6E49DC89}" destId="{7D8BF41E-9175-4E29-B0E8-1D49C1EA47FC}" srcOrd="0" destOrd="0" presId="urn:microsoft.com/office/officeart/2005/8/layout/list1"/>
    <dgm:cxn modelId="{2BAECB7B-C733-4E58-9EFD-8377CBC0523E}" srcId="{BE2DAD14-EB3B-485E-A5D3-516EB2DAC460}" destId="{E5BF75BE-76B5-4273-B29E-81ACD7D64357}" srcOrd="2" destOrd="0" parTransId="{7A93D998-5421-4AF1-81E3-77419FCFB415}" sibTransId="{0E128408-D3F5-421B-9306-734109754F6D}"/>
    <dgm:cxn modelId="{DC82D487-02C0-4D10-A427-FCB93CB5C469}" srcId="{5A06A715-A41B-4869-96AC-D8E86370E927}" destId="{BE2DAD14-EB3B-485E-A5D3-516EB2DAC460}" srcOrd="0" destOrd="0" parTransId="{229C1C76-7953-44F3-8985-D954F4519BF8}" sibTransId="{ED298381-99BD-4FE7-930B-332A0CAFFC61}"/>
    <dgm:cxn modelId="{8E42FEA5-7C3C-44EF-B5ED-6D342CCA082D}" srcId="{BE2DAD14-EB3B-485E-A5D3-516EB2DAC460}" destId="{33496A1D-10A6-4C14-8068-94447C0CE202}" srcOrd="1" destOrd="0" parTransId="{B8CB88FE-7F71-4ACE-A2C8-7E8EA2C01A3E}" sibTransId="{B865EDDD-7878-463F-BAF1-A3F0EFD8676B}"/>
    <dgm:cxn modelId="{C01A00A6-A373-43CA-A204-CBBBA21C15F3}" type="presOf" srcId="{BE2DAD14-EB3B-485E-A5D3-516EB2DAC460}" destId="{B98B758A-A13F-4875-9D4A-06EC7693315F}" srcOrd="1" destOrd="0" presId="urn:microsoft.com/office/officeart/2005/8/layout/list1"/>
    <dgm:cxn modelId="{E0A908C5-FFFD-450C-B554-5CA2B60B1463}" type="presOf" srcId="{5A06A715-A41B-4869-96AC-D8E86370E927}" destId="{AC500B7E-88C4-4915-A912-95A1DC55D226}" srcOrd="0" destOrd="0" presId="urn:microsoft.com/office/officeart/2005/8/layout/list1"/>
    <dgm:cxn modelId="{A382A7E4-6705-4B35-83A2-19A5B501CCED}" type="presParOf" srcId="{AC500B7E-88C4-4915-A912-95A1DC55D226}" destId="{7C4DAD0E-4100-4E36-82C7-BCD0B345A92E}" srcOrd="0" destOrd="0" presId="urn:microsoft.com/office/officeart/2005/8/layout/list1"/>
    <dgm:cxn modelId="{7546F3D7-C884-4510-9727-26BCC21DC394}" type="presParOf" srcId="{7C4DAD0E-4100-4E36-82C7-BCD0B345A92E}" destId="{D216662A-C50D-4920-8593-62D0569D2173}" srcOrd="0" destOrd="0" presId="urn:microsoft.com/office/officeart/2005/8/layout/list1"/>
    <dgm:cxn modelId="{8B9DE219-8D6A-4824-8C79-FDEB4C58FABB}" type="presParOf" srcId="{7C4DAD0E-4100-4E36-82C7-BCD0B345A92E}" destId="{B98B758A-A13F-4875-9D4A-06EC7693315F}" srcOrd="1" destOrd="0" presId="urn:microsoft.com/office/officeart/2005/8/layout/list1"/>
    <dgm:cxn modelId="{556E50D5-CE4E-423F-B6EF-91B7B336075B}" type="presParOf" srcId="{AC500B7E-88C4-4915-A912-95A1DC55D226}" destId="{9964C34E-3C12-4CCF-B6D0-89DE14F1B880}" srcOrd="1" destOrd="0" presId="urn:microsoft.com/office/officeart/2005/8/layout/list1"/>
    <dgm:cxn modelId="{B028D72E-D109-4AC1-94DF-0A90324A8B78}" type="presParOf" srcId="{AC500B7E-88C4-4915-A912-95A1DC55D226}" destId="{7D8BF41E-9175-4E29-B0E8-1D49C1EA47F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E8C267F-BD61-421B-8411-6844183E134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1EFFFBD-AB77-4DF1-95D7-B79ABB5C5917}">
      <dgm:prSet custT="1"/>
      <dgm:spPr/>
      <dgm:t>
        <a:bodyPr/>
        <a:lstStyle/>
        <a:p>
          <a:pPr algn="ctr"/>
          <a:r>
            <a:rPr lang="fr-FR" sz="1600" b="0" i="0" baseline="0"/>
            <a:t>Indicateurs de performances</a:t>
          </a:r>
          <a:endParaRPr lang="fr-FR" sz="1600"/>
        </a:p>
      </dgm:t>
    </dgm:pt>
    <dgm:pt modelId="{2C8DDF71-FB8B-4D46-B520-01D558EAA2EF}" type="parTrans" cxnId="{F84B03AB-2231-4882-A6A5-B24B1509F49B}">
      <dgm:prSet/>
      <dgm:spPr/>
      <dgm:t>
        <a:bodyPr/>
        <a:lstStyle/>
        <a:p>
          <a:endParaRPr lang="fr-FR"/>
        </a:p>
      </dgm:t>
    </dgm:pt>
    <dgm:pt modelId="{DBA1B102-6B77-4E87-9498-7384E4E9DBB8}" type="sibTrans" cxnId="{F84B03AB-2231-4882-A6A5-B24B1509F49B}">
      <dgm:prSet/>
      <dgm:spPr/>
      <dgm:t>
        <a:bodyPr/>
        <a:lstStyle/>
        <a:p>
          <a:endParaRPr lang="fr-FR"/>
        </a:p>
      </dgm:t>
    </dgm:pt>
    <dgm:pt modelId="{6F3EB485-4192-45A8-A18E-28AEC6F37C78}">
      <dgm:prSet custT="1"/>
      <dgm:spPr/>
      <dgm:t>
        <a:bodyPr/>
        <a:lstStyle/>
        <a:p>
          <a:pPr algn="l">
            <a:buFontTx/>
            <a:buNone/>
          </a:pPr>
          <a:r>
            <a:rPr lang="fr-FR" sz="1600" b="1" i="0" baseline="0"/>
            <a:t>        R² = 0.610 (coefficient de détermination)</a:t>
          </a:r>
          <a:endParaRPr lang="fr-FR" sz="1600" b="1"/>
        </a:p>
      </dgm:t>
    </dgm:pt>
    <dgm:pt modelId="{18E4565A-113F-42A4-9D6A-5AD7CC87AD04}" type="parTrans" cxnId="{9907A03F-5B94-41FB-9921-07CAC349E915}">
      <dgm:prSet/>
      <dgm:spPr/>
      <dgm:t>
        <a:bodyPr/>
        <a:lstStyle/>
        <a:p>
          <a:endParaRPr lang="fr-FR"/>
        </a:p>
      </dgm:t>
    </dgm:pt>
    <dgm:pt modelId="{6FFCCAB3-6283-49D7-AEF2-EF44E2441AC3}" type="sibTrans" cxnId="{9907A03F-5B94-41FB-9921-07CAC349E915}">
      <dgm:prSet/>
      <dgm:spPr/>
      <dgm:t>
        <a:bodyPr/>
        <a:lstStyle/>
        <a:p>
          <a:endParaRPr lang="fr-FR"/>
        </a:p>
      </dgm:t>
    </dgm:pt>
    <dgm:pt modelId="{7E2245A0-5CEE-47E6-BA54-D64853B14AE5}">
      <dgm:prSet custT="1"/>
      <dgm:spPr/>
      <dgm:t>
        <a:bodyPr/>
        <a:lstStyle/>
        <a:p>
          <a:pPr algn="ctr">
            <a:buFontTx/>
            <a:buNone/>
          </a:pPr>
          <a:r>
            <a:rPr lang="fr-FR" sz="1600" b="0" i="0" baseline="0"/>
            <a:t>       MSE = 0.185 (Erreur quadratique moyenne)</a:t>
          </a:r>
          <a:endParaRPr lang="fr-FR" sz="1600"/>
        </a:p>
      </dgm:t>
    </dgm:pt>
    <dgm:pt modelId="{3FDB160F-74A2-4D16-86E9-1FA7AB5F3B4D}" type="parTrans" cxnId="{23845CE8-266E-44D5-99D0-5F94EC57FDDB}">
      <dgm:prSet/>
      <dgm:spPr/>
      <dgm:t>
        <a:bodyPr/>
        <a:lstStyle/>
        <a:p>
          <a:endParaRPr lang="fr-FR"/>
        </a:p>
      </dgm:t>
    </dgm:pt>
    <dgm:pt modelId="{7C5ED4E8-4EAE-42B7-8E7E-1847087BF5F7}" type="sibTrans" cxnId="{23845CE8-266E-44D5-99D0-5F94EC57FDDB}">
      <dgm:prSet/>
      <dgm:spPr/>
      <dgm:t>
        <a:bodyPr/>
        <a:lstStyle/>
        <a:p>
          <a:endParaRPr lang="fr-FR"/>
        </a:p>
      </dgm:t>
    </dgm:pt>
    <dgm:pt modelId="{6CA616D0-9587-43D9-8BBA-70169E99B15D}">
      <dgm:prSet custT="1"/>
      <dgm:spPr/>
      <dgm:t>
        <a:bodyPr/>
        <a:lstStyle/>
        <a:p>
          <a:pPr algn="l">
            <a:buFontTx/>
            <a:buNone/>
          </a:pPr>
          <a:r>
            <a:rPr lang="fr-FR" sz="1600" b="0" i="0" baseline="0"/>
            <a:t>        RMSE = 0.430 (Racine MSE)</a:t>
          </a:r>
          <a:endParaRPr lang="fr-FR" sz="1600"/>
        </a:p>
      </dgm:t>
    </dgm:pt>
    <dgm:pt modelId="{B5E19CB6-0450-4860-A786-B9C6752C7067}" type="parTrans" cxnId="{ED98DD08-0941-47A6-BED7-4FD1EE8E03CD}">
      <dgm:prSet/>
      <dgm:spPr/>
      <dgm:t>
        <a:bodyPr/>
        <a:lstStyle/>
        <a:p>
          <a:endParaRPr lang="fr-FR"/>
        </a:p>
      </dgm:t>
    </dgm:pt>
    <dgm:pt modelId="{A3BF9C60-BEFF-4C7A-9FD3-AE62371CB13C}" type="sibTrans" cxnId="{ED98DD08-0941-47A6-BED7-4FD1EE8E03CD}">
      <dgm:prSet/>
      <dgm:spPr/>
      <dgm:t>
        <a:bodyPr/>
        <a:lstStyle/>
        <a:p>
          <a:endParaRPr lang="fr-FR"/>
        </a:p>
      </dgm:t>
    </dgm:pt>
    <dgm:pt modelId="{AF7A088E-88B0-45D4-BF5E-C486268F1864}">
      <dgm:prSet custT="1"/>
      <dgm:spPr/>
      <dgm:t>
        <a:bodyPr/>
        <a:lstStyle/>
        <a:p>
          <a:pPr algn="ctr">
            <a:buFontTx/>
            <a:buNone/>
          </a:pPr>
          <a:r>
            <a:rPr lang="fr-FR" sz="1600" b="0" i="0" baseline="0"/>
            <a:t>MAE = 0.338 (Erreur absolue moyenne)</a:t>
          </a:r>
          <a:endParaRPr lang="fr-FR" sz="1600"/>
        </a:p>
      </dgm:t>
    </dgm:pt>
    <dgm:pt modelId="{139D0065-CE09-49BF-A6B0-194B64DBA2C6}" type="sibTrans" cxnId="{883310E6-3841-467C-8862-54F434ACC414}">
      <dgm:prSet/>
      <dgm:spPr/>
      <dgm:t>
        <a:bodyPr/>
        <a:lstStyle/>
        <a:p>
          <a:endParaRPr lang="fr-FR"/>
        </a:p>
      </dgm:t>
    </dgm:pt>
    <dgm:pt modelId="{50CBE605-7E7C-4ECB-B24E-DE5B32F88627}" type="parTrans" cxnId="{883310E6-3841-467C-8862-54F434ACC414}">
      <dgm:prSet/>
      <dgm:spPr/>
      <dgm:t>
        <a:bodyPr/>
        <a:lstStyle/>
        <a:p>
          <a:endParaRPr lang="fr-FR"/>
        </a:p>
      </dgm:t>
    </dgm:pt>
    <dgm:pt modelId="{8742D527-8647-4863-8BBF-046FEF76DF78}" type="pres">
      <dgm:prSet presAssocID="{AE8C267F-BD61-421B-8411-6844183E1341}" presName="linear" presStyleCnt="0">
        <dgm:presLayoutVars>
          <dgm:dir/>
          <dgm:animLvl val="lvl"/>
          <dgm:resizeHandles val="exact"/>
        </dgm:presLayoutVars>
      </dgm:prSet>
      <dgm:spPr/>
    </dgm:pt>
    <dgm:pt modelId="{E27C92D5-2FE4-4848-AE0B-328F9F940200}" type="pres">
      <dgm:prSet presAssocID="{B1EFFFBD-AB77-4DF1-95D7-B79ABB5C5917}" presName="parentLin" presStyleCnt="0"/>
      <dgm:spPr/>
    </dgm:pt>
    <dgm:pt modelId="{7A86820F-D953-485E-A24B-B1B54C701B56}" type="pres">
      <dgm:prSet presAssocID="{B1EFFFBD-AB77-4DF1-95D7-B79ABB5C5917}" presName="parentLeftMargin" presStyleLbl="node1" presStyleIdx="0" presStyleCnt="1"/>
      <dgm:spPr/>
    </dgm:pt>
    <dgm:pt modelId="{6213962E-E198-4155-B57D-F1B4FAEC4C11}" type="pres">
      <dgm:prSet presAssocID="{B1EFFFBD-AB77-4DF1-95D7-B79ABB5C5917}" presName="parentText" presStyleLbl="node1" presStyleIdx="0" presStyleCnt="1" custScaleY="521297" custLinFactX="7396" custLinFactNeighborX="100000" custLinFactNeighborY="84567">
        <dgm:presLayoutVars>
          <dgm:chMax val="0"/>
          <dgm:bulletEnabled val="1"/>
        </dgm:presLayoutVars>
      </dgm:prSet>
      <dgm:spPr/>
    </dgm:pt>
    <dgm:pt modelId="{62C72B76-6873-4CE2-923A-2B0ECE8569CA}" type="pres">
      <dgm:prSet presAssocID="{B1EFFFBD-AB77-4DF1-95D7-B79ABB5C5917}" presName="negativeSpace" presStyleCnt="0"/>
      <dgm:spPr/>
    </dgm:pt>
    <dgm:pt modelId="{E7E68CE2-32F2-4869-B933-BBE517157B3F}" type="pres">
      <dgm:prSet presAssocID="{B1EFFFBD-AB77-4DF1-95D7-B79ABB5C5917}" presName="childText" presStyleLbl="conFgAcc1" presStyleIdx="0" presStyleCnt="1" custScaleY="351200">
        <dgm:presLayoutVars>
          <dgm:bulletEnabled val="1"/>
        </dgm:presLayoutVars>
      </dgm:prSet>
      <dgm:spPr/>
    </dgm:pt>
  </dgm:ptLst>
  <dgm:cxnLst>
    <dgm:cxn modelId="{ED98DD08-0941-47A6-BED7-4FD1EE8E03CD}" srcId="{B1EFFFBD-AB77-4DF1-95D7-B79ABB5C5917}" destId="{6CA616D0-9587-43D9-8BBA-70169E99B15D}" srcOrd="3" destOrd="0" parTransId="{B5E19CB6-0450-4860-A786-B9C6752C7067}" sibTransId="{A3BF9C60-BEFF-4C7A-9FD3-AE62371CB13C}"/>
    <dgm:cxn modelId="{9907A03F-5B94-41FB-9921-07CAC349E915}" srcId="{B1EFFFBD-AB77-4DF1-95D7-B79ABB5C5917}" destId="{6F3EB485-4192-45A8-A18E-28AEC6F37C78}" srcOrd="0" destOrd="0" parTransId="{18E4565A-113F-42A4-9D6A-5AD7CC87AD04}" sibTransId="{6FFCCAB3-6283-49D7-AEF2-EF44E2441AC3}"/>
    <dgm:cxn modelId="{21BD3A5B-4260-4E95-A14A-65B11F78870D}" type="presOf" srcId="{6CA616D0-9587-43D9-8BBA-70169E99B15D}" destId="{E7E68CE2-32F2-4869-B933-BBE517157B3F}" srcOrd="0" destOrd="3" presId="urn:microsoft.com/office/officeart/2005/8/layout/list1"/>
    <dgm:cxn modelId="{7E55356A-9152-4A92-A45D-5D7E73F3F524}" type="presOf" srcId="{AE8C267F-BD61-421B-8411-6844183E1341}" destId="{8742D527-8647-4863-8BBF-046FEF76DF78}" srcOrd="0" destOrd="0" presId="urn:microsoft.com/office/officeart/2005/8/layout/list1"/>
    <dgm:cxn modelId="{B694BD57-E2A1-46ED-AE10-E62871822F53}" type="presOf" srcId="{B1EFFFBD-AB77-4DF1-95D7-B79ABB5C5917}" destId="{7A86820F-D953-485E-A24B-B1B54C701B56}" srcOrd="0" destOrd="0" presId="urn:microsoft.com/office/officeart/2005/8/layout/list1"/>
    <dgm:cxn modelId="{F442507D-DDC7-4235-A558-75E5DBC43935}" type="presOf" srcId="{6F3EB485-4192-45A8-A18E-28AEC6F37C78}" destId="{E7E68CE2-32F2-4869-B933-BBE517157B3F}" srcOrd="0" destOrd="0" presId="urn:microsoft.com/office/officeart/2005/8/layout/list1"/>
    <dgm:cxn modelId="{EAAF3B85-BFF9-45A4-B3A0-B8C038B80EE7}" type="presOf" srcId="{B1EFFFBD-AB77-4DF1-95D7-B79ABB5C5917}" destId="{6213962E-E198-4155-B57D-F1B4FAEC4C11}" srcOrd="1" destOrd="0" presId="urn:microsoft.com/office/officeart/2005/8/layout/list1"/>
    <dgm:cxn modelId="{6BC8EF85-BFA8-4EB0-A40B-DCC6F4A57101}" type="presOf" srcId="{7E2245A0-5CEE-47E6-BA54-D64853B14AE5}" destId="{E7E68CE2-32F2-4869-B933-BBE517157B3F}" srcOrd="0" destOrd="2" presId="urn:microsoft.com/office/officeart/2005/8/layout/list1"/>
    <dgm:cxn modelId="{F84B03AB-2231-4882-A6A5-B24B1509F49B}" srcId="{AE8C267F-BD61-421B-8411-6844183E1341}" destId="{B1EFFFBD-AB77-4DF1-95D7-B79ABB5C5917}" srcOrd="0" destOrd="0" parTransId="{2C8DDF71-FB8B-4D46-B520-01D558EAA2EF}" sibTransId="{DBA1B102-6B77-4E87-9498-7384E4E9DBB8}"/>
    <dgm:cxn modelId="{883310E6-3841-467C-8862-54F434ACC414}" srcId="{B1EFFFBD-AB77-4DF1-95D7-B79ABB5C5917}" destId="{AF7A088E-88B0-45D4-BF5E-C486268F1864}" srcOrd="1" destOrd="0" parTransId="{50CBE605-7E7C-4ECB-B24E-DE5B32F88627}" sibTransId="{139D0065-CE09-49BF-A6B0-194B64DBA2C6}"/>
    <dgm:cxn modelId="{23845CE8-266E-44D5-99D0-5F94EC57FDDB}" srcId="{B1EFFFBD-AB77-4DF1-95D7-B79ABB5C5917}" destId="{7E2245A0-5CEE-47E6-BA54-D64853B14AE5}" srcOrd="2" destOrd="0" parTransId="{3FDB160F-74A2-4D16-86E9-1FA7AB5F3B4D}" sibTransId="{7C5ED4E8-4EAE-42B7-8E7E-1847087BF5F7}"/>
    <dgm:cxn modelId="{B80A81FD-AB4E-4DC3-9C3A-0DB5AC56826C}" type="presOf" srcId="{AF7A088E-88B0-45D4-BF5E-C486268F1864}" destId="{E7E68CE2-32F2-4869-B933-BBE517157B3F}" srcOrd="0" destOrd="1" presId="urn:microsoft.com/office/officeart/2005/8/layout/list1"/>
    <dgm:cxn modelId="{CAE8FA18-79A5-4648-AAEF-013E09ABA382}" type="presParOf" srcId="{8742D527-8647-4863-8BBF-046FEF76DF78}" destId="{E27C92D5-2FE4-4848-AE0B-328F9F940200}" srcOrd="0" destOrd="0" presId="urn:microsoft.com/office/officeart/2005/8/layout/list1"/>
    <dgm:cxn modelId="{787F592D-306C-4F33-83EB-EF94B9E6A62C}" type="presParOf" srcId="{E27C92D5-2FE4-4848-AE0B-328F9F940200}" destId="{7A86820F-D953-485E-A24B-B1B54C701B56}" srcOrd="0" destOrd="0" presId="urn:microsoft.com/office/officeart/2005/8/layout/list1"/>
    <dgm:cxn modelId="{4B23AF94-7208-4215-8F77-848D3C821A92}" type="presParOf" srcId="{E27C92D5-2FE4-4848-AE0B-328F9F940200}" destId="{6213962E-E198-4155-B57D-F1B4FAEC4C11}" srcOrd="1" destOrd="0" presId="urn:microsoft.com/office/officeart/2005/8/layout/list1"/>
    <dgm:cxn modelId="{C3096576-4488-4B5B-BBA6-E3270070AE67}" type="presParOf" srcId="{8742D527-8647-4863-8BBF-046FEF76DF78}" destId="{62C72B76-6873-4CE2-923A-2B0ECE8569CA}" srcOrd="1" destOrd="0" presId="urn:microsoft.com/office/officeart/2005/8/layout/list1"/>
    <dgm:cxn modelId="{B31F27E3-D0C4-46AD-8791-CAE0296F3780}" type="presParOf" srcId="{8742D527-8647-4863-8BBF-046FEF76DF78}" destId="{E7E68CE2-32F2-4869-B933-BBE517157B3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7F9837E-AD15-473D-B808-60FA7649C15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C6F34E8-2A67-41A3-AA68-E2C34249E45C}">
      <dgm:prSet/>
      <dgm:spPr/>
      <dgm:t>
        <a:bodyPr/>
        <a:lstStyle/>
        <a:p>
          <a:pPr algn="ctr"/>
          <a:r>
            <a:rPr lang="fr-FR"/>
            <a:t>Comparaison indicateurs</a:t>
          </a:r>
        </a:p>
      </dgm:t>
    </dgm:pt>
    <dgm:pt modelId="{DA9BF554-A056-4E6C-AEE7-C3A84B6C91CA}" type="parTrans" cxnId="{0903D500-EBBF-4C6C-9303-2F4DCFFA624A}">
      <dgm:prSet/>
      <dgm:spPr/>
      <dgm:t>
        <a:bodyPr/>
        <a:lstStyle/>
        <a:p>
          <a:endParaRPr lang="fr-FR"/>
        </a:p>
      </dgm:t>
    </dgm:pt>
    <dgm:pt modelId="{B058207B-66BF-4C48-B7E1-6E1D2BE1AA97}" type="sibTrans" cxnId="{0903D500-EBBF-4C6C-9303-2F4DCFFA624A}">
      <dgm:prSet/>
      <dgm:spPr/>
      <dgm:t>
        <a:bodyPr/>
        <a:lstStyle/>
        <a:p>
          <a:endParaRPr lang="fr-FR"/>
        </a:p>
      </dgm:t>
    </dgm:pt>
    <dgm:pt modelId="{B63AC4B1-2803-4CE4-8ADE-434324267D5E}">
      <dgm:prSet/>
      <dgm:spPr/>
      <dgm:t>
        <a:bodyPr/>
        <a:lstStyle/>
        <a:p>
          <a:pPr>
            <a:buFontTx/>
            <a:buNone/>
          </a:pPr>
          <a:r>
            <a:rPr lang="fr-FR" b="0"/>
            <a:t>       R²</a:t>
          </a:r>
          <a:r>
            <a:rPr lang="fr-FR"/>
            <a:t> : </a:t>
          </a:r>
          <a:r>
            <a:rPr lang="fr-FR" b="1"/>
            <a:t>Statsmodels</a:t>
          </a:r>
          <a:r>
            <a:rPr lang="fr-FR"/>
            <a:t> &gt; Sklearn</a:t>
          </a:r>
        </a:p>
      </dgm:t>
    </dgm:pt>
    <dgm:pt modelId="{1AF2DE7B-B7F5-4839-A1D4-77D44FC26915}" type="parTrans" cxnId="{AA1BF97F-2A58-4569-9A14-83E0416B4E32}">
      <dgm:prSet/>
      <dgm:spPr/>
      <dgm:t>
        <a:bodyPr/>
        <a:lstStyle/>
        <a:p>
          <a:endParaRPr lang="fr-FR"/>
        </a:p>
      </dgm:t>
    </dgm:pt>
    <dgm:pt modelId="{99B6B2D4-D919-4579-98FB-766ADCD7BAC9}" type="sibTrans" cxnId="{AA1BF97F-2A58-4569-9A14-83E0416B4E32}">
      <dgm:prSet/>
      <dgm:spPr/>
      <dgm:t>
        <a:bodyPr/>
        <a:lstStyle/>
        <a:p>
          <a:endParaRPr lang="fr-FR"/>
        </a:p>
      </dgm:t>
    </dgm:pt>
    <dgm:pt modelId="{2842EA27-A687-4B54-87E6-18B2006986EC}">
      <dgm:prSet/>
      <dgm:spPr/>
      <dgm:t>
        <a:bodyPr/>
        <a:lstStyle/>
        <a:p>
          <a:pPr>
            <a:buFontTx/>
            <a:buNone/>
          </a:pPr>
          <a:r>
            <a:rPr lang="fr-FR"/>
            <a:t>       MAE, MSE, RMSE : </a:t>
          </a:r>
          <a:r>
            <a:rPr lang="fr-FR" b="1"/>
            <a:t>Statsmodels</a:t>
          </a:r>
          <a:r>
            <a:rPr lang="fr-FR"/>
            <a:t> &lt; Sklearn  </a:t>
          </a:r>
        </a:p>
      </dgm:t>
    </dgm:pt>
    <dgm:pt modelId="{E0317089-404D-4B7A-AF5F-6AD8EBD5197C}" type="parTrans" cxnId="{29BFEDD3-C461-4760-9C4B-854CC37008C7}">
      <dgm:prSet/>
      <dgm:spPr/>
      <dgm:t>
        <a:bodyPr/>
        <a:lstStyle/>
        <a:p>
          <a:endParaRPr lang="fr-FR"/>
        </a:p>
      </dgm:t>
    </dgm:pt>
    <dgm:pt modelId="{EC33F280-93F1-4AF1-9965-4F282A97AE74}" type="sibTrans" cxnId="{29BFEDD3-C461-4760-9C4B-854CC37008C7}">
      <dgm:prSet/>
      <dgm:spPr/>
      <dgm:t>
        <a:bodyPr/>
        <a:lstStyle/>
        <a:p>
          <a:endParaRPr lang="fr-FR"/>
        </a:p>
      </dgm:t>
    </dgm:pt>
    <dgm:pt modelId="{5FA9997E-A993-46A2-9A2D-B315AC8C2BEF}" type="pres">
      <dgm:prSet presAssocID="{67F9837E-AD15-473D-B808-60FA7649C158}" presName="linear" presStyleCnt="0">
        <dgm:presLayoutVars>
          <dgm:dir/>
          <dgm:animLvl val="lvl"/>
          <dgm:resizeHandles val="exact"/>
        </dgm:presLayoutVars>
      </dgm:prSet>
      <dgm:spPr/>
    </dgm:pt>
    <dgm:pt modelId="{BE1DFD60-4B18-4956-8A62-C9BC9032B5F8}" type="pres">
      <dgm:prSet presAssocID="{AC6F34E8-2A67-41A3-AA68-E2C34249E45C}" presName="parentLin" presStyleCnt="0"/>
      <dgm:spPr/>
    </dgm:pt>
    <dgm:pt modelId="{F8C98C2A-EAC0-420D-B157-BAC2D79936CF}" type="pres">
      <dgm:prSet presAssocID="{AC6F34E8-2A67-41A3-AA68-E2C34249E45C}" presName="parentLeftMargin" presStyleLbl="node1" presStyleIdx="0" presStyleCnt="1"/>
      <dgm:spPr/>
    </dgm:pt>
    <dgm:pt modelId="{6B644FDF-A006-41F1-B18C-22F4869B9FED}" type="pres">
      <dgm:prSet presAssocID="{AC6F34E8-2A67-41A3-AA68-E2C34249E45C}" presName="parentText" presStyleLbl="node1" presStyleIdx="0" presStyleCnt="1" custLinFactX="8739" custLinFactNeighborX="100000" custLinFactNeighborY="-321">
        <dgm:presLayoutVars>
          <dgm:chMax val="0"/>
          <dgm:bulletEnabled val="1"/>
        </dgm:presLayoutVars>
      </dgm:prSet>
      <dgm:spPr/>
    </dgm:pt>
    <dgm:pt modelId="{9692F6BD-8CC8-4CEF-AAEB-506027438E17}" type="pres">
      <dgm:prSet presAssocID="{AC6F34E8-2A67-41A3-AA68-E2C34249E45C}" presName="negativeSpace" presStyleCnt="0"/>
      <dgm:spPr/>
    </dgm:pt>
    <dgm:pt modelId="{12D4FC64-FF3F-4EBE-90D3-450D0CF70BB2}" type="pres">
      <dgm:prSet presAssocID="{AC6F34E8-2A67-41A3-AA68-E2C34249E45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903D500-EBBF-4C6C-9303-2F4DCFFA624A}" srcId="{67F9837E-AD15-473D-B808-60FA7649C158}" destId="{AC6F34E8-2A67-41A3-AA68-E2C34249E45C}" srcOrd="0" destOrd="0" parTransId="{DA9BF554-A056-4E6C-AEE7-C3A84B6C91CA}" sibTransId="{B058207B-66BF-4C48-B7E1-6E1D2BE1AA97}"/>
    <dgm:cxn modelId="{A32B3408-0855-4741-B8F2-B3E270F794F9}" type="presOf" srcId="{AC6F34E8-2A67-41A3-AA68-E2C34249E45C}" destId="{F8C98C2A-EAC0-420D-B157-BAC2D79936CF}" srcOrd="0" destOrd="0" presId="urn:microsoft.com/office/officeart/2005/8/layout/list1"/>
    <dgm:cxn modelId="{AA1BF97F-2A58-4569-9A14-83E0416B4E32}" srcId="{AC6F34E8-2A67-41A3-AA68-E2C34249E45C}" destId="{B63AC4B1-2803-4CE4-8ADE-434324267D5E}" srcOrd="0" destOrd="0" parTransId="{1AF2DE7B-B7F5-4839-A1D4-77D44FC26915}" sibTransId="{99B6B2D4-D919-4579-98FB-766ADCD7BAC9}"/>
    <dgm:cxn modelId="{2AD46185-68F1-4138-B0EA-45CE4AD1162E}" type="presOf" srcId="{67F9837E-AD15-473D-B808-60FA7649C158}" destId="{5FA9997E-A993-46A2-9A2D-B315AC8C2BEF}" srcOrd="0" destOrd="0" presId="urn:microsoft.com/office/officeart/2005/8/layout/list1"/>
    <dgm:cxn modelId="{52F02387-82B1-4CD7-A73E-8214B18E88F8}" type="presOf" srcId="{2842EA27-A687-4B54-87E6-18B2006986EC}" destId="{12D4FC64-FF3F-4EBE-90D3-450D0CF70BB2}" srcOrd="0" destOrd="1" presId="urn:microsoft.com/office/officeart/2005/8/layout/list1"/>
    <dgm:cxn modelId="{29BFEDD3-C461-4760-9C4B-854CC37008C7}" srcId="{AC6F34E8-2A67-41A3-AA68-E2C34249E45C}" destId="{2842EA27-A687-4B54-87E6-18B2006986EC}" srcOrd="1" destOrd="0" parTransId="{E0317089-404D-4B7A-AF5F-6AD8EBD5197C}" sibTransId="{EC33F280-93F1-4AF1-9965-4F282A97AE74}"/>
    <dgm:cxn modelId="{727A9CE0-EEF9-4933-B3F2-5CD5628F7A0A}" type="presOf" srcId="{B63AC4B1-2803-4CE4-8ADE-434324267D5E}" destId="{12D4FC64-FF3F-4EBE-90D3-450D0CF70BB2}" srcOrd="0" destOrd="0" presId="urn:microsoft.com/office/officeart/2005/8/layout/list1"/>
    <dgm:cxn modelId="{26B68BEF-86AA-4437-ADE5-458422054697}" type="presOf" srcId="{AC6F34E8-2A67-41A3-AA68-E2C34249E45C}" destId="{6B644FDF-A006-41F1-B18C-22F4869B9FED}" srcOrd="1" destOrd="0" presId="urn:microsoft.com/office/officeart/2005/8/layout/list1"/>
    <dgm:cxn modelId="{7520D2A9-4D64-42B5-960A-2AC0A670F67B}" type="presParOf" srcId="{5FA9997E-A993-46A2-9A2D-B315AC8C2BEF}" destId="{BE1DFD60-4B18-4956-8A62-C9BC9032B5F8}" srcOrd="0" destOrd="0" presId="urn:microsoft.com/office/officeart/2005/8/layout/list1"/>
    <dgm:cxn modelId="{BFD89183-650F-48C2-AA4F-C9285B4289C6}" type="presParOf" srcId="{BE1DFD60-4B18-4956-8A62-C9BC9032B5F8}" destId="{F8C98C2A-EAC0-420D-B157-BAC2D79936CF}" srcOrd="0" destOrd="0" presId="urn:microsoft.com/office/officeart/2005/8/layout/list1"/>
    <dgm:cxn modelId="{5062B350-B971-4BE4-8205-DAECB0B855AD}" type="presParOf" srcId="{BE1DFD60-4B18-4956-8A62-C9BC9032B5F8}" destId="{6B644FDF-A006-41F1-B18C-22F4869B9FED}" srcOrd="1" destOrd="0" presId="urn:microsoft.com/office/officeart/2005/8/layout/list1"/>
    <dgm:cxn modelId="{E67C7683-DD19-4824-84E3-EBDD6CA74581}" type="presParOf" srcId="{5FA9997E-A993-46A2-9A2D-B315AC8C2BEF}" destId="{9692F6BD-8CC8-4CEF-AAEB-506027438E17}" srcOrd="1" destOrd="0" presId="urn:microsoft.com/office/officeart/2005/8/layout/list1"/>
    <dgm:cxn modelId="{11D50884-A562-49D1-9691-DCE57FA53D68}" type="presParOf" srcId="{5FA9997E-A993-46A2-9A2D-B315AC8C2BEF}" destId="{12D4FC64-FF3F-4EBE-90D3-450D0CF70BB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9800DDA-E31E-472E-98DA-E8F5EFB4A8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76CC6BFE-4DD3-4E8A-96D4-6FD08049E166}">
      <dgm:prSet/>
      <dgm:spPr/>
      <dgm:t>
        <a:bodyPr/>
        <a:lstStyle/>
        <a:p>
          <a:r>
            <a:rPr lang="fr-FR"/>
            <a:t>Linéarité </a:t>
          </a:r>
          <a:r>
            <a:rPr lang="fr-FR" b="1">
              <a:solidFill>
                <a:srgbClr val="00B050"/>
              </a:solidFill>
            </a:rPr>
            <a:t>V</a:t>
          </a:r>
          <a:endParaRPr lang="fr-FR">
            <a:solidFill>
              <a:srgbClr val="00B050"/>
            </a:solidFill>
          </a:endParaRPr>
        </a:p>
      </dgm:t>
    </dgm:pt>
    <dgm:pt modelId="{D6384D0E-E332-468D-AF4C-F5E24AA181A8}" type="parTrans" cxnId="{984AF20F-F160-448C-9DD5-C353BC3A85F4}">
      <dgm:prSet/>
      <dgm:spPr/>
      <dgm:t>
        <a:bodyPr/>
        <a:lstStyle/>
        <a:p>
          <a:endParaRPr lang="fr-FR"/>
        </a:p>
      </dgm:t>
    </dgm:pt>
    <dgm:pt modelId="{588C3433-E94B-486E-9C62-33EADB5B29FB}" type="sibTrans" cxnId="{984AF20F-F160-448C-9DD5-C353BC3A85F4}">
      <dgm:prSet/>
      <dgm:spPr/>
      <dgm:t>
        <a:bodyPr/>
        <a:lstStyle/>
        <a:p>
          <a:endParaRPr lang="fr-FR"/>
        </a:p>
      </dgm:t>
    </dgm:pt>
    <dgm:pt modelId="{06882266-C96D-4E38-BED9-5B9EE7EBF473}">
      <dgm:prSet/>
      <dgm:spPr/>
      <dgm:t>
        <a:bodyPr/>
        <a:lstStyle/>
        <a:p>
          <a:pPr>
            <a:buFontTx/>
            <a:buNone/>
          </a:pPr>
          <a:r>
            <a:rPr lang="fr-FR"/>
            <a:t>Test de Rainbow</a:t>
          </a:r>
        </a:p>
      </dgm:t>
    </dgm:pt>
    <dgm:pt modelId="{2121DF4C-3372-4706-8403-D16157A9C4DB}" type="parTrans" cxnId="{64026F1A-7408-41E5-B27F-AD6343A2B766}">
      <dgm:prSet/>
      <dgm:spPr/>
      <dgm:t>
        <a:bodyPr/>
        <a:lstStyle/>
        <a:p>
          <a:endParaRPr lang="fr-FR"/>
        </a:p>
      </dgm:t>
    </dgm:pt>
    <dgm:pt modelId="{BAC81921-FF4C-455E-81DE-D22FA376A2C8}" type="sibTrans" cxnId="{64026F1A-7408-41E5-B27F-AD6343A2B766}">
      <dgm:prSet/>
      <dgm:spPr/>
      <dgm:t>
        <a:bodyPr/>
        <a:lstStyle/>
        <a:p>
          <a:endParaRPr lang="fr-FR"/>
        </a:p>
      </dgm:t>
    </dgm:pt>
    <dgm:pt modelId="{B87B4F54-1565-464F-9D5A-D8D811D480A4}">
      <dgm:prSet/>
      <dgm:spPr/>
      <dgm:t>
        <a:bodyPr/>
        <a:lstStyle/>
        <a:p>
          <a:r>
            <a:rPr lang="fr-FR"/>
            <a:t>Homoscédacité </a:t>
          </a:r>
          <a:r>
            <a:rPr lang="fr-FR" b="0">
              <a:solidFill>
                <a:srgbClr val="00B050"/>
              </a:solidFill>
            </a:rPr>
            <a:t>V</a:t>
          </a:r>
        </a:p>
      </dgm:t>
    </dgm:pt>
    <dgm:pt modelId="{624A837D-EEC9-49A1-93C3-4955A902BDB7}" type="parTrans" cxnId="{3D9464B5-BE24-4A6C-8ECC-EB2348752671}">
      <dgm:prSet/>
      <dgm:spPr/>
      <dgm:t>
        <a:bodyPr/>
        <a:lstStyle/>
        <a:p>
          <a:endParaRPr lang="fr-FR"/>
        </a:p>
      </dgm:t>
    </dgm:pt>
    <dgm:pt modelId="{EAFA5B8C-40AE-4E6B-A46A-FDFFE8B5A5F8}" type="sibTrans" cxnId="{3D9464B5-BE24-4A6C-8ECC-EB2348752671}">
      <dgm:prSet/>
      <dgm:spPr/>
      <dgm:t>
        <a:bodyPr/>
        <a:lstStyle/>
        <a:p>
          <a:endParaRPr lang="fr-FR"/>
        </a:p>
      </dgm:t>
    </dgm:pt>
    <dgm:pt modelId="{E2DD821F-5C3D-4953-B39D-B4FE7C91683C}">
      <dgm:prSet/>
      <dgm:spPr/>
      <dgm:t>
        <a:bodyPr/>
        <a:lstStyle/>
        <a:p>
          <a:pPr>
            <a:buFontTx/>
            <a:buNone/>
          </a:pPr>
          <a:r>
            <a:rPr lang="fr-FR"/>
            <a:t>Test de Breuch-Pagan</a:t>
          </a:r>
        </a:p>
      </dgm:t>
    </dgm:pt>
    <dgm:pt modelId="{C1E20A4A-082F-40B3-8F21-B44A769C76AD}" type="parTrans" cxnId="{C3B86A83-4411-45DE-AB26-6A13091D7E9E}">
      <dgm:prSet/>
      <dgm:spPr/>
      <dgm:t>
        <a:bodyPr/>
        <a:lstStyle/>
        <a:p>
          <a:endParaRPr lang="fr-FR"/>
        </a:p>
      </dgm:t>
    </dgm:pt>
    <dgm:pt modelId="{A960D57D-4083-4FFB-8B30-B48EF4DFE6C4}" type="sibTrans" cxnId="{C3B86A83-4411-45DE-AB26-6A13091D7E9E}">
      <dgm:prSet/>
      <dgm:spPr/>
      <dgm:t>
        <a:bodyPr/>
        <a:lstStyle/>
        <a:p>
          <a:endParaRPr lang="fr-FR"/>
        </a:p>
      </dgm:t>
    </dgm:pt>
    <dgm:pt modelId="{135AA46A-F915-4746-9077-BC4BFF870198}">
      <dgm:prSet/>
      <dgm:spPr/>
      <dgm:t>
        <a:bodyPr/>
        <a:lstStyle/>
        <a:p>
          <a:r>
            <a:rPr lang="fr-FR"/>
            <a:t>Absence de multicolinéarité </a:t>
          </a:r>
          <a:r>
            <a:rPr lang="fr-FR" b="1">
              <a:solidFill>
                <a:srgbClr val="00B050"/>
              </a:solidFill>
            </a:rPr>
            <a:t>V</a:t>
          </a:r>
          <a:endParaRPr lang="fr-FR">
            <a:solidFill>
              <a:srgbClr val="00B050"/>
            </a:solidFill>
          </a:endParaRPr>
        </a:p>
      </dgm:t>
    </dgm:pt>
    <dgm:pt modelId="{175D63BB-7EF9-4062-8354-285FA1C458E5}" type="parTrans" cxnId="{686F3B30-97B0-435E-9F8A-A2BA7AC5088D}">
      <dgm:prSet/>
      <dgm:spPr/>
      <dgm:t>
        <a:bodyPr/>
        <a:lstStyle/>
        <a:p>
          <a:endParaRPr lang="fr-FR"/>
        </a:p>
      </dgm:t>
    </dgm:pt>
    <dgm:pt modelId="{018FDC62-9B8F-4BC9-8390-972CF60E6DAD}" type="sibTrans" cxnId="{686F3B30-97B0-435E-9F8A-A2BA7AC5088D}">
      <dgm:prSet/>
      <dgm:spPr/>
      <dgm:t>
        <a:bodyPr/>
        <a:lstStyle/>
        <a:p>
          <a:endParaRPr lang="fr-FR"/>
        </a:p>
      </dgm:t>
    </dgm:pt>
    <dgm:pt modelId="{96E546A2-FF85-4DC4-85D9-018817628A7E}">
      <dgm:prSet/>
      <dgm:spPr/>
      <dgm:t>
        <a:bodyPr/>
        <a:lstStyle/>
        <a:p>
          <a:pPr>
            <a:buFontTx/>
            <a:buNone/>
          </a:pPr>
          <a:r>
            <a:rPr lang="fr-FR"/>
            <a:t>Calcul des VIF (variance inflation factor)</a:t>
          </a:r>
        </a:p>
      </dgm:t>
    </dgm:pt>
    <dgm:pt modelId="{9F2381C2-4287-46B5-A930-034759B2005C}" type="parTrans" cxnId="{6546C5AA-824E-4B7D-BAAD-3ADB94CC3AF0}">
      <dgm:prSet/>
      <dgm:spPr/>
      <dgm:t>
        <a:bodyPr/>
        <a:lstStyle/>
        <a:p>
          <a:endParaRPr lang="fr-FR"/>
        </a:p>
      </dgm:t>
    </dgm:pt>
    <dgm:pt modelId="{8C180885-E9EB-4C6A-A644-461D5C0A2D51}" type="sibTrans" cxnId="{6546C5AA-824E-4B7D-BAAD-3ADB94CC3AF0}">
      <dgm:prSet/>
      <dgm:spPr/>
      <dgm:t>
        <a:bodyPr/>
        <a:lstStyle/>
        <a:p>
          <a:endParaRPr lang="fr-FR"/>
        </a:p>
      </dgm:t>
    </dgm:pt>
    <dgm:pt modelId="{406E693F-7FB6-48B9-AEDD-56FB40E9378E}">
      <dgm:prSet/>
      <dgm:spPr/>
      <dgm:t>
        <a:bodyPr/>
        <a:lstStyle/>
        <a:p>
          <a:r>
            <a:rPr lang="fr-FR"/>
            <a:t>Normalité des résidus </a:t>
          </a:r>
          <a:r>
            <a:rPr lang="fr-FR" b="1">
              <a:solidFill>
                <a:srgbClr val="FF0000"/>
              </a:solidFill>
            </a:rPr>
            <a:t>X</a:t>
          </a:r>
          <a:endParaRPr lang="fr-FR">
            <a:solidFill>
              <a:srgbClr val="FF0000"/>
            </a:solidFill>
          </a:endParaRPr>
        </a:p>
      </dgm:t>
    </dgm:pt>
    <dgm:pt modelId="{58402158-A5C1-498D-B789-B45D2714A85D}" type="parTrans" cxnId="{E561E148-98BA-4E7C-A8D9-266A55F26A84}">
      <dgm:prSet/>
      <dgm:spPr/>
      <dgm:t>
        <a:bodyPr/>
        <a:lstStyle/>
        <a:p>
          <a:endParaRPr lang="fr-FR"/>
        </a:p>
      </dgm:t>
    </dgm:pt>
    <dgm:pt modelId="{6AD39385-4780-4830-AB43-F1ABF3074D6D}" type="sibTrans" cxnId="{E561E148-98BA-4E7C-A8D9-266A55F26A84}">
      <dgm:prSet/>
      <dgm:spPr/>
      <dgm:t>
        <a:bodyPr/>
        <a:lstStyle/>
        <a:p>
          <a:endParaRPr lang="fr-FR"/>
        </a:p>
      </dgm:t>
    </dgm:pt>
    <dgm:pt modelId="{40B81782-BBB5-4336-AD04-74EED8FD3648}">
      <dgm:prSet/>
      <dgm:spPr/>
      <dgm:t>
        <a:bodyPr/>
        <a:lstStyle/>
        <a:p>
          <a:pPr>
            <a:buFontTx/>
            <a:buNone/>
          </a:pPr>
          <a:r>
            <a:rPr lang="fr-FR"/>
            <a:t>Test de Shapiro </a:t>
          </a:r>
        </a:p>
      </dgm:t>
    </dgm:pt>
    <dgm:pt modelId="{63EB0FF5-A58A-4B3F-87A2-98278B797A5A}" type="parTrans" cxnId="{BB0D0694-953E-4B9F-986A-50CF9EBDF98C}">
      <dgm:prSet/>
      <dgm:spPr/>
      <dgm:t>
        <a:bodyPr/>
        <a:lstStyle/>
        <a:p>
          <a:endParaRPr lang="fr-FR"/>
        </a:p>
      </dgm:t>
    </dgm:pt>
    <dgm:pt modelId="{750109EE-C93D-4A1C-BEC7-676B28236CEE}" type="sibTrans" cxnId="{BB0D0694-953E-4B9F-986A-50CF9EBDF98C}">
      <dgm:prSet/>
      <dgm:spPr/>
      <dgm:t>
        <a:bodyPr/>
        <a:lstStyle/>
        <a:p>
          <a:endParaRPr lang="fr-FR"/>
        </a:p>
      </dgm:t>
    </dgm:pt>
    <dgm:pt modelId="{A27D4B6D-C033-497C-A786-7BA1761815F9}">
      <dgm:prSet/>
      <dgm:spPr/>
      <dgm:t>
        <a:bodyPr/>
        <a:lstStyle/>
        <a:p>
          <a:r>
            <a:rPr lang="fr-FR"/>
            <a:t>Autocorrélation </a:t>
          </a:r>
          <a:r>
            <a:rPr lang="fr-FR" b="1">
              <a:solidFill>
                <a:srgbClr val="00B050"/>
              </a:solidFill>
            </a:rPr>
            <a:t>V</a:t>
          </a:r>
          <a:endParaRPr lang="fr-FR">
            <a:solidFill>
              <a:srgbClr val="00B050"/>
            </a:solidFill>
          </a:endParaRPr>
        </a:p>
      </dgm:t>
    </dgm:pt>
    <dgm:pt modelId="{FCC17A36-9879-4661-8242-A1F22A3DBAAB}" type="parTrans" cxnId="{DDB9BFA9-F40D-4389-8075-DCC071E9FABA}">
      <dgm:prSet/>
      <dgm:spPr/>
      <dgm:t>
        <a:bodyPr/>
        <a:lstStyle/>
        <a:p>
          <a:endParaRPr lang="fr-FR"/>
        </a:p>
      </dgm:t>
    </dgm:pt>
    <dgm:pt modelId="{D32FAD72-6B5B-475F-A9D9-317007094EE3}" type="sibTrans" cxnId="{DDB9BFA9-F40D-4389-8075-DCC071E9FABA}">
      <dgm:prSet/>
      <dgm:spPr/>
      <dgm:t>
        <a:bodyPr/>
        <a:lstStyle/>
        <a:p>
          <a:endParaRPr lang="fr-FR"/>
        </a:p>
      </dgm:t>
    </dgm:pt>
    <dgm:pt modelId="{A198C44A-E3D2-477C-BE9B-D9C7E7C98D55}">
      <dgm:prSet/>
      <dgm:spPr/>
      <dgm:t>
        <a:bodyPr/>
        <a:lstStyle/>
        <a:p>
          <a:pPr>
            <a:buFontTx/>
            <a:buNone/>
          </a:pPr>
          <a:r>
            <a:rPr lang="fr-FR"/>
            <a:t>Test de Durbin-Watson (affiché dans le résumé)</a:t>
          </a:r>
        </a:p>
      </dgm:t>
    </dgm:pt>
    <dgm:pt modelId="{C180D372-A441-42E8-90BE-10CCDDCC1BA3}" type="parTrans" cxnId="{9192598D-F0E7-4FF9-BB95-F28CF967D590}">
      <dgm:prSet/>
      <dgm:spPr/>
      <dgm:t>
        <a:bodyPr/>
        <a:lstStyle/>
        <a:p>
          <a:endParaRPr lang="fr-FR"/>
        </a:p>
      </dgm:t>
    </dgm:pt>
    <dgm:pt modelId="{25F80C12-D57F-4ED0-8E9E-625147988FE8}" type="sibTrans" cxnId="{9192598D-F0E7-4FF9-BB95-F28CF967D590}">
      <dgm:prSet/>
      <dgm:spPr/>
      <dgm:t>
        <a:bodyPr/>
        <a:lstStyle/>
        <a:p>
          <a:endParaRPr lang="fr-FR"/>
        </a:p>
      </dgm:t>
    </dgm:pt>
    <dgm:pt modelId="{D42FA3C9-316F-4FD0-AA35-C57889285573}">
      <dgm:prSet/>
      <dgm:spPr/>
      <dgm:t>
        <a:bodyPr/>
        <a:lstStyle/>
        <a:p>
          <a:r>
            <a:rPr lang="fr-FR"/>
            <a:t>Espérance nulle des erreurs </a:t>
          </a:r>
          <a:r>
            <a:rPr lang="fr-FR" b="1">
              <a:solidFill>
                <a:srgbClr val="00B050"/>
              </a:solidFill>
            </a:rPr>
            <a:t>V</a:t>
          </a:r>
          <a:endParaRPr lang="fr-FR">
            <a:solidFill>
              <a:srgbClr val="00B050"/>
            </a:solidFill>
          </a:endParaRPr>
        </a:p>
      </dgm:t>
    </dgm:pt>
    <dgm:pt modelId="{DC6F68A7-97CB-4C2C-AE23-6BFF39EC5E88}" type="parTrans" cxnId="{70FD0C48-2B03-40F4-BD5C-4403C393F929}">
      <dgm:prSet/>
      <dgm:spPr/>
      <dgm:t>
        <a:bodyPr/>
        <a:lstStyle/>
        <a:p>
          <a:endParaRPr lang="fr-FR"/>
        </a:p>
      </dgm:t>
    </dgm:pt>
    <dgm:pt modelId="{B3D91235-02EC-4DA0-B0D0-5D751977E191}" type="sibTrans" cxnId="{70FD0C48-2B03-40F4-BD5C-4403C393F929}">
      <dgm:prSet/>
      <dgm:spPr/>
      <dgm:t>
        <a:bodyPr/>
        <a:lstStyle/>
        <a:p>
          <a:endParaRPr lang="fr-FR"/>
        </a:p>
      </dgm:t>
    </dgm:pt>
    <dgm:pt modelId="{6EE64C29-DB37-4D01-9412-7ED0BB7A121E}">
      <dgm:prSet/>
      <dgm:spPr/>
      <dgm:t>
        <a:bodyPr/>
        <a:lstStyle/>
        <a:p>
          <a:pPr>
            <a:buFontTx/>
            <a:buNone/>
          </a:pPr>
          <a:r>
            <a:rPr lang="fr-FR"/>
            <a:t>Déjà validé par le modèle de Statsmodels</a:t>
          </a:r>
        </a:p>
      </dgm:t>
    </dgm:pt>
    <dgm:pt modelId="{F9C02B6B-358A-443F-8E04-1C4898E8D882}" type="parTrans" cxnId="{996F45B2-0A5F-4383-84FD-F3FE6E12ACF3}">
      <dgm:prSet/>
      <dgm:spPr/>
      <dgm:t>
        <a:bodyPr/>
        <a:lstStyle/>
        <a:p>
          <a:endParaRPr lang="fr-FR"/>
        </a:p>
      </dgm:t>
    </dgm:pt>
    <dgm:pt modelId="{36CC9A60-35B9-4D5C-834C-4685E58B5CDC}" type="sibTrans" cxnId="{996F45B2-0A5F-4383-84FD-F3FE6E12ACF3}">
      <dgm:prSet/>
      <dgm:spPr/>
      <dgm:t>
        <a:bodyPr/>
        <a:lstStyle/>
        <a:p>
          <a:endParaRPr lang="fr-FR"/>
        </a:p>
      </dgm:t>
    </dgm:pt>
    <dgm:pt modelId="{90056904-7236-417A-94EE-FDD4211EB582}" type="pres">
      <dgm:prSet presAssocID="{B9800DDA-E31E-472E-98DA-E8F5EFB4A871}" presName="linear" presStyleCnt="0">
        <dgm:presLayoutVars>
          <dgm:animLvl val="lvl"/>
          <dgm:resizeHandles val="exact"/>
        </dgm:presLayoutVars>
      </dgm:prSet>
      <dgm:spPr/>
    </dgm:pt>
    <dgm:pt modelId="{F8A9F3C9-F157-4684-B0DE-047BC1533BC1}" type="pres">
      <dgm:prSet presAssocID="{76CC6BFE-4DD3-4E8A-96D4-6FD08049E16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C531923-99F5-4BA9-B962-DD59B6C9DBD5}" type="pres">
      <dgm:prSet presAssocID="{76CC6BFE-4DD3-4E8A-96D4-6FD08049E166}" presName="childText" presStyleLbl="revTx" presStyleIdx="0" presStyleCnt="6">
        <dgm:presLayoutVars>
          <dgm:bulletEnabled val="1"/>
        </dgm:presLayoutVars>
      </dgm:prSet>
      <dgm:spPr/>
    </dgm:pt>
    <dgm:pt modelId="{0E2F0241-1BCF-45CC-B421-D4C5D8CCC1F4}" type="pres">
      <dgm:prSet presAssocID="{B87B4F54-1565-464F-9D5A-D8D811D480A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B0E3444-10C4-4092-81F9-56B0A1940F94}" type="pres">
      <dgm:prSet presAssocID="{B87B4F54-1565-464F-9D5A-D8D811D480A4}" presName="childText" presStyleLbl="revTx" presStyleIdx="1" presStyleCnt="6">
        <dgm:presLayoutVars>
          <dgm:bulletEnabled val="1"/>
        </dgm:presLayoutVars>
      </dgm:prSet>
      <dgm:spPr/>
    </dgm:pt>
    <dgm:pt modelId="{BA8D8E5F-E396-4461-8535-C5FE2A124B18}" type="pres">
      <dgm:prSet presAssocID="{135AA46A-F915-4746-9077-BC4BFF87019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A81DF56-C4F2-4C66-A667-7B56719AE103}" type="pres">
      <dgm:prSet presAssocID="{135AA46A-F915-4746-9077-BC4BFF870198}" presName="childText" presStyleLbl="revTx" presStyleIdx="2" presStyleCnt="6">
        <dgm:presLayoutVars>
          <dgm:bulletEnabled val="1"/>
        </dgm:presLayoutVars>
      </dgm:prSet>
      <dgm:spPr/>
    </dgm:pt>
    <dgm:pt modelId="{77D513C9-3EC6-426A-9268-B401E4204A2E}" type="pres">
      <dgm:prSet presAssocID="{406E693F-7FB6-48B9-AEDD-56FB40E9378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CA91DEA-5A3A-40A6-BD24-8560E0B873AA}" type="pres">
      <dgm:prSet presAssocID="{406E693F-7FB6-48B9-AEDD-56FB40E9378E}" presName="childText" presStyleLbl="revTx" presStyleIdx="3" presStyleCnt="6">
        <dgm:presLayoutVars>
          <dgm:bulletEnabled val="1"/>
        </dgm:presLayoutVars>
      </dgm:prSet>
      <dgm:spPr/>
    </dgm:pt>
    <dgm:pt modelId="{36C7B331-9809-4239-A9DF-2A554D137D0F}" type="pres">
      <dgm:prSet presAssocID="{A27D4B6D-C033-497C-A786-7BA1761815F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674E9E5-F900-4274-BCEE-47A6CD135F18}" type="pres">
      <dgm:prSet presAssocID="{A27D4B6D-C033-497C-A786-7BA1761815F9}" presName="childText" presStyleLbl="revTx" presStyleIdx="4" presStyleCnt="6">
        <dgm:presLayoutVars>
          <dgm:bulletEnabled val="1"/>
        </dgm:presLayoutVars>
      </dgm:prSet>
      <dgm:spPr/>
    </dgm:pt>
    <dgm:pt modelId="{4A3D3A81-D216-4A81-914C-60D6FCE0777C}" type="pres">
      <dgm:prSet presAssocID="{D42FA3C9-316F-4FD0-AA35-C5788928557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302904C-877D-47D4-BD3A-255F6EBA4432}" type="pres">
      <dgm:prSet presAssocID="{D42FA3C9-316F-4FD0-AA35-C57889285573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984AF20F-F160-448C-9DD5-C353BC3A85F4}" srcId="{B9800DDA-E31E-472E-98DA-E8F5EFB4A871}" destId="{76CC6BFE-4DD3-4E8A-96D4-6FD08049E166}" srcOrd="0" destOrd="0" parTransId="{D6384D0E-E332-468D-AF4C-F5E24AA181A8}" sibTransId="{588C3433-E94B-486E-9C62-33EADB5B29FB}"/>
    <dgm:cxn modelId="{64026F1A-7408-41E5-B27F-AD6343A2B766}" srcId="{76CC6BFE-4DD3-4E8A-96D4-6FD08049E166}" destId="{06882266-C96D-4E38-BED9-5B9EE7EBF473}" srcOrd="0" destOrd="0" parTransId="{2121DF4C-3372-4706-8403-D16157A9C4DB}" sibTransId="{BAC81921-FF4C-455E-81DE-D22FA376A2C8}"/>
    <dgm:cxn modelId="{C9AF5E26-124B-4C0A-AB69-ADED383B5DE1}" type="presOf" srcId="{06882266-C96D-4E38-BED9-5B9EE7EBF473}" destId="{4C531923-99F5-4BA9-B962-DD59B6C9DBD5}" srcOrd="0" destOrd="0" presId="urn:microsoft.com/office/officeart/2005/8/layout/vList2"/>
    <dgm:cxn modelId="{686F3B30-97B0-435E-9F8A-A2BA7AC5088D}" srcId="{B9800DDA-E31E-472E-98DA-E8F5EFB4A871}" destId="{135AA46A-F915-4746-9077-BC4BFF870198}" srcOrd="2" destOrd="0" parTransId="{175D63BB-7EF9-4062-8354-285FA1C458E5}" sibTransId="{018FDC62-9B8F-4BC9-8390-972CF60E6DAD}"/>
    <dgm:cxn modelId="{70FD0C48-2B03-40F4-BD5C-4403C393F929}" srcId="{B9800DDA-E31E-472E-98DA-E8F5EFB4A871}" destId="{D42FA3C9-316F-4FD0-AA35-C57889285573}" srcOrd="5" destOrd="0" parTransId="{DC6F68A7-97CB-4C2C-AE23-6BFF39EC5E88}" sibTransId="{B3D91235-02EC-4DA0-B0D0-5D751977E191}"/>
    <dgm:cxn modelId="{E561E148-98BA-4E7C-A8D9-266A55F26A84}" srcId="{B9800DDA-E31E-472E-98DA-E8F5EFB4A871}" destId="{406E693F-7FB6-48B9-AEDD-56FB40E9378E}" srcOrd="3" destOrd="0" parTransId="{58402158-A5C1-498D-B789-B45D2714A85D}" sibTransId="{6AD39385-4780-4830-AB43-F1ABF3074D6D}"/>
    <dgm:cxn modelId="{19E32F72-CD98-4CBB-9DAE-8F5324369CFD}" type="presOf" srcId="{E2DD821F-5C3D-4953-B39D-B4FE7C91683C}" destId="{7B0E3444-10C4-4092-81F9-56B0A1940F94}" srcOrd="0" destOrd="0" presId="urn:microsoft.com/office/officeart/2005/8/layout/vList2"/>
    <dgm:cxn modelId="{6C04E379-5462-4520-A35D-8C170279C495}" type="presOf" srcId="{A27D4B6D-C033-497C-A786-7BA1761815F9}" destId="{36C7B331-9809-4239-A9DF-2A554D137D0F}" srcOrd="0" destOrd="0" presId="urn:microsoft.com/office/officeart/2005/8/layout/vList2"/>
    <dgm:cxn modelId="{2894247B-94F8-4779-85E0-2C0CB08C2D32}" type="presOf" srcId="{B9800DDA-E31E-472E-98DA-E8F5EFB4A871}" destId="{90056904-7236-417A-94EE-FDD4211EB582}" srcOrd="0" destOrd="0" presId="urn:microsoft.com/office/officeart/2005/8/layout/vList2"/>
    <dgm:cxn modelId="{C3B86A83-4411-45DE-AB26-6A13091D7E9E}" srcId="{B87B4F54-1565-464F-9D5A-D8D811D480A4}" destId="{E2DD821F-5C3D-4953-B39D-B4FE7C91683C}" srcOrd="0" destOrd="0" parTransId="{C1E20A4A-082F-40B3-8F21-B44A769C76AD}" sibTransId="{A960D57D-4083-4FFB-8B30-B48EF4DFE6C4}"/>
    <dgm:cxn modelId="{81DC2385-8A38-4F21-B5A6-EC22C1487065}" type="presOf" srcId="{406E693F-7FB6-48B9-AEDD-56FB40E9378E}" destId="{77D513C9-3EC6-426A-9268-B401E4204A2E}" srcOrd="0" destOrd="0" presId="urn:microsoft.com/office/officeart/2005/8/layout/vList2"/>
    <dgm:cxn modelId="{9B2F8F89-FE48-4375-8DAD-AB180DD00FAD}" type="presOf" srcId="{A198C44A-E3D2-477C-BE9B-D9C7E7C98D55}" destId="{8674E9E5-F900-4274-BCEE-47A6CD135F18}" srcOrd="0" destOrd="0" presId="urn:microsoft.com/office/officeart/2005/8/layout/vList2"/>
    <dgm:cxn modelId="{9192598D-F0E7-4FF9-BB95-F28CF967D590}" srcId="{A27D4B6D-C033-497C-A786-7BA1761815F9}" destId="{A198C44A-E3D2-477C-BE9B-D9C7E7C98D55}" srcOrd="0" destOrd="0" parTransId="{C180D372-A441-42E8-90BE-10CCDDCC1BA3}" sibTransId="{25F80C12-D57F-4ED0-8E9E-625147988FE8}"/>
    <dgm:cxn modelId="{BB0D0694-953E-4B9F-986A-50CF9EBDF98C}" srcId="{406E693F-7FB6-48B9-AEDD-56FB40E9378E}" destId="{40B81782-BBB5-4336-AD04-74EED8FD3648}" srcOrd="0" destOrd="0" parTransId="{63EB0FF5-A58A-4B3F-87A2-98278B797A5A}" sibTransId="{750109EE-C93D-4A1C-BEC7-676B28236CEE}"/>
    <dgm:cxn modelId="{08916E9E-F3F2-4F75-8FF1-74A4AE5C3FAC}" type="presOf" srcId="{B87B4F54-1565-464F-9D5A-D8D811D480A4}" destId="{0E2F0241-1BCF-45CC-B421-D4C5D8CCC1F4}" srcOrd="0" destOrd="0" presId="urn:microsoft.com/office/officeart/2005/8/layout/vList2"/>
    <dgm:cxn modelId="{266C2DA0-C7BF-43FC-BF18-47FF28303DDD}" type="presOf" srcId="{6EE64C29-DB37-4D01-9412-7ED0BB7A121E}" destId="{9302904C-877D-47D4-BD3A-255F6EBA4432}" srcOrd="0" destOrd="0" presId="urn:microsoft.com/office/officeart/2005/8/layout/vList2"/>
    <dgm:cxn modelId="{DDB9BFA9-F40D-4389-8075-DCC071E9FABA}" srcId="{B9800DDA-E31E-472E-98DA-E8F5EFB4A871}" destId="{A27D4B6D-C033-497C-A786-7BA1761815F9}" srcOrd="4" destOrd="0" parTransId="{FCC17A36-9879-4661-8242-A1F22A3DBAAB}" sibTransId="{D32FAD72-6B5B-475F-A9D9-317007094EE3}"/>
    <dgm:cxn modelId="{6546C5AA-824E-4B7D-BAAD-3ADB94CC3AF0}" srcId="{135AA46A-F915-4746-9077-BC4BFF870198}" destId="{96E546A2-FF85-4DC4-85D9-018817628A7E}" srcOrd="0" destOrd="0" parTransId="{9F2381C2-4287-46B5-A930-034759B2005C}" sibTransId="{8C180885-E9EB-4C6A-A644-461D5C0A2D51}"/>
    <dgm:cxn modelId="{167117B0-F8FD-4562-BFA6-CF85C3DD16EE}" type="presOf" srcId="{D42FA3C9-316F-4FD0-AA35-C57889285573}" destId="{4A3D3A81-D216-4A81-914C-60D6FCE0777C}" srcOrd="0" destOrd="0" presId="urn:microsoft.com/office/officeart/2005/8/layout/vList2"/>
    <dgm:cxn modelId="{996F45B2-0A5F-4383-84FD-F3FE6E12ACF3}" srcId="{D42FA3C9-316F-4FD0-AA35-C57889285573}" destId="{6EE64C29-DB37-4D01-9412-7ED0BB7A121E}" srcOrd="0" destOrd="0" parTransId="{F9C02B6B-358A-443F-8E04-1C4898E8D882}" sibTransId="{36CC9A60-35B9-4D5C-834C-4685E58B5CDC}"/>
    <dgm:cxn modelId="{3D9464B5-BE24-4A6C-8ECC-EB2348752671}" srcId="{B9800DDA-E31E-472E-98DA-E8F5EFB4A871}" destId="{B87B4F54-1565-464F-9D5A-D8D811D480A4}" srcOrd="1" destOrd="0" parTransId="{624A837D-EEC9-49A1-93C3-4955A902BDB7}" sibTransId="{EAFA5B8C-40AE-4E6B-A46A-FDFFE8B5A5F8}"/>
    <dgm:cxn modelId="{4F1B09BC-8783-48C1-877D-18D81ADE3456}" type="presOf" srcId="{135AA46A-F915-4746-9077-BC4BFF870198}" destId="{BA8D8E5F-E396-4461-8535-C5FE2A124B18}" srcOrd="0" destOrd="0" presId="urn:microsoft.com/office/officeart/2005/8/layout/vList2"/>
    <dgm:cxn modelId="{875BC6C7-2E74-4D37-8287-4990310B91BB}" type="presOf" srcId="{96E546A2-FF85-4DC4-85D9-018817628A7E}" destId="{0A81DF56-C4F2-4C66-A667-7B56719AE103}" srcOrd="0" destOrd="0" presId="urn:microsoft.com/office/officeart/2005/8/layout/vList2"/>
    <dgm:cxn modelId="{2D99E7D7-A6E2-4B94-BCCE-720AFF034331}" type="presOf" srcId="{76CC6BFE-4DD3-4E8A-96D4-6FD08049E166}" destId="{F8A9F3C9-F157-4684-B0DE-047BC1533BC1}" srcOrd="0" destOrd="0" presId="urn:microsoft.com/office/officeart/2005/8/layout/vList2"/>
    <dgm:cxn modelId="{4F5BA3F7-A78C-4968-8A99-CB62DBF02E6E}" type="presOf" srcId="{40B81782-BBB5-4336-AD04-74EED8FD3648}" destId="{0CA91DEA-5A3A-40A6-BD24-8560E0B873AA}" srcOrd="0" destOrd="0" presId="urn:microsoft.com/office/officeart/2005/8/layout/vList2"/>
    <dgm:cxn modelId="{6CD88AAD-B8CA-44E6-9206-A754229CFA5D}" type="presParOf" srcId="{90056904-7236-417A-94EE-FDD4211EB582}" destId="{F8A9F3C9-F157-4684-B0DE-047BC1533BC1}" srcOrd="0" destOrd="0" presId="urn:microsoft.com/office/officeart/2005/8/layout/vList2"/>
    <dgm:cxn modelId="{74ACFF1F-0307-456A-8E1D-B5DDAB272CD9}" type="presParOf" srcId="{90056904-7236-417A-94EE-FDD4211EB582}" destId="{4C531923-99F5-4BA9-B962-DD59B6C9DBD5}" srcOrd="1" destOrd="0" presId="urn:microsoft.com/office/officeart/2005/8/layout/vList2"/>
    <dgm:cxn modelId="{08404B1B-A598-4854-9336-241A4D694339}" type="presParOf" srcId="{90056904-7236-417A-94EE-FDD4211EB582}" destId="{0E2F0241-1BCF-45CC-B421-D4C5D8CCC1F4}" srcOrd="2" destOrd="0" presId="urn:microsoft.com/office/officeart/2005/8/layout/vList2"/>
    <dgm:cxn modelId="{CE2DC9BC-9ACA-49AB-A313-5449CB6B3050}" type="presParOf" srcId="{90056904-7236-417A-94EE-FDD4211EB582}" destId="{7B0E3444-10C4-4092-81F9-56B0A1940F94}" srcOrd="3" destOrd="0" presId="urn:microsoft.com/office/officeart/2005/8/layout/vList2"/>
    <dgm:cxn modelId="{8A1C2A62-5213-4A96-A262-A9781680D34F}" type="presParOf" srcId="{90056904-7236-417A-94EE-FDD4211EB582}" destId="{BA8D8E5F-E396-4461-8535-C5FE2A124B18}" srcOrd="4" destOrd="0" presId="urn:microsoft.com/office/officeart/2005/8/layout/vList2"/>
    <dgm:cxn modelId="{1199A9BA-4726-434C-BEC2-551C83786DE5}" type="presParOf" srcId="{90056904-7236-417A-94EE-FDD4211EB582}" destId="{0A81DF56-C4F2-4C66-A667-7B56719AE103}" srcOrd="5" destOrd="0" presId="urn:microsoft.com/office/officeart/2005/8/layout/vList2"/>
    <dgm:cxn modelId="{9CC846C4-AF92-4D47-BD06-24C05D44FAD9}" type="presParOf" srcId="{90056904-7236-417A-94EE-FDD4211EB582}" destId="{77D513C9-3EC6-426A-9268-B401E4204A2E}" srcOrd="6" destOrd="0" presId="urn:microsoft.com/office/officeart/2005/8/layout/vList2"/>
    <dgm:cxn modelId="{8CBDE654-303E-4EFF-80A0-E1BB08F5FEBC}" type="presParOf" srcId="{90056904-7236-417A-94EE-FDD4211EB582}" destId="{0CA91DEA-5A3A-40A6-BD24-8560E0B873AA}" srcOrd="7" destOrd="0" presId="urn:microsoft.com/office/officeart/2005/8/layout/vList2"/>
    <dgm:cxn modelId="{E485A9DC-E2F2-4B0C-BA02-A7559579E0F1}" type="presParOf" srcId="{90056904-7236-417A-94EE-FDD4211EB582}" destId="{36C7B331-9809-4239-A9DF-2A554D137D0F}" srcOrd="8" destOrd="0" presId="urn:microsoft.com/office/officeart/2005/8/layout/vList2"/>
    <dgm:cxn modelId="{A3A42B5A-473F-479C-9D81-BE917C0F81F8}" type="presParOf" srcId="{90056904-7236-417A-94EE-FDD4211EB582}" destId="{8674E9E5-F900-4274-BCEE-47A6CD135F18}" srcOrd="9" destOrd="0" presId="urn:microsoft.com/office/officeart/2005/8/layout/vList2"/>
    <dgm:cxn modelId="{C8D6400B-D8C2-4BE7-A3EC-FACF45E65ECD}" type="presParOf" srcId="{90056904-7236-417A-94EE-FDD4211EB582}" destId="{4A3D3A81-D216-4A81-914C-60D6FCE0777C}" srcOrd="10" destOrd="0" presId="urn:microsoft.com/office/officeart/2005/8/layout/vList2"/>
    <dgm:cxn modelId="{3AED4CE9-05BD-4B56-8A8B-9E1B482C494F}" type="presParOf" srcId="{90056904-7236-417A-94EE-FDD4211EB582}" destId="{9302904C-877D-47D4-BD3A-255F6EBA4432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9CD1D26-445F-4ACD-A614-4F6F6166D70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6D2550-0EEC-4585-876E-4694CFA408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800"/>
            <a:t>Régression logistique (supervisé)</a:t>
          </a:r>
        </a:p>
      </dgm:t>
    </dgm:pt>
    <dgm:pt modelId="{C9D33B56-66CC-4501-BFCF-765A74B12733}" type="parTrans" cxnId="{A327F981-9821-4E7B-8CA7-E6FC4F543B59}">
      <dgm:prSet/>
      <dgm:spPr/>
      <dgm:t>
        <a:bodyPr/>
        <a:lstStyle/>
        <a:p>
          <a:endParaRPr lang="fr-FR"/>
        </a:p>
      </dgm:t>
    </dgm:pt>
    <dgm:pt modelId="{A6DD48EC-C903-4AA8-B63C-595A366B93E2}" type="sibTrans" cxnId="{A327F981-9821-4E7B-8CA7-E6FC4F543B59}">
      <dgm:prSet/>
      <dgm:spPr/>
      <dgm:t>
        <a:bodyPr/>
        <a:lstStyle/>
        <a:p>
          <a:endParaRPr lang="fr-FR"/>
        </a:p>
      </dgm:t>
    </dgm:pt>
    <dgm:pt modelId="{C575A5C2-A6DA-4A51-9BB6-F4280367CB67}">
      <dgm:prSet custT="1"/>
      <dgm:spPr/>
      <dgm:t>
        <a:bodyPr/>
        <a:lstStyle/>
        <a:p>
          <a:r>
            <a:rPr lang="fr-FR" sz="2400"/>
            <a:t>Prédire la valeur d’une variable </a:t>
          </a:r>
          <a:r>
            <a:rPr lang="fr-FR" sz="2400" b="1"/>
            <a:t>qualitative </a:t>
          </a:r>
          <a:r>
            <a:rPr lang="fr-FR" sz="2400"/>
            <a:t>(Y) à partir des variables quantitatives (Xi)</a:t>
          </a:r>
        </a:p>
      </dgm:t>
    </dgm:pt>
    <dgm:pt modelId="{D7BB0E67-4D70-43FA-80CD-2351B5055F10}" type="parTrans" cxnId="{A914D778-69BA-48B5-AD2D-0BD3384C4F61}">
      <dgm:prSet/>
      <dgm:spPr/>
      <dgm:t>
        <a:bodyPr/>
        <a:lstStyle/>
        <a:p>
          <a:endParaRPr lang="fr-FR"/>
        </a:p>
      </dgm:t>
    </dgm:pt>
    <dgm:pt modelId="{9C6496A4-E973-4C29-B938-EF945D57D2C0}" type="sibTrans" cxnId="{A914D778-69BA-48B5-AD2D-0BD3384C4F61}">
      <dgm:prSet/>
      <dgm:spPr/>
      <dgm:t>
        <a:bodyPr/>
        <a:lstStyle/>
        <a:p>
          <a:endParaRPr lang="fr-FR"/>
        </a:p>
      </dgm:t>
    </dgm:pt>
    <dgm:pt modelId="{5002AA7D-0A49-4507-B350-339C6EBA3C3E}">
      <dgm:prSet custT="1"/>
      <dgm:spPr/>
      <dgm:t>
        <a:bodyPr/>
        <a:lstStyle/>
        <a:p>
          <a:r>
            <a:rPr lang="fr-FR" sz="2400"/>
            <a:t>Connaissance des valeurs de Y</a:t>
          </a:r>
        </a:p>
      </dgm:t>
    </dgm:pt>
    <dgm:pt modelId="{C37F0D62-438A-4B3D-9D12-71A73900663B}" type="parTrans" cxnId="{8C2BDF22-56ED-4A2D-90F6-034AAEF1DE47}">
      <dgm:prSet/>
      <dgm:spPr/>
      <dgm:t>
        <a:bodyPr/>
        <a:lstStyle/>
        <a:p>
          <a:endParaRPr lang="fr-FR"/>
        </a:p>
      </dgm:t>
    </dgm:pt>
    <dgm:pt modelId="{CF912D0D-C304-4C5D-B2D5-25B58CB2194C}" type="sibTrans" cxnId="{8C2BDF22-56ED-4A2D-90F6-034AAEF1DE47}">
      <dgm:prSet/>
      <dgm:spPr/>
      <dgm:t>
        <a:bodyPr/>
        <a:lstStyle/>
        <a:p>
          <a:endParaRPr lang="fr-FR"/>
        </a:p>
      </dgm:t>
    </dgm:pt>
    <dgm:pt modelId="{A5944D01-26F5-4F21-A247-27CAEB1265F5}">
      <dgm:prSet custT="1"/>
      <dgm:spPr/>
      <dgm:t>
        <a:bodyPr/>
        <a:lstStyle/>
        <a:p>
          <a:r>
            <a:rPr lang="fr-FR" sz="2400"/>
            <a:t>Retourne une probabilité                de prédiction</a:t>
          </a:r>
        </a:p>
      </dgm:t>
    </dgm:pt>
    <dgm:pt modelId="{5379D985-6224-49A0-988E-9F148193BB51}" type="parTrans" cxnId="{B84F5720-A70D-440C-BE3D-1505F4EF432B}">
      <dgm:prSet/>
      <dgm:spPr/>
      <dgm:t>
        <a:bodyPr/>
        <a:lstStyle/>
        <a:p>
          <a:endParaRPr lang="fr-FR"/>
        </a:p>
      </dgm:t>
    </dgm:pt>
    <dgm:pt modelId="{F749650C-F863-49B3-87D1-A3AE15C5AA7D}" type="sibTrans" cxnId="{B84F5720-A70D-440C-BE3D-1505F4EF432B}">
      <dgm:prSet/>
      <dgm:spPr/>
      <dgm:t>
        <a:bodyPr/>
        <a:lstStyle/>
        <a:p>
          <a:endParaRPr lang="fr-FR"/>
        </a:p>
      </dgm:t>
    </dgm:pt>
    <dgm:pt modelId="{06A0CE7E-E4C8-4493-856D-4452698843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800"/>
            <a:t>Méthode des K-means        (non supervisé</a:t>
          </a:r>
          <a:r>
            <a:rPr lang="fr-FR" sz="3700"/>
            <a:t>)</a:t>
          </a:r>
        </a:p>
      </dgm:t>
    </dgm:pt>
    <dgm:pt modelId="{8DAD0FAC-6B90-429C-9B65-8FE7F55EAB3C}" type="parTrans" cxnId="{6F28DDB0-012C-4B60-8EB2-68006EC44BC2}">
      <dgm:prSet/>
      <dgm:spPr/>
      <dgm:t>
        <a:bodyPr/>
        <a:lstStyle/>
        <a:p>
          <a:endParaRPr lang="fr-FR"/>
        </a:p>
      </dgm:t>
    </dgm:pt>
    <dgm:pt modelId="{127CF341-B77E-4917-9C3B-4AC48DD6800B}" type="sibTrans" cxnId="{6F28DDB0-012C-4B60-8EB2-68006EC44BC2}">
      <dgm:prSet/>
      <dgm:spPr/>
      <dgm:t>
        <a:bodyPr/>
        <a:lstStyle/>
        <a:p>
          <a:endParaRPr lang="fr-FR"/>
        </a:p>
      </dgm:t>
    </dgm:pt>
    <dgm:pt modelId="{BC845A01-9A8E-4655-8514-9C4D03B78589}">
      <dgm:prSet custT="1"/>
      <dgm:spPr/>
      <dgm:t>
        <a:bodyPr/>
        <a:lstStyle/>
        <a:p>
          <a:r>
            <a:rPr lang="fr-FR" sz="2400"/>
            <a:t>Partitionner les données en            K groupes à partir des         variables quantitatives (Xi)</a:t>
          </a:r>
        </a:p>
      </dgm:t>
    </dgm:pt>
    <dgm:pt modelId="{409081C3-761D-471C-A3DC-7404354A0D6D}" type="parTrans" cxnId="{048DFBE3-E252-4968-9F81-03C3974F9445}">
      <dgm:prSet/>
      <dgm:spPr/>
      <dgm:t>
        <a:bodyPr/>
        <a:lstStyle/>
        <a:p>
          <a:endParaRPr lang="fr-FR"/>
        </a:p>
      </dgm:t>
    </dgm:pt>
    <dgm:pt modelId="{4867982E-4D4E-4EFE-A21E-86B589D7D904}" type="sibTrans" cxnId="{048DFBE3-E252-4968-9F81-03C3974F9445}">
      <dgm:prSet/>
      <dgm:spPr/>
      <dgm:t>
        <a:bodyPr/>
        <a:lstStyle/>
        <a:p>
          <a:endParaRPr lang="fr-FR"/>
        </a:p>
      </dgm:t>
    </dgm:pt>
    <dgm:pt modelId="{57EEBE48-9695-4106-BBB7-FBB7E1DFAB61}">
      <dgm:prSet custT="1"/>
      <dgm:spPr/>
      <dgm:t>
        <a:bodyPr/>
        <a:lstStyle/>
        <a:p>
          <a:r>
            <a:rPr lang="fr-FR" sz="2400"/>
            <a:t>Ignorance des valeurs de Y</a:t>
          </a:r>
        </a:p>
      </dgm:t>
    </dgm:pt>
    <dgm:pt modelId="{9AFD3460-4676-4CCC-8FA6-C8EE5D1FB367}" type="parTrans" cxnId="{839BCDA6-1059-488C-B401-D86F498CB080}">
      <dgm:prSet/>
      <dgm:spPr/>
      <dgm:t>
        <a:bodyPr/>
        <a:lstStyle/>
        <a:p>
          <a:endParaRPr lang="fr-FR"/>
        </a:p>
      </dgm:t>
    </dgm:pt>
    <dgm:pt modelId="{F5DFD208-18F4-450B-B8F4-6191139F8C3E}" type="sibTrans" cxnId="{839BCDA6-1059-488C-B401-D86F498CB080}">
      <dgm:prSet/>
      <dgm:spPr/>
      <dgm:t>
        <a:bodyPr/>
        <a:lstStyle/>
        <a:p>
          <a:endParaRPr lang="fr-FR"/>
        </a:p>
      </dgm:t>
    </dgm:pt>
    <dgm:pt modelId="{3050BCF4-ADFD-4B1A-A352-0E3C5865432A}">
      <dgm:prSet custT="1"/>
      <dgm:spPr/>
      <dgm:t>
        <a:bodyPr/>
        <a:lstStyle/>
        <a:p>
          <a:r>
            <a:rPr lang="fr-FR" sz="2400"/>
            <a:t>Retourne le groupe « le + proche »</a:t>
          </a:r>
        </a:p>
      </dgm:t>
    </dgm:pt>
    <dgm:pt modelId="{06CCFBAD-F2DB-492E-ACA6-6F35BF973DD7}" type="parTrans" cxnId="{03272562-C169-4C08-83EC-12ACE84C2C84}">
      <dgm:prSet/>
      <dgm:spPr/>
      <dgm:t>
        <a:bodyPr/>
        <a:lstStyle/>
        <a:p>
          <a:endParaRPr lang="fr-FR"/>
        </a:p>
      </dgm:t>
    </dgm:pt>
    <dgm:pt modelId="{A98793F4-FB9C-4D19-A045-846E0F2A16D3}" type="sibTrans" cxnId="{03272562-C169-4C08-83EC-12ACE84C2C84}">
      <dgm:prSet/>
      <dgm:spPr/>
      <dgm:t>
        <a:bodyPr/>
        <a:lstStyle/>
        <a:p>
          <a:endParaRPr lang="fr-FR"/>
        </a:p>
      </dgm:t>
    </dgm:pt>
    <dgm:pt modelId="{7E2EF92F-CCAD-4021-B402-41AC6CE231BA}" type="pres">
      <dgm:prSet presAssocID="{19CD1D26-445F-4ACD-A614-4F6F6166D707}" presName="Name0" presStyleCnt="0">
        <dgm:presLayoutVars>
          <dgm:dir/>
          <dgm:animLvl val="lvl"/>
          <dgm:resizeHandles val="exact"/>
        </dgm:presLayoutVars>
      </dgm:prSet>
      <dgm:spPr/>
    </dgm:pt>
    <dgm:pt modelId="{27DF84CE-C6B0-4298-B5AE-5A59742A13EE}" type="pres">
      <dgm:prSet presAssocID="{1D6D2550-0EEC-4585-876E-4694CFA40811}" presName="composite" presStyleCnt="0"/>
      <dgm:spPr/>
    </dgm:pt>
    <dgm:pt modelId="{2F7E9B96-3F72-438F-A346-85E0EE62C67D}" type="pres">
      <dgm:prSet presAssocID="{1D6D2550-0EEC-4585-876E-4694CFA4081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E1F08A7-78E3-469A-A39A-53C521EC8EB6}" type="pres">
      <dgm:prSet presAssocID="{1D6D2550-0EEC-4585-876E-4694CFA40811}" presName="desTx" presStyleLbl="alignAccFollowNode1" presStyleIdx="0" presStyleCnt="2">
        <dgm:presLayoutVars>
          <dgm:bulletEnabled val="1"/>
        </dgm:presLayoutVars>
      </dgm:prSet>
      <dgm:spPr/>
    </dgm:pt>
    <dgm:pt modelId="{ED189AFF-6A54-42DE-B0CD-760A0EEF875F}" type="pres">
      <dgm:prSet presAssocID="{A6DD48EC-C903-4AA8-B63C-595A366B93E2}" presName="space" presStyleCnt="0"/>
      <dgm:spPr/>
    </dgm:pt>
    <dgm:pt modelId="{99F52B07-298C-4362-96EB-227A04840E9F}" type="pres">
      <dgm:prSet presAssocID="{06A0CE7E-E4C8-4493-856D-4452698843B1}" presName="composite" presStyleCnt="0"/>
      <dgm:spPr/>
    </dgm:pt>
    <dgm:pt modelId="{92B03DAC-158D-48BA-AF8F-19235E54AFEC}" type="pres">
      <dgm:prSet presAssocID="{06A0CE7E-E4C8-4493-856D-4452698843B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62C814C-7F1C-4C08-ACC1-627C05226CEF}" type="pres">
      <dgm:prSet presAssocID="{06A0CE7E-E4C8-4493-856D-4452698843B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84F5720-A70D-440C-BE3D-1505F4EF432B}" srcId="{1D6D2550-0EEC-4585-876E-4694CFA40811}" destId="{A5944D01-26F5-4F21-A247-27CAEB1265F5}" srcOrd="2" destOrd="0" parTransId="{5379D985-6224-49A0-988E-9F148193BB51}" sibTransId="{F749650C-F863-49B3-87D1-A3AE15C5AA7D}"/>
    <dgm:cxn modelId="{8C2BDF22-56ED-4A2D-90F6-034AAEF1DE47}" srcId="{1D6D2550-0EEC-4585-876E-4694CFA40811}" destId="{5002AA7D-0A49-4507-B350-339C6EBA3C3E}" srcOrd="1" destOrd="0" parTransId="{C37F0D62-438A-4B3D-9D12-71A73900663B}" sibTransId="{CF912D0D-C304-4C5D-B2D5-25B58CB2194C}"/>
    <dgm:cxn modelId="{BAB81B3C-D10F-40E3-AA59-86F78227C53E}" type="presOf" srcId="{19CD1D26-445F-4ACD-A614-4F6F6166D707}" destId="{7E2EF92F-CCAD-4021-B402-41AC6CE231BA}" srcOrd="0" destOrd="0" presId="urn:microsoft.com/office/officeart/2005/8/layout/hList1"/>
    <dgm:cxn modelId="{5E54CE61-51C5-4DD3-A7A7-6ABCD1BD6AB1}" type="presOf" srcId="{BC845A01-9A8E-4655-8514-9C4D03B78589}" destId="{C62C814C-7F1C-4C08-ACC1-627C05226CEF}" srcOrd="0" destOrd="0" presId="urn:microsoft.com/office/officeart/2005/8/layout/hList1"/>
    <dgm:cxn modelId="{03272562-C169-4C08-83EC-12ACE84C2C84}" srcId="{06A0CE7E-E4C8-4493-856D-4452698843B1}" destId="{3050BCF4-ADFD-4B1A-A352-0E3C5865432A}" srcOrd="2" destOrd="0" parTransId="{06CCFBAD-F2DB-492E-ACA6-6F35BF973DD7}" sibTransId="{A98793F4-FB9C-4D19-A045-846E0F2A16D3}"/>
    <dgm:cxn modelId="{B9CECD49-F28B-4450-A508-4CB83E252D20}" type="presOf" srcId="{3050BCF4-ADFD-4B1A-A352-0E3C5865432A}" destId="{C62C814C-7F1C-4C08-ACC1-627C05226CEF}" srcOrd="0" destOrd="2" presId="urn:microsoft.com/office/officeart/2005/8/layout/hList1"/>
    <dgm:cxn modelId="{76F4226A-BE34-49BC-B718-896A30EEBA08}" type="presOf" srcId="{A5944D01-26F5-4F21-A247-27CAEB1265F5}" destId="{1E1F08A7-78E3-469A-A39A-53C521EC8EB6}" srcOrd="0" destOrd="2" presId="urn:microsoft.com/office/officeart/2005/8/layout/hList1"/>
    <dgm:cxn modelId="{DF2CDE4F-F3FA-4CC3-A3A6-FD2B3942DA37}" type="presOf" srcId="{57EEBE48-9695-4106-BBB7-FBB7E1DFAB61}" destId="{C62C814C-7F1C-4C08-ACC1-627C05226CEF}" srcOrd="0" destOrd="1" presId="urn:microsoft.com/office/officeart/2005/8/layout/hList1"/>
    <dgm:cxn modelId="{4FD60050-1D5B-449E-8D7D-95C2DE6206B7}" type="presOf" srcId="{06A0CE7E-E4C8-4493-856D-4452698843B1}" destId="{92B03DAC-158D-48BA-AF8F-19235E54AFEC}" srcOrd="0" destOrd="0" presId="urn:microsoft.com/office/officeart/2005/8/layout/hList1"/>
    <dgm:cxn modelId="{A914D778-69BA-48B5-AD2D-0BD3384C4F61}" srcId="{1D6D2550-0EEC-4585-876E-4694CFA40811}" destId="{C575A5C2-A6DA-4A51-9BB6-F4280367CB67}" srcOrd="0" destOrd="0" parTransId="{D7BB0E67-4D70-43FA-80CD-2351B5055F10}" sibTransId="{9C6496A4-E973-4C29-B938-EF945D57D2C0}"/>
    <dgm:cxn modelId="{A327F981-9821-4E7B-8CA7-E6FC4F543B59}" srcId="{19CD1D26-445F-4ACD-A614-4F6F6166D707}" destId="{1D6D2550-0EEC-4585-876E-4694CFA40811}" srcOrd="0" destOrd="0" parTransId="{C9D33B56-66CC-4501-BFCF-765A74B12733}" sibTransId="{A6DD48EC-C903-4AA8-B63C-595A366B93E2}"/>
    <dgm:cxn modelId="{CA5F92A4-FBFC-447A-924D-A8794EFEA9CB}" type="presOf" srcId="{5002AA7D-0A49-4507-B350-339C6EBA3C3E}" destId="{1E1F08A7-78E3-469A-A39A-53C521EC8EB6}" srcOrd="0" destOrd="1" presId="urn:microsoft.com/office/officeart/2005/8/layout/hList1"/>
    <dgm:cxn modelId="{839BCDA6-1059-488C-B401-D86F498CB080}" srcId="{06A0CE7E-E4C8-4493-856D-4452698843B1}" destId="{57EEBE48-9695-4106-BBB7-FBB7E1DFAB61}" srcOrd="1" destOrd="0" parTransId="{9AFD3460-4676-4CCC-8FA6-C8EE5D1FB367}" sibTransId="{F5DFD208-18F4-450B-B8F4-6191139F8C3E}"/>
    <dgm:cxn modelId="{6F28DDB0-012C-4B60-8EB2-68006EC44BC2}" srcId="{19CD1D26-445F-4ACD-A614-4F6F6166D707}" destId="{06A0CE7E-E4C8-4493-856D-4452698843B1}" srcOrd="1" destOrd="0" parTransId="{8DAD0FAC-6B90-429C-9B65-8FE7F55EAB3C}" sibTransId="{127CF341-B77E-4917-9C3B-4AC48DD6800B}"/>
    <dgm:cxn modelId="{048DFBE3-E252-4968-9F81-03C3974F9445}" srcId="{06A0CE7E-E4C8-4493-856D-4452698843B1}" destId="{BC845A01-9A8E-4655-8514-9C4D03B78589}" srcOrd="0" destOrd="0" parTransId="{409081C3-761D-471C-A3DC-7404354A0D6D}" sibTransId="{4867982E-4D4E-4EFE-A21E-86B589D7D904}"/>
    <dgm:cxn modelId="{076BB6EB-C52F-4124-A03B-A89D8E3D11BE}" type="presOf" srcId="{C575A5C2-A6DA-4A51-9BB6-F4280367CB67}" destId="{1E1F08A7-78E3-469A-A39A-53C521EC8EB6}" srcOrd="0" destOrd="0" presId="urn:microsoft.com/office/officeart/2005/8/layout/hList1"/>
    <dgm:cxn modelId="{71EBCCEF-678E-4DBF-BA09-D5184C41E11E}" type="presOf" srcId="{1D6D2550-0EEC-4585-876E-4694CFA40811}" destId="{2F7E9B96-3F72-438F-A346-85E0EE62C67D}" srcOrd="0" destOrd="0" presId="urn:microsoft.com/office/officeart/2005/8/layout/hList1"/>
    <dgm:cxn modelId="{95B17A94-4AA6-4C52-AD9F-D1612504A138}" type="presParOf" srcId="{7E2EF92F-CCAD-4021-B402-41AC6CE231BA}" destId="{27DF84CE-C6B0-4298-B5AE-5A59742A13EE}" srcOrd="0" destOrd="0" presId="urn:microsoft.com/office/officeart/2005/8/layout/hList1"/>
    <dgm:cxn modelId="{30936D1B-1B12-421B-BE01-2D6816B93989}" type="presParOf" srcId="{27DF84CE-C6B0-4298-B5AE-5A59742A13EE}" destId="{2F7E9B96-3F72-438F-A346-85E0EE62C67D}" srcOrd="0" destOrd="0" presId="urn:microsoft.com/office/officeart/2005/8/layout/hList1"/>
    <dgm:cxn modelId="{78F98273-C11D-402C-83A6-E61A01AF050B}" type="presParOf" srcId="{27DF84CE-C6B0-4298-B5AE-5A59742A13EE}" destId="{1E1F08A7-78E3-469A-A39A-53C521EC8EB6}" srcOrd="1" destOrd="0" presId="urn:microsoft.com/office/officeart/2005/8/layout/hList1"/>
    <dgm:cxn modelId="{2ED40C6A-3B9F-41BC-A19B-1F594177C957}" type="presParOf" srcId="{7E2EF92F-CCAD-4021-B402-41AC6CE231BA}" destId="{ED189AFF-6A54-42DE-B0CD-760A0EEF875F}" srcOrd="1" destOrd="0" presId="urn:microsoft.com/office/officeart/2005/8/layout/hList1"/>
    <dgm:cxn modelId="{3C2BBCAA-7EEF-445D-9EA3-57666B472BCC}" type="presParOf" srcId="{7E2EF92F-CCAD-4021-B402-41AC6CE231BA}" destId="{99F52B07-298C-4362-96EB-227A04840E9F}" srcOrd="2" destOrd="0" presId="urn:microsoft.com/office/officeart/2005/8/layout/hList1"/>
    <dgm:cxn modelId="{9DFC3F00-9908-4678-8034-313B577EC9F4}" type="presParOf" srcId="{99F52B07-298C-4362-96EB-227A04840E9F}" destId="{92B03DAC-158D-48BA-AF8F-19235E54AFEC}" srcOrd="0" destOrd="0" presId="urn:microsoft.com/office/officeart/2005/8/layout/hList1"/>
    <dgm:cxn modelId="{E7732BED-98C1-4E03-B5F5-3B57E434B0DD}" type="presParOf" srcId="{99F52B07-298C-4362-96EB-227A04840E9F}" destId="{C62C814C-7F1C-4C08-ACC1-627C05226C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3017D15-983B-4DCC-BA7F-98B67A0FAF7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C79DEB-E27A-428C-9213-BD40B7CCB981}">
      <dgm:prSet custT="1"/>
      <dgm:spPr/>
      <dgm:t>
        <a:bodyPr/>
        <a:lstStyle/>
        <a:p>
          <a:r>
            <a:rPr lang="fr-FR" sz="1200"/>
            <a:t>Y = Vrai</a:t>
          </a:r>
        </a:p>
      </dgm:t>
    </dgm:pt>
    <dgm:pt modelId="{BB6D3AC9-868A-47B9-8F51-A1376977D057}" type="parTrans" cxnId="{9304CB69-896D-4788-9A33-2BE9C40DE09B}">
      <dgm:prSet/>
      <dgm:spPr/>
      <dgm:t>
        <a:bodyPr/>
        <a:lstStyle/>
        <a:p>
          <a:endParaRPr lang="fr-FR"/>
        </a:p>
      </dgm:t>
    </dgm:pt>
    <dgm:pt modelId="{9F2155B3-3377-42B1-9C3C-C1732203158E}" type="sibTrans" cxnId="{9304CB69-896D-4788-9A33-2BE9C40DE09B}">
      <dgm:prSet/>
      <dgm:spPr/>
      <dgm:t>
        <a:bodyPr/>
        <a:lstStyle/>
        <a:p>
          <a:endParaRPr lang="fr-FR"/>
        </a:p>
      </dgm:t>
    </dgm:pt>
    <dgm:pt modelId="{913C9E14-9F2D-45B9-819B-AB3F43A83FBF}">
      <dgm:prSet custT="1"/>
      <dgm:spPr/>
      <dgm:t>
        <a:bodyPr/>
        <a:lstStyle/>
        <a:p>
          <a:r>
            <a:rPr lang="fr-FR" sz="1200"/>
            <a:t>Xi = Les 6 autres variables</a:t>
          </a:r>
        </a:p>
      </dgm:t>
    </dgm:pt>
    <dgm:pt modelId="{4A2F6132-3991-49E6-9D39-0108F478F661}" type="parTrans" cxnId="{F69C83DF-53CF-4635-8D46-ED28140A4642}">
      <dgm:prSet/>
      <dgm:spPr/>
      <dgm:t>
        <a:bodyPr/>
        <a:lstStyle/>
        <a:p>
          <a:endParaRPr lang="fr-FR"/>
        </a:p>
      </dgm:t>
    </dgm:pt>
    <dgm:pt modelId="{E2AD8041-5C00-408C-ABF6-5D33266A2439}" type="sibTrans" cxnId="{F69C83DF-53CF-4635-8D46-ED28140A4642}">
      <dgm:prSet/>
      <dgm:spPr/>
      <dgm:t>
        <a:bodyPr/>
        <a:lstStyle/>
        <a:p>
          <a:endParaRPr lang="fr-FR"/>
        </a:p>
      </dgm:t>
    </dgm:pt>
    <dgm:pt modelId="{2DB58E3B-025C-43B3-AEF2-5E9FE17FC696}">
      <dgm:prSet custT="1"/>
      <dgm:spPr/>
      <dgm:t>
        <a:bodyPr/>
        <a:lstStyle/>
        <a:p>
          <a:r>
            <a:rPr lang="fr-FR" sz="1200"/>
            <a:t>Séparation                                      80% entrainement / 20 % Test</a:t>
          </a:r>
        </a:p>
      </dgm:t>
    </dgm:pt>
    <dgm:pt modelId="{76F4F2EC-6863-4D9E-A956-685D788DF6F4}" type="parTrans" cxnId="{8675B3EC-243A-40A1-A1DF-F496F1904CCC}">
      <dgm:prSet/>
      <dgm:spPr/>
      <dgm:t>
        <a:bodyPr/>
        <a:lstStyle/>
        <a:p>
          <a:endParaRPr lang="fr-FR"/>
        </a:p>
      </dgm:t>
    </dgm:pt>
    <dgm:pt modelId="{CB770E94-6D5F-4B82-8C46-32F7B391D8C6}" type="sibTrans" cxnId="{8675B3EC-243A-40A1-A1DF-F496F1904CCC}">
      <dgm:prSet/>
      <dgm:spPr/>
      <dgm:t>
        <a:bodyPr/>
        <a:lstStyle/>
        <a:p>
          <a:endParaRPr lang="fr-FR"/>
        </a:p>
      </dgm:t>
    </dgm:pt>
    <dgm:pt modelId="{6C147E74-0989-4C89-B8D8-8B7ECF0E1876}">
      <dgm:prSet custT="1"/>
      <dgm:spPr/>
      <dgm:t>
        <a:bodyPr/>
        <a:lstStyle/>
        <a:p>
          <a:r>
            <a:rPr lang="fr-FR" sz="1200"/>
            <a:t>Enlever variable dont P-valeur est la + grande et &gt; 0.05 (itération)</a:t>
          </a:r>
        </a:p>
      </dgm:t>
    </dgm:pt>
    <dgm:pt modelId="{3D4A0D05-A39D-4A22-A61E-C26D2FEC3629}" type="parTrans" cxnId="{6BB0B057-6D49-4324-A1FB-F10F514DF97E}">
      <dgm:prSet/>
      <dgm:spPr/>
      <dgm:t>
        <a:bodyPr/>
        <a:lstStyle/>
        <a:p>
          <a:endParaRPr lang="fr-FR"/>
        </a:p>
      </dgm:t>
    </dgm:pt>
    <dgm:pt modelId="{7B9FE44F-C10C-4D47-8299-305DF9D44E67}" type="sibTrans" cxnId="{6BB0B057-6D49-4324-A1FB-F10F514DF97E}">
      <dgm:prSet/>
      <dgm:spPr/>
      <dgm:t>
        <a:bodyPr/>
        <a:lstStyle/>
        <a:p>
          <a:endParaRPr lang="fr-FR"/>
        </a:p>
      </dgm:t>
    </dgm:pt>
    <dgm:pt modelId="{5B35FAA7-1809-46DB-9FCD-9E7BAA7C6301}" type="pres">
      <dgm:prSet presAssocID="{63017D15-983B-4DCC-BA7F-98B67A0FAF74}" presName="Name0" presStyleCnt="0">
        <dgm:presLayoutVars>
          <dgm:dir/>
          <dgm:resizeHandles val="exact"/>
        </dgm:presLayoutVars>
      </dgm:prSet>
      <dgm:spPr/>
    </dgm:pt>
    <dgm:pt modelId="{BDB26232-1C12-44F4-B808-7C56539FBA07}" type="pres">
      <dgm:prSet presAssocID="{63017D15-983B-4DCC-BA7F-98B67A0FAF74}" presName="arrow" presStyleLbl="bgShp" presStyleIdx="0" presStyleCnt="1"/>
      <dgm:spPr/>
    </dgm:pt>
    <dgm:pt modelId="{E473D148-A45C-4B61-87BE-4B97B0CFD18D}" type="pres">
      <dgm:prSet presAssocID="{63017D15-983B-4DCC-BA7F-98B67A0FAF74}" presName="points" presStyleCnt="0"/>
      <dgm:spPr/>
    </dgm:pt>
    <dgm:pt modelId="{DA0696C0-E4B7-494B-B080-EA0E6930E7A2}" type="pres">
      <dgm:prSet presAssocID="{80C79DEB-E27A-428C-9213-BD40B7CCB981}" presName="compositeA" presStyleCnt="0"/>
      <dgm:spPr/>
    </dgm:pt>
    <dgm:pt modelId="{DB79B6FA-B62E-4431-B6B7-5B085BF51EBB}" type="pres">
      <dgm:prSet presAssocID="{80C79DEB-E27A-428C-9213-BD40B7CCB981}" presName="textA" presStyleLbl="revTx" presStyleIdx="0" presStyleCnt="4" custScaleX="201872">
        <dgm:presLayoutVars>
          <dgm:bulletEnabled val="1"/>
        </dgm:presLayoutVars>
      </dgm:prSet>
      <dgm:spPr/>
    </dgm:pt>
    <dgm:pt modelId="{8795A8DB-5F9C-446E-A79A-0F07B284B136}" type="pres">
      <dgm:prSet presAssocID="{80C79DEB-E27A-428C-9213-BD40B7CCB981}" presName="circleA" presStyleLbl="node1" presStyleIdx="0" presStyleCnt="4"/>
      <dgm:spPr/>
    </dgm:pt>
    <dgm:pt modelId="{17AB32F7-D5AA-429D-B1ED-825220F20EA5}" type="pres">
      <dgm:prSet presAssocID="{80C79DEB-E27A-428C-9213-BD40B7CCB981}" presName="spaceA" presStyleCnt="0"/>
      <dgm:spPr/>
    </dgm:pt>
    <dgm:pt modelId="{41672DD6-3765-48EF-8256-E1A1ABA8755A}" type="pres">
      <dgm:prSet presAssocID="{9F2155B3-3377-42B1-9C3C-C1732203158E}" presName="space" presStyleCnt="0"/>
      <dgm:spPr/>
    </dgm:pt>
    <dgm:pt modelId="{EF739804-CCD6-4FFD-A474-B6C9DA6F57AA}" type="pres">
      <dgm:prSet presAssocID="{913C9E14-9F2D-45B9-819B-AB3F43A83FBF}" presName="compositeB" presStyleCnt="0"/>
      <dgm:spPr/>
    </dgm:pt>
    <dgm:pt modelId="{BD4E974C-281B-4BEA-87CD-F2E9FEBF2430}" type="pres">
      <dgm:prSet presAssocID="{913C9E14-9F2D-45B9-819B-AB3F43A83FBF}" presName="textB" presStyleLbl="revTx" presStyleIdx="1" presStyleCnt="4" custScaleX="485725">
        <dgm:presLayoutVars>
          <dgm:bulletEnabled val="1"/>
        </dgm:presLayoutVars>
      </dgm:prSet>
      <dgm:spPr/>
    </dgm:pt>
    <dgm:pt modelId="{214070A6-0329-4E99-92DE-E3E349FEF26C}" type="pres">
      <dgm:prSet presAssocID="{913C9E14-9F2D-45B9-819B-AB3F43A83FBF}" presName="circleB" presStyleLbl="node1" presStyleIdx="1" presStyleCnt="4"/>
      <dgm:spPr/>
    </dgm:pt>
    <dgm:pt modelId="{C80E41A9-328D-45BD-B070-3475D43D3892}" type="pres">
      <dgm:prSet presAssocID="{913C9E14-9F2D-45B9-819B-AB3F43A83FBF}" presName="spaceB" presStyleCnt="0"/>
      <dgm:spPr/>
    </dgm:pt>
    <dgm:pt modelId="{2126A4B0-934D-4553-822F-43CBAEC6019C}" type="pres">
      <dgm:prSet presAssocID="{E2AD8041-5C00-408C-ABF6-5D33266A2439}" presName="space" presStyleCnt="0"/>
      <dgm:spPr/>
    </dgm:pt>
    <dgm:pt modelId="{AFF6C93B-A2FA-4937-A0F9-3965A10132DA}" type="pres">
      <dgm:prSet presAssocID="{2DB58E3B-025C-43B3-AEF2-5E9FE17FC696}" presName="compositeA" presStyleCnt="0"/>
      <dgm:spPr/>
    </dgm:pt>
    <dgm:pt modelId="{E7F0F3C4-2D40-44D6-B105-E3000CD15E7B}" type="pres">
      <dgm:prSet presAssocID="{2DB58E3B-025C-43B3-AEF2-5E9FE17FC696}" presName="textA" presStyleLbl="revTx" presStyleIdx="2" presStyleCnt="4" custScaleX="457114">
        <dgm:presLayoutVars>
          <dgm:bulletEnabled val="1"/>
        </dgm:presLayoutVars>
      </dgm:prSet>
      <dgm:spPr/>
    </dgm:pt>
    <dgm:pt modelId="{F739B6F5-D794-46BE-9C93-37CE069D9F26}" type="pres">
      <dgm:prSet presAssocID="{2DB58E3B-025C-43B3-AEF2-5E9FE17FC696}" presName="circleA" presStyleLbl="node1" presStyleIdx="2" presStyleCnt="4"/>
      <dgm:spPr/>
    </dgm:pt>
    <dgm:pt modelId="{78E46A9F-F020-4F1D-92AC-7894561911CC}" type="pres">
      <dgm:prSet presAssocID="{2DB58E3B-025C-43B3-AEF2-5E9FE17FC696}" presName="spaceA" presStyleCnt="0"/>
      <dgm:spPr/>
    </dgm:pt>
    <dgm:pt modelId="{EC3B56F0-25CB-460E-8231-5979DF5B9C3C}" type="pres">
      <dgm:prSet presAssocID="{CB770E94-6D5F-4B82-8C46-32F7B391D8C6}" presName="space" presStyleCnt="0"/>
      <dgm:spPr/>
    </dgm:pt>
    <dgm:pt modelId="{1C23EC8C-76C8-4329-AB48-04D92E22727C}" type="pres">
      <dgm:prSet presAssocID="{6C147E74-0989-4C89-B8D8-8B7ECF0E1876}" presName="compositeB" presStyleCnt="0"/>
      <dgm:spPr/>
    </dgm:pt>
    <dgm:pt modelId="{36060119-B18B-41CB-B099-5C38902D1932}" type="pres">
      <dgm:prSet presAssocID="{6C147E74-0989-4C89-B8D8-8B7ECF0E1876}" presName="textB" presStyleLbl="revTx" presStyleIdx="3" presStyleCnt="4" custScaleX="599974">
        <dgm:presLayoutVars>
          <dgm:bulletEnabled val="1"/>
        </dgm:presLayoutVars>
      </dgm:prSet>
      <dgm:spPr/>
    </dgm:pt>
    <dgm:pt modelId="{1171BA6D-907D-4076-8692-9066EA804AE5}" type="pres">
      <dgm:prSet presAssocID="{6C147E74-0989-4C89-B8D8-8B7ECF0E1876}" presName="circleB" presStyleLbl="node1" presStyleIdx="3" presStyleCnt="4"/>
      <dgm:spPr/>
    </dgm:pt>
    <dgm:pt modelId="{0C97769B-ED93-421E-ABCF-E9746DA5B77B}" type="pres">
      <dgm:prSet presAssocID="{6C147E74-0989-4C89-B8D8-8B7ECF0E1876}" presName="spaceB" presStyleCnt="0"/>
      <dgm:spPr/>
    </dgm:pt>
  </dgm:ptLst>
  <dgm:cxnLst>
    <dgm:cxn modelId="{78DDBA0C-15A1-464D-B8A8-F11DC876C6E2}" type="presOf" srcId="{80C79DEB-E27A-428C-9213-BD40B7CCB981}" destId="{DB79B6FA-B62E-4431-B6B7-5B085BF51EBB}" srcOrd="0" destOrd="0" presId="urn:microsoft.com/office/officeart/2005/8/layout/hProcess11"/>
    <dgm:cxn modelId="{9304CB69-896D-4788-9A33-2BE9C40DE09B}" srcId="{63017D15-983B-4DCC-BA7F-98B67A0FAF74}" destId="{80C79DEB-E27A-428C-9213-BD40B7CCB981}" srcOrd="0" destOrd="0" parTransId="{BB6D3AC9-868A-47B9-8F51-A1376977D057}" sibTransId="{9F2155B3-3377-42B1-9C3C-C1732203158E}"/>
    <dgm:cxn modelId="{A221A06A-063E-4752-9306-33D487E8D30E}" type="presOf" srcId="{63017D15-983B-4DCC-BA7F-98B67A0FAF74}" destId="{5B35FAA7-1809-46DB-9FCD-9E7BAA7C6301}" srcOrd="0" destOrd="0" presId="urn:microsoft.com/office/officeart/2005/8/layout/hProcess11"/>
    <dgm:cxn modelId="{9BA1124E-1594-45C7-8A35-EFBD44A21FDF}" type="presOf" srcId="{913C9E14-9F2D-45B9-819B-AB3F43A83FBF}" destId="{BD4E974C-281B-4BEA-87CD-F2E9FEBF2430}" srcOrd="0" destOrd="0" presId="urn:microsoft.com/office/officeart/2005/8/layout/hProcess11"/>
    <dgm:cxn modelId="{6BB0B057-6D49-4324-A1FB-F10F514DF97E}" srcId="{63017D15-983B-4DCC-BA7F-98B67A0FAF74}" destId="{6C147E74-0989-4C89-B8D8-8B7ECF0E1876}" srcOrd="3" destOrd="0" parTransId="{3D4A0D05-A39D-4A22-A61E-C26D2FEC3629}" sibTransId="{7B9FE44F-C10C-4D47-8299-305DF9D44E67}"/>
    <dgm:cxn modelId="{239412A6-2113-4908-9583-0612FACBE366}" type="presOf" srcId="{2DB58E3B-025C-43B3-AEF2-5E9FE17FC696}" destId="{E7F0F3C4-2D40-44D6-B105-E3000CD15E7B}" srcOrd="0" destOrd="0" presId="urn:microsoft.com/office/officeart/2005/8/layout/hProcess11"/>
    <dgm:cxn modelId="{A29873CA-05E3-4503-9A6C-367BDE3F6080}" type="presOf" srcId="{6C147E74-0989-4C89-B8D8-8B7ECF0E1876}" destId="{36060119-B18B-41CB-B099-5C38902D1932}" srcOrd="0" destOrd="0" presId="urn:microsoft.com/office/officeart/2005/8/layout/hProcess11"/>
    <dgm:cxn modelId="{F69C83DF-53CF-4635-8D46-ED28140A4642}" srcId="{63017D15-983B-4DCC-BA7F-98B67A0FAF74}" destId="{913C9E14-9F2D-45B9-819B-AB3F43A83FBF}" srcOrd="1" destOrd="0" parTransId="{4A2F6132-3991-49E6-9D39-0108F478F661}" sibTransId="{E2AD8041-5C00-408C-ABF6-5D33266A2439}"/>
    <dgm:cxn modelId="{8675B3EC-243A-40A1-A1DF-F496F1904CCC}" srcId="{63017D15-983B-4DCC-BA7F-98B67A0FAF74}" destId="{2DB58E3B-025C-43B3-AEF2-5E9FE17FC696}" srcOrd="2" destOrd="0" parTransId="{76F4F2EC-6863-4D9E-A956-685D788DF6F4}" sibTransId="{CB770E94-6D5F-4B82-8C46-32F7B391D8C6}"/>
    <dgm:cxn modelId="{C1FF1AF6-A375-46C2-A41B-60C7FF0169F8}" type="presParOf" srcId="{5B35FAA7-1809-46DB-9FCD-9E7BAA7C6301}" destId="{BDB26232-1C12-44F4-B808-7C56539FBA07}" srcOrd="0" destOrd="0" presId="urn:microsoft.com/office/officeart/2005/8/layout/hProcess11"/>
    <dgm:cxn modelId="{43F6482A-B3FC-4E18-AA2F-33904FB415E9}" type="presParOf" srcId="{5B35FAA7-1809-46DB-9FCD-9E7BAA7C6301}" destId="{E473D148-A45C-4B61-87BE-4B97B0CFD18D}" srcOrd="1" destOrd="0" presId="urn:microsoft.com/office/officeart/2005/8/layout/hProcess11"/>
    <dgm:cxn modelId="{91B903A2-C47E-45A1-B09E-C087C1DC9FB8}" type="presParOf" srcId="{E473D148-A45C-4B61-87BE-4B97B0CFD18D}" destId="{DA0696C0-E4B7-494B-B080-EA0E6930E7A2}" srcOrd="0" destOrd="0" presId="urn:microsoft.com/office/officeart/2005/8/layout/hProcess11"/>
    <dgm:cxn modelId="{475C9EB3-3C74-4393-BB2C-6BBCD6090B0E}" type="presParOf" srcId="{DA0696C0-E4B7-494B-B080-EA0E6930E7A2}" destId="{DB79B6FA-B62E-4431-B6B7-5B085BF51EBB}" srcOrd="0" destOrd="0" presId="urn:microsoft.com/office/officeart/2005/8/layout/hProcess11"/>
    <dgm:cxn modelId="{F9E0B4D7-4684-47A6-9697-3A336BC83B74}" type="presParOf" srcId="{DA0696C0-E4B7-494B-B080-EA0E6930E7A2}" destId="{8795A8DB-5F9C-446E-A79A-0F07B284B136}" srcOrd="1" destOrd="0" presId="urn:microsoft.com/office/officeart/2005/8/layout/hProcess11"/>
    <dgm:cxn modelId="{6FD1B3A1-2F2B-4598-85C8-9F8C3D760EE3}" type="presParOf" srcId="{DA0696C0-E4B7-494B-B080-EA0E6930E7A2}" destId="{17AB32F7-D5AA-429D-B1ED-825220F20EA5}" srcOrd="2" destOrd="0" presId="urn:microsoft.com/office/officeart/2005/8/layout/hProcess11"/>
    <dgm:cxn modelId="{E45D1CCF-74A1-44D4-9E2E-43A10AD303D3}" type="presParOf" srcId="{E473D148-A45C-4B61-87BE-4B97B0CFD18D}" destId="{41672DD6-3765-48EF-8256-E1A1ABA8755A}" srcOrd="1" destOrd="0" presId="urn:microsoft.com/office/officeart/2005/8/layout/hProcess11"/>
    <dgm:cxn modelId="{B78EBA14-D4E8-41BD-A95D-A56EB2FBB79C}" type="presParOf" srcId="{E473D148-A45C-4B61-87BE-4B97B0CFD18D}" destId="{EF739804-CCD6-4FFD-A474-B6C9DA6F57AA}" srcOrd="2" destOrd="0" presId="urn:microsoft.com/office/officeart/2005/8/layout/hProcess11"/>
    <dgm:cxn modelId="{19C7D695-CEA7-4E35-9822-4EC4F4D47690}" type="presParOf" srcId="{EF739804-CCD6-4FFD-A474-B6C9DA6F57AA}" destId="{BD4E974C-281B-4BEA-87CD-F2E9FEBF2430}" srcOrd="0" destOrd="0" presId="urn:microsoft.com/office/officeart/2005/8/layout/hProcess11"/>
    <dgm:cxn modelId="{459597B2-463D-4F62-A13F-B94E8822BF58}" type="presParOf" srcId="{EF739804-CCD6-4FFD-A474-B6C9DA6F57AA}" destId="{214070A6-0329-4E99-92DE-E3E349FEF26C}" srcOrd="1" destOrd="0" presId="urn:microsoft.com/office/officeart/2005/8/layout/hProcess11"/>
    <dgm:cxn modelId="{5EE3071C-5A1E-4F88-9029-F3629A28322B}" type="presParOf" srcId="{EF739804-CCD6-4FFD-A474-B6C9DA6F57AA}" destId="{C80E41A9-328D-45BD-B070-3475D43D3892}" srcOrd="2" destOrd="0" presId="urn:microsoft.com/office/officeart/2005/8/layout/hProcess11"/>
    <dgm:cxn modelId="{AF4A705B-C435-4605-BF0C-F44C8F37D95A}" type="presParOf" srcId="{E473D148-A45C-4B61-87BE-4B97B0CFD18D}" destId="{2126A4B0-934D-4553-822F-43CBAEC6019C}" srcOrd="3" destOrd="0" presId="urn:microsoft.com/office/officeart/2005/8/layout/hProcess11"/>
    <dgm:cxn modelId="{C85054A7-2601-457A-B335-C35881A0359E}" type="presParOf" srcId="{E473D148-A45C-4B61-87BE-4B97B0CFD18D}" destId="{AFF6C93B-A2FA-4937-A0F9-3965A10132DA}" srcOrd="4" destOrd="0" presId="urn:microsoft.com/office/officeart/2005/8/layout/hProcess11"/>
    <dgm:cxn modelId="{BF6F6C9E-E607-4D96-95F9-BB337002C9DA}" type="presParOf" srcId="{AFF6C93B-A2FA-4937-A0F9-3965A10132DA}" destId="{E7F0F3C4-2D40-44D6-B105-E3000CD15E7B}" srcOrd="0" destOrd="0" presId="urn:microsoft.com/office/officeart/2005/8/layout/hProcess11"/>
    <dgm:cxn modelId="{C1CEE903-517C-47CA-A817-4EF355AA36B0}" type="presParOf" srcId="{AFF6C93B-A2FA-4937-A0F9-3965A10132DA}" destId="{F739B6F5-D794-46BE-9C93-37CE069D9F26}" srcOrd="1" destOrd="0" presId="urn:microsoft.com/office/officeart/2005/8/layout/hProcess11"/>
    <dgm:cxn modelId="{10D01C6F-6344-4514-B51C-4EC93C00C1F1}" type="presParOf" srcId="{AFF6C93B-A2FA-4937-A0F9-3965A10132DA}" destId="{78E46A9F-F020-4F1D-92AC-7894561911CC}" srcOrd="2" destOrd="0" presId="urn:microsoft.com/office/officeart/2005/8/layout/hProcess11"/>
    <dgm:cxn modelId="{2F30C5C0-BB7A-4C03-BD56-69AF35679BA6}" type="presParOf" srcId="{E473D148-A45C-4B61-87BE-4B97B0CFD18D}" destId="{EC3B56F0-25CB-460E-8231-5979DF5B9C3C}" srcOrd="5" destOrd="0" presId="urn:microsoft.com/office/officeart/2005/8/layout/hProcess11"/>
    <dgm:cxn modelId="{E7049BDA-08EA-4E83-9204-0F47EA89CE1A}" type="presParOf" srcId="{E473D148-A45C-4B61-87BE-4B97B0CFD18D}" destId="{1C23EC8C-76C8-4329-AB48-04D92E22727C}" srcOrd="6" destOrd="0" presId="urn:microsoft.com/office/officeart/2005/8/layout/hProcess11"/>
    <dgm:cxn modelId="{3C45FE7F-4453-4758-9337-CD110BB74B7F}" type="presParOf" srcId="{1C23EC8C-76C8-4329-AB48-04D92E22727C}" destId="{36060119-B18B-41CB-B099-5C38902D1932}" srcOrd="0" destOrd="0" presId="urn:microsoft.com/office/officeart/2005/8/layout/hProcess11"/>
    <dgm:cxn modelId="{55937633-F852-4799-A31A-11D8846BEAD3}" type="presParOf" srcId="{1C23EC8C-76C8-4329-AB48-04D92E22727C}" destId="{1171BA6D-907D-4076-8692-9066EA804AE5}" srcOrd="1" destOrd="0" presId="urn:microsoft.com/office/officeart/2005/8/layout/hProcess11"/>
    <dgm:cxn modelId="{38F997B4-8CFE-44E8-A498-5088AE223C73}" type="presParOf" srcId="{1C23EC8C-76C8-4329-AB48-04D92E22727C}" destId="{0C97769B-ED93-421E-ABCF-E9746DA5B77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08C502-E783-4D6F-84B5-7820BB0547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E91DFFB-AA41-4AB0-85C8-98F79616292E}">
      <dgm:prSet/>
      <dgm:spPr/>
      <dgm:t>
        <a:bodyPr/>
        <a:lstStyle/>
        <a:p>
          <a:r>
            <a:rPr lang="fr-FR"/>
            <a:t>7 variables</a:t>
          </a:r>
        </a:p>
      </dgm:t>
    </dgm:pt>
    <dgm:pt modelId="{CDD81AC5-9395-480D-95B1-EF5CC57A5EF8}" type="parTrans" cxnId="{AB9C865A-8F21-48F9-86A2-6628B2AA4ECD}">
      <dgm:prSet/>
      <dgm:spPr/>
      <dgm:t>
        <a:bodyPr/>
        <a:lstStyle/>
        <a:p>
          <a:endParaRPr lang="fr-FR"/>
        </a:p>
      </dgm:t>
    </dgm:pt>
    <dgm:pt modelId="{A6F304C5-84CB-4C11-9CA2-CA1A092000F6}" type="sibTrans" cxnId="{AB9C865A-8F21-48F9-86A2-6628B2AA4ECD}">
      <dgm:prSet/>
      <dgm:spPr/>
      <dgm:t>
        <a:bodyPr/>
        <a:lstStyle/>
        <a:p>
          <a:endParaRPr lang="fr-FR"/>
        </a:p>
      </dgm:t>
    </dgm:pt>
    <dgm:pt modelId="{6EB14913-6298-49C1-9884-D3F329746D0B}">
      <dgm:prSet/>
      <dgm:spPr/>
      <dgm:t>
        <a:bodyPr/>
        <a:lstStyle/>
        <a:p>
          <a:r>
            <a:rPr lang="fr-FR"/>
            <a:t>Vrai : indique si le billet est vrai (True) ou faux (False)</a:t>
          </a:r>
        </a:p>
      </dgm:t>
    </dgm:pt>
    <dgm:pt modelId="{F7CFD010-A633-4D61-919A-C7BF2CA18CA9}" type="parTrans" cxnId="{00A36140-8853-46A6-B819-8A6351891E9A}">
      <dgm:prSet/>
      <dgm:spPr/>
      <dgm:t>
        <a:bodyPr/>
        <a:lstStyle/>
        <a:p>
          <a:endParaRPr lang="fr-FR"/>
        </a:p>
      </dgm:t>
    </dgm:pt>
    <dgm:pt modelId="{C163F6D7-6D20-42EE-9B0B-55E4C8792F06}" type="sibTrans" cxnId="{00A36140-8853-46A6-B819-8A6351891E9A}">
      <dgm:prSet/>
      <dgm:spPr/>
      <dgm:t>
        <a:bodyPr/>
        <a:lstStyle/>
        <a:p>
          <a:endParaRPr lang="fr-FR"/>
        </a:p>
      </dgm:t>
    </dgm:pt>
    <dgm:pt modelId="{1FCF70D7-D6A4-4EAA-9222-2B88B396E751}">
      <dgm:prSet/>
      <dgm:spPr/>
      <dgm:t>
        <a:bodyPr/>
        <a:lstStyle/>
        <a:p>
          <a:r>
            <a:rPr lang="fr-FR"/>
            <a:t>Diag (mm)</a:t>
          </a:r>
        </a:p>
      </dgm:t>
    </dgm:pt>
    <dgm:pt modelId="{4B2E4C45-98DA-4126-BFC4-6117524C80D4}" type="parTrans" cxnId="{48E0D893-DE7A-48F0-8532-D5C591D91E94}">
      <dgm:prSet/>
      <dgm:spPr/>
      <dgm:t>
        <a:bodyPr/>
        <a:lstStyle/>
        <a:p>
          <a:endParaRPr lang="fr-FR"/>
        </a:p>
      </dgm:t>
    </dgm:pt>
    <dgm:pt modelId="{F6381D0F-1A13-49A6-882E-84095CB352FA}" type="sibTrans" cxnId="{48E0D893-DE7A-48F0-8532-D5C591D91E94}">
      <dgm:prSet/>
      <dgm:spPr/>
      <dgm:t>
        <a:bodyPr/>
        <a:lstStyle/>
        <a:p>
          <a:endParaRPr lang="fr-FR"/>
        </a:p>
      </dgm:t>
    </dgm:pt>
    <dgm:pt modelId="{09722D21-E23E-4814-9EE7-8CC128C6F732}">
      <dgm:prSet/>
      <dgm:spPr/>
      <dgm:t>
        <a:bodyPr/>
        <a:lstStyle/>
        <a:p>
          <a:r>
            <a:rPr lang="fr-FR"/>
            <a:t>Long (mm)</a:t>
          </a:r>
        </a:p>
      </dgm:t>
    </dgm:pt>
    <dgm:pt modelId="{FF61D663-57A9-4C0F-9BC7-C69506F8AD0D}" type="parTrans" cxnId="{E47EDBDD-A6C3-49DF-9627-BF86EED93786}">
      <dgm:prSet/>
      <dgm:spPr/>
      <dgm:t>
        <a:bodyPr/>
        <a:lstStyle/>
        <a:p>
          <a:endParaRPr lang="fr-FR"/>
        </a:p>
      </dgm:t>
    </dgm:pt>
    <dgm:pt modelId="{865F6FB4-179B-4D21-8CF0-D009C7DECCDD}" type="sibTrans" cxnId="{E47EDBDD-A6C3-49DF-9627-BF86EED93786}">
      <dgm:prSet/>
      <dgm:spPr/>
      <dgm:t>
        <a:bodyPr/>
        <a:lstStyle/>
        <a:p>
          <a:endParaRPr lang="fr-FR"/>
        </a:p>
      </dgm:t>
    </dgm:pt>
    <dgm:pt modelId="{8050C963-BB44-4851-947F-D97BFC3308FD}">
      <dgm:prSet/>
      <dgm:spPr/>
      <dgm:t>
        <a:bodyPr/>
        <a:lstStyle/>
        <a:p>
          <a:r>
            <a:rPr lang="fr-FR"/>
            <a:t>Haut gauche (mm)</a:t>
          </a:r>
        </a:p>
      </dgm:t>
    </dgm:pt>
    <dgm:pt modelId="{DDD1D3A2-CAA1-4DA1-9594-EA5FBD5A9212}" type="parTrans" cxnId="{A09AE3F7-C925-480C-A092-4E067F672069}">
      <dgm:prSet/>
      <dgm:spPr/>
      <dgm:t>
        <a:bodyPr/>
        <a:lstStyle/>
        <a:p>
          <a:endParaRPr lang="fr-FR"/>
        </a:p>
      </dgm:t>
    </dgm:pt>
    <dgm:pt modelId="{F89FEBC1-E237-461C-B92A-B1887C66EBFE}" type="sibTrans" cxnId="{A09AE3F7-C925-480C-A092-4E067F672069}">
      <dgm:prSet/>
      <dgm:spPr/>
      <dgm:t>
        <a:bodyPr/>
        <a:lstStyle/>
        <a:p>
          <a:endParaRPr lang="fr-FR"/>
        </a:p>
      </dgm:t>
    </dgm:pt>
    <dgm:pt modelId="{B8D81F90-B3AF-4F03-BFE3-BD85159D387C}">
      <dgm:prSet/>
      <dgm:spPr/>
      <dgm:t>
        <a:bodyPr/>
        <a:lstStyle/>
        <a:p>
          <a:r>
            <a:rPr lang="fr-FR"/>
            <a:t>Haut droite (mm)</a:t>
          </a:r>
        </a:p>
      </dgm:t>
    </dgm:pt>
    <dgm:pt modelId="{EBA0CA8A-8733-4DDA-A9EF-F5354A11DC62}" type="parTrans" cxnId="{16A0A309-41C0-4A2E-BB47-AB32FB4DEB68}">
      <dgm:prSet/>
      <dgm:spPr/>
      <dgm:t>
        <a:bodyPr/>
        <a:lstStyle/>
        <a:p>
          <a:endParaRPr lang="fr-FR"/>
        </a:p>
      </dgm:t>
    </dgm:pt>
    <dgm:pt modelId="{D3B0B6C5-8112-44DF-8B80-B82BA15F6F47}" type="sibTrans" cxnId="{16A0A309-41C0-4A2E-BB47-AB32FB4DEB68}">
      <dgm:prSet/>
      <dgm:spPr/>
      <dgm:t>
        <a:bodyPr/>
        <a:lstStyle/>
        <a:p>
          <a:endParaRPr lang="fr-FR"/>
        </a:p>
      </dgm:t>
    </dgm:pt>
    <dgm:pt modelId="{A66D5600-1AD0-42B1-8AFD-DC409FE031B8}">
      <dgm:prSet/>
      <dgm:spPr/>
      <dgm:t>
        <a:bodyPr/>
        <a:lstStyle/>
        <a:p>
          <a:r>
            <a:rPr lang="fr-FR"/>
            <a:t>Marge sup (mm)</a:t>
          </a:r>
        </a:p>
      </dgm:t>
    </dgm:pt>
    <dgm:pt modelId="{E2289225-CB4F-46DE-A241-D504256886B9}" type="parTrans" cxnId="{76D3B8CE-8A96-4C83-BC4D-D4859AF340BD}">
      <dgm:prSet/>
      <dgm:spPr/>
      <dgm:t>
        <a:bodyPr/>
        <a:lstStyle/>
        <a:p>
          <a:endParaRPr lang="fr-FR"/>
        </a:p>
      </dgm:t>
    </dgm:pt>
    <dgm:pt modelId="{71C1FD66-83C5-4977-A81F-388CC995A19F}" type="sibTrans" cxnId="{76D3B8CE-8A96-4C83-BC4D-D4859AF340BD}">
      <dgm:prSet/>
      <dgm:spPr/>
      <dgm:t>
        <a:bodyPr/>
        <a:lstStyle/>
        <a:p>
          <a:endParaRPr lang="fr-FR"/>
        </a:p>
      </dgm:t>
    </dgm:pt>
    <dgm:pt modelId="{CEDC51AE-6852-4D1F-B6AD-F0057ACAB2AE}">
      <dgm:prSet/>
      <dgm:spPr/>
      <dgm:t>
        <a:bodyPr/>
        <a:lstStyle/>
        <a:p>
          <a:r>
            <a:rPr lang="fr-FR"/>
            <a:t>Marge inf (mm)</a:t>
          </a:r>
        </a:p>
      </dgm:t>
    </dgm:pt>
    <dgm:pt modelId="{53B5B92A-991A-41C2-85DA-76BED4B30D48}" type="parTrans" cxnId="{90B2F91E-850B-45C2-B37C-13C318C0D761}">
      <dgm:prSet/>
      <dgm:spPr/>
      <dgm:t>
        <a:bodyPr/>
        <a:lstStyle/>
        <a:p>
          <a:endParaRPr lang="fr-FR"/>
        </a:p>
      </dgm:t>
    </dgm:pt>
    <dgm:pt modelId="{E3097C89-1CF3-4E08-9047-992C9D7801B1}" type="sibTrans" cxnId="{90B2F91E-850B-45C2-B37C-13C318C0D761}">
      <dgm:prSet/>
      <dgm:spPr/>
      <dgm:t>
        <a:bodyPr/>
        <a:lstStyle/>
        <a:p>
          <a:endParaRPr lang="fr-FR"/>
        </a:p>
      </dgm:t>
    </dgm:pt>
    <dgm:pt modelId="{3D079D3A-484D-4930-8763-2AA131F780D7}">
      <dgm:prSet/>
      <dgm:spPr/>
      <dgm:t>
        <a:bodyPr/>
        <a:lstStyle/>
        <a:p>
          <a:r>
            <a:rPr lang="fr-FR"/>
            <a:t>1500 billets : </a:t>
          </a:r>
          <a:r>
            <a:rPr lang="fr-FR" b="1">
              <a:solidFill>
                <a:srgbClr val="008000"/>
              </a:solidFill>
            </a:rPr>
            <a:t>1000 vrais</a:t>
          </a:r>
          <a:r>
            <a:rPr lang="fr-FR">
              <a:solidFill>
                <a:srgbClr val="008000"/>
              </a:solidFill>
            </a:rPr>
            <a:t> </a:t>
          </a:r>
          <a:r>
            <a:rPr lang="fr-FR"/>
            <a:t>et </a:t>
          </a:r>
          <a:r>
            <a:rPr lang="fr-FR" b="1">
              <a:solidFill>
                <a:srgbClr val="CC0000"/>
              </a:solidFill>
            </a:rPr>
            <a:t>500 faux</a:t>
          </a:r>
        </a:p>
      </dgm:t>
    </dgm:pt>
    <dgm:pt modelId="{78E6E358-E153-48D0-8D7F-4B4C3974DD2E}" type="parTrans" cxnId="{28268954-212F-4D67-A468-62C198FACBD1}">
      <dgm:prSet/>
      <dgm:spPr/>
      <dgm:t>
        <a:bodyPr/>
        <a:lstStyle/>
        <a:p>
          <a:endParaRPr lang="fr-FR"/>
        </a:p>
      </dgm:t>
    </dgm:pt>
    <dgm:pt modelId="{0D56EFFF-B66B-4236-BFB5-815CAAF44009}" type="sibTrans" cxnId="{28268954-212F-4D67-A468-62C198FACBD1}">
      <dgm:prSet/>
      <dgm:spPr/>
      <dgm:t>
        <a:bodyPr/>
        <a:lstStyle/>
        <a:p>
          <a:endParaRPr lang="fr-FR"/>
        </a:p>
      </dgm:t>
    </dgm:pt>
    <dgm:pt modelId="{1F08394D-66AD-4BE2-8DFB-A595747015A1}">
      <dgm:prSet/>
      <dgm:spPr/>
      <dgm:t>
        <a:bodyPr/>
        <a:lstStyle/>
        <a:p>
          <a:r>
            <a:rPr lang="fr-FR"/>
            <a:t>Marge inf : 37 valeurs manquantes</a:t>
          </a:r>
        </a:p>
      </dgm:t>
    </dgm:pt>
    <dgm:pt modelId="{DA522903-C766-43A9-954B-F6B1CD2B8495}" type="parTrans" cxnId="{8000A31C-5E4C-42DA-A545-9901CD2AB6B8}">
      <dgm:prSet/>
      <dgm:spPr/>
      <dgm:t>
        <a:bodyPr/>
        <a:lstStyle/>
        <a:p>
          <a:endParaRPr lang="fr-FR"/>
        </a:p>
      </dgm:t>
    </dgm:pt>
    <dgm:pt modelId="{EFF49687-7467-4699-9440-96B850317565}" type="sibTrans" cxnId="{8000A31C-5E4C-42DA-A545-9901CD2AB6B8}">
      <dgm:prSet/>
      <dgm:spPr/>
      <dgm:t>
        <a:bodyPr/>
        <a:lstStyle/>
        <a:p>
          <a:endParaRPr lang="fr-FR"/>
        </a:p>
      </dgm:t>
    </dgm:pt>
    <dgm:pt modelId="{F11341BC-71B7-4649-A11A-EAAEAEABE85F}" type="pres">
      <dgm:prSet presAssocID="{0B08C502-E783-4D6F-84B5-7820BB054752}" presName="linear" presStyleCnt="0">
        <dgm:presLayoutVars>
          <dgm:animLvl val="lvl"/>
          <dgm:resizeHandles val="exact"/>
        </dgm:presLayoutVars>
      </dgm:prSet>
      <dgm:spPr/>
    </dgm:pt>
    <dgm:pt modelId="{90EDC47A-81F2-459F-8790-E327E41495D8}" type="pres">
      <dgm:prSet presAssocID="{EE91DFFB-AA41-4AB0-85C8-98F7961629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D36534C-F07E-46B3-8BAD-37206B898376}" type="pres">
      <dgm:prSet presAssocID="{EE91DFFB-AA41-4AB0-85C8-98F79616292E}" presName="childText" presStyleLbl="revTx" presStyleIdx="0" presStyleCnt="1">
        <dgm:presLayoutVars>
          <dgm:bulletEnabled val="1"/>
        </dgm:presLayoutVars>
      </dgm:prSet>
      <dgm:spPr/>
    </dgm:pt>
    <dgm:pt modelId="{20C5CE55-4FCA-405C-A8C4-41CDE5DCD10C}" type="pres">
      <dgm:prSet presAssocID="{3D079D3A-484D-4930-8763-2AA131F780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9A6FE05-81CA-43AE-8184-89B449E3C8EC}" type="pres">
      <dgm:prSet presAssocID="{0D56EFFF-B66B-4236-BFB5-815CAAF44009}" presName="spacer" presStyleCnt="0"/>
      <dgm:spPr/>
    </dgm:pt>
    <dgm:pt modelId="{22818C1D-E5FC-4BCC-AF1D-5EA2AB068848}" type="pres">
      <dgm:prSet presAssocID="{1F08394D-66AD-4BE2-8DFB-A595747015A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5197A05-5CB6-4B40-9B3C-A43E1B7EB910}" type="presOf" srcId="{A66D5600-1AD0-42B1-8AFD-DC409FE031B8}" destId="{AD36534C-F07E-46B3-8BAD-37206B898376}" srcOrd="0" destOrd="5" presId="urn:microsoft.com/office/officeart/2005/8/layout/vList2"/>
    <dgm:cxn modelId="{16A0A309-41C0-4A2E-BB47-AB32FB4DEB68}" srcId="{EE91DFFB-AA41-4AB0-85C8-98F79616292E}" destId="{B8D81F90-B3AF-4F03-BFE3-BD85159D387C}" srcOrd="4" destOrd="0" parTransId="{EBA0CA8A-8733-4DDA-A9EF-F5354A11DC62}" sibTransId="{D3B0B6C5-8112-44DF-8B80-B82BA15F6F47}"/>
    <dgm:cxn modelId="{B66C650B-1F86-4329-A41F-C297159C3B22}" type="presOf" srcId="{EE91DFFB-AA41-4AB0-85C8-98F79616292E}" destId="{90EDC47A-81F2-459F-8790-E327E41495D8}" srcOrd="0" destOrd="0" presId="urn:microsoft.com/office/officeart/2005/8/layout/vList2"/>
    <dgm:cxn modelId="{8000A31C-5E4C-42DA-A545-9901CD2AB6B8}" srcId="{0B08C502-E783-4D6F-84B5-7820BB054752}" destId="{1F08394D-66AD-4BE2-8DFB-A595747015A1}" srcOrd="2" destOrd="0" parTransId="{DA522903-C766-43A9-954B-F6B1CD2B8495}" sibTransId="{EFF49687-7467-4699-9440-96B850317565}"/>
    <dgm:cxn modelId="{90B2F91E-850B-45C2-B37C-13C318C0D761}" srcId="{EE91DFFB-AA41-4AB0-85C8-98F79616292E}" destId="{CEDC51AE-6852-4D1F-B6AD-F0057ACAB2AE}" srcOrd="6" destOrd="0" parTransId="{53B5B92A-991A-41C2-85DA-76BED4B30D48}" sibTransId="{E3097C89-1CF3-4E08-9047-992C9D7801B1}"/>
    <dgm:cxn modelId="{602C9521-DCF8-42B8-90CC-4735F38BE540}" type="presOf" srcId="{CEDC51AE-6852-4D1F-B6AD-F0057ACAB2AE}" destId="{AD36534C-F07E-46B3-8BAD-37206B898376}" srcOrd="0" destOrd="6" presId="urn:microsoft.com/office/officeart/2005/8/layout/vList2"/>
    <dgm:cxn modelId="{00A36140-8853-46A6-B819-8A6351891E9A}" srcId="{EE91DFFB-AA41-4AB0-85C8-98F79616292E}" destId="{6EB14913-6298-49C1-9884-D3F329746D0B}" srcOrd="0" destOrd="0" parTransId="{F7CFD010-A633-4D61-919A-C7BF2CA18CA9}" sibTransId="{C163F6D7-6D20-42EE-9B0B-55E4C8792F06}"/>
    <dgm:cxn modelId="{CA0FF540-59D8-4499-A2D0-D1CD59C81495}" type="presOf" srcId="{8050C963-BB44-4851-947F-D97BFC3308FD}" destId="{AD36534C-F07E-46B3-8BAD-37206B898376}" srcOrd="0" destOrd="3" presId="urn:microsoft.com/office/officeart/2005/8/layout/vList2"/>
    <dgm:cxn modelId="{C1843A49-A7CB-4864-AEDA-73EC8EE0E681}" type="presOf" srcId="{B8D81F90-B3AF-4F03-BFE3-BD85159D387C}" destId="{AD36534C-F07E-46B3-8BAD-37206B898376}" srcOrd="0" destOrd="4" presId="urn:microsoft.com/office/officeart/2005/8/layout/vList2"/>
    <dgm:cxn modelId="{28268954-212F-4D67-A468-62C198FACBD1}" srcId="{0B08C502-E783-4D6F-84B5-7820BB054752}" destId="{3D079D3A-484D-4930-8763-2AA131F780D7}" srcOrd="1" destOrd="0" parTransId="{78E6E358-E153-48D0-8D7F-4B4C3974DD2E}" sibTransId="{0D56EFFF-B66B-4236-BFB5-815CAAF44009}"/>
    <dgm:cxn modelId="{D2592F58-29CF-4360-8F88-369E046BEF5E}" type="presOf" srcId="{3D079D3A-484D-4930-8763-2AA131F780D7}" destId="{20C5CE55-4FCA-405C-A8C4-41CDE5DCD10C}" srcOrd="0" destOrd="0" presId="urn:microsoft.com/office/officeart/2005/8/layout/vList2"/>
    <dgm:cxn modelId="{AB9C865A-8F21-48F9-86A2-6628B2AA4ECD}" srcId="{0B08C502-E783-4D6F-84B5-7820BB054752}" destId="{EE91DFFB-AA41-4AB0-85C8-98F79616292E}" srcOrd="0" destOrd="0" parTransId="{CDD81AC5-9395-480D-95B1-EF5CC57A5EF8}" sibTransId="{A6F304C5-84CB-4C11-9CA2-CA1A092000F6}"/>
    <dgm:cxn modelId="{48E0D893-DE7A-48F0-8532-D5C591D91E94}" srcId="{EE91DFFB-AA41-4AB0-85C8-98F79616292E}" destId="{1FCF70D7-D6A4-4EAA-9222-2B88B396E751}" srcOrd="1" destOrd="0" parTransId="{4B2E4C45-98DA-4126-BFC4-6117524C80D4}" sibTransId="{F6381D0F-1A13-49A6-882E-84095CB352FA}"/>
    <dgm:cxn modelId="{FD313BAB-767D-47E5-AF2C-C511051D1907}" type="presOf" srcId="{1FCF70D7-D6A4-4EAA-9222-2B88B396E751}" destId="{AD36534C-F07E-46B3-8BAD-37206B898376}" srcOrd="0" destOrd="1" presId="urn:microsoft.com/office/officeart/2005/8/layout/vList2"/>
    <dgm:cxn modelId="{3FDA96AF-4506-49CE-9FA9-920588012010}" type="presOf" srcId="{0B08C502-E783-4D6F-84B5-7820BB054752}" destId="{F11341BC-71B7-4649-A11A-EAAEAEABE85F}" srcOrd="0" destOrd="0" presId="urn:microsoft.com/office/officeart/2005/8/layout/vList2"/>
    <dgm:cxn modelId="{C0168EB6-36AE-4A98-A77C-966EA41BEB3C}" type="presOf" srcId="{6EB14913-6298-49C1-9884-D3F329746D0B}" destId="{AD36534C-F07E-46B3-8BAD-37206B898376}" srcOrd="0" destOrd="0" presId="urn:microsoft.com/office/officeart/2005/8/layout/vList2"/>
    <dgm:cxn modelId="{17B1E0BA-8547-457E-80BE-A94F0B7BCDFB}" type="presOf" srcId="{09722D21-E23E-4814-9EE7-8CC128C6F732}" destId="{AD36534C-F07E-46B3-8BAD-37206B898376}" srcOrd="0" destOrd="2" presId="urn:microsoft.com/office/officeart/2005/8/layout/vList2"/>
    <dgm:cxn modelId="{76D3B8CE-8A96-4C83-BC4D-D4859AF340BD}" srcId="{EE91DFFB-AA41-4AB0-85C8-98F79616292E}" destId="{A66D5600-1AD0-42B1-8AFD-DC409FE031B8}" srcOrd="5" destOrd="0" parTransId="{E2289225-CB4F-46DE-A241-D504256886B9}" sibTransId="{71C1FD66-83C5-4977-A81F-388CC995A19F}"/>
    <dgm:cxn modelId="{E47EDBDD-A6C3-49DF-9627-BF86EED93786}" srcId="{EE91DFFB-AA41-4AB0-85C8-98F79616292E}" destId="{09722D21-E23E-4814-9EE7-8CC128C6F732}" srcOrd="2" destOrd="0" parTransId="{FF61D663-57A9-4C0F-9BC7-C69506F8AD0D}" sibTransId="{865F6FB4-179B-4D21-8CF0-D009C7DECCDD}"/>
    <dgm:cxn modelId="{D0FD4BE5-D57D-4A85-9EBA-A4738EB77913}" type="presOf" srcId="{1F08394D-66AD-4BE2-8DFB-A595747015A1}" destId="{22818C1D-E5FC-4BCC-AF1D-5EA2AB068848}" srcOrd="0" destOrd="0" presId="urn:microsoft.com/office/officeart/2005/8/layout/vList2"/>
    <dgm:cxn modelId="{A09AE3F7-C925-480C-A092-4E067F672069}" srcId="{EE91DFFB-AA41-4AB0-85C8-98F79616292E}" destId="{8050C963-BB44-4851-947F-D97BFC3308FD}" srcOrd="3" destOrd="0" parTransId="{DDD1D3A2-CAA1-4DA1-9594-EA5FBD5A9212}" sibTransId="{F89FEBC1-E237-461C-B92A-B1887C66EBFE}"/>
    <dgm:cxn modelId="{28DC1540-FD93-4FB7-B364-8A847CBF719A}" type="presParOf" srcId="{F11341BC-71B7-4649-A11A-EAAEAEABE85F}" destId="{90EDC47A-81F2-459F-8790-E327E41495D8}" srcOrd="0" destOrd="0" presId="urn:microsoft.com/office/officeart/2005/8/layout/vList2"/>
    <dgm:cxn modelId="{5BD8A80A-FD1C-41AD-A995-03387DD8B970}" type="presParOf" srcId="{F11341BC-71B7-4649-A11A-EAAEAEABE85F}" destId="{AD36534C-F07E-46B3-8BAD-37206B898376}" srcOrd="1" destOrd="0" presId="urn:microsoft.com/office/officeart/2005/8/layout/vList2"/>
    <dgm:cxn modelId="{97FB9420-CCC6-4E1D-A0CE-2CA796FDCC30}" type="presParOf" srcId="{F11341BC-71B7-4649-A11A-EAAEAEABE85F}" destId="{20C5CE55-4FCA-405C-A8C4-41CDE5DCD10C}" srcOrd="2" destOrd="0" presId="urn:microsoft.com/office/officeart/2005/8/layout/vList2"/>
    <dgm:cxn modelId="{B34FF9C4-EDB6-4458-89E3-AA1C6F2E9690}" type="presParOf" srcId="{F11341BC-71B7-4649-A11A-EAAEAEABE85F}" destId="{59A6FE05-81CA-43AE-8184-89B449E3C8EC}" srcOrd="3" destOrd="0" presId="urn:microsoft.com/office/officeart/2005/8/layout/vList2"/>
    <dgm:cxn modelId="{00CE6F9F-C47D-4989-B0A4-067BC7EE69A1}" type="presParOf" srcId="{F11341BC-71B7-4649-A11A-EAAEAEABE85F}" destId="{22818C1D-E5FC-4BCC-AF1D-5EA2AB06884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3DAE1DB-1440-46D6-9AF6-9684BE349A8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AAEE25C-AF3A-4AB3-9B43-8D3E51DEB724}">
      <dgm:prSet custT="1"/>
      <dgm:spPr/>
      <dgm:t>
        <a:bodyPr/>
        <a:lstStyle/>
        <a:p>
          <a:r>
            <a:rPr lang="fr-FR" sz="1200" b="1" i="0" baseline="0">
              <a:solidFill>
                <a:srgbClr val="CC0000"/>
              </a:solidFill>
            </a:rPr>
            <a:t>Moyenne Faux</a:t>
          </a:r>
          <a:endParaRPr lang="fr-FR" sz="1200" b="1">
            <a:solidFill>
              <a:srgbClr val="CC0000"/>
            </a:solidFill>
          </a:endParaRPr>
        </a:p>
      </dgm:t>
    </dgm:pt>
    <dgm:pt modelId="{79DB7968-60F2-489B-940F-9F9431511CEC}" type="parTrans" cxnId="{B0AE10F4-94F7-4DAB-9CC5-3EA645D24230}">
      <dgm:prSet/>
      <dgm:spPr/>
      <dgm:t>
        <a:bodyPr/>
        <a:lstStyle/>
        <a:p>
          <a:endParaRPr lang="fr-FR"/>
        </a:p>
      </dgm:t>
    </dgm:pt>
    <dgm:pt modelId="{907D0963-ED60-4B07-9744-D5E8B7FB3827}" type="sibTrans" cxnId="{B0AE10F4-94F7-4DAB-9CC5-3EA645D24230}">
      <dgm:prSet/>
      <dgm:spPr/>
      <dgm:t>
        <a:bodyPr/>
        <a:lstStyle/>
        <a:p>
          <a:endParaRPr lang="fr-FR"/>
        </a:p>
      </dgm:t>
    </dgm:pt>
    <dgm:pt modelId="{D68FA672-1AEC-4511-9CC9-7B6172C78FF5}">
      <dgm:prSet custT="1"/>
      <dgm:spPr/>
      <dgm:t>
        <a:bodyPr/>
        <a:lstStyle/>
        <a:p>
          <a:r>
            <a:rPr lang="fr-FR" sz="1200" b="1" i="0" baseline="0">
              <a:solidFill>
                <a:srgbClr val="CC0000"/>
              </a:solidFill>
            </a:rPr>
            <a:t>Médiane Faux</a:t>
          </a:r>
          <a:endParaRPr lang="fr-FR" sz="1200" b="1">
            <a:solidFill>
              <a:srgbClr val="CC0000"/>
            </a:solidFill>
          </a:endParaRPr>
        </a:p>
      </dgm:t>
    </dgm:pt>
    <dgm:pt modelId="{966520A4-BCD2-435E-91FF-0A6414C9E2AB}" type="parTrans" cxnId="{59F9E991-F037-4B8D-BF6D-B5D0425EB99F}">
      <dgm:prSet/>
      <dgm:spPr/>
      <dgm:t>
        <a:bodyPr/>
        <a:lstStyle/>
        <a:p>
          <a:endParaRPr lang="fr-FR"/>
        </a:p>
      </dgm:t>
    </dgm:pt>
    <dgm:pt modelId="{9109D11F-76CE-49F7-B842-FFE571BBEDBC}" type="sibTrans" cxnId="{59F9E991-F037-4B8D-BF6D-B5D0425EB99F}">
      <dgm:prSet/>
      <dgm:spPr/>
      <dgm:t>
        <a:bodyPr/>
        <a:lstStyle/>
        <a:p>
          <a:endParaRPr lang="fr-FR"/>
        </a:p>
      </dgm:t>
    </dgm:pt>
    <dgm:pt modelId="{B6170E99-8755-4B07-B4BF-8264A2B3607C}">
      <dgm:prSet custT="1"/>
      <dgm:spPr/>
      <dgm:t>
        <a:bodyPr/>
        <a:lstStyle/>
        <a:p>
          <a:r>
            <a:rPr lang="fr-FR" sz="1200" b="1" i="0" baseline="0">
              <a:solidFill>
                <a:srgbClr val="008000"/>
              </a:solidFill>
            </a:rPr>
            <a:t>Moyenne Vrai</a:t>
          </a:r>
          <a:endParaRPr lang="fr-FR" sz="1200" b="1">
            <a:solidFill>
              <a:srgbClr val="008000"/>
            </a:solidFill>
          </a:endParaRPr>
        </a:p>
      </dgm:t>
    </dgm:pt>
    <dgm:pt modelId="{F52BAD52-5675-4786-8261-838763498C41}" type="parTrans" cxnId="{A6EAD1BE-9841-4326-A869-7C8A15EB249B}">
      <dgm:prSet/>
      <dgm:spPr/>
      <dgm:t>
        <a:bodyPr/>
        <a:lstStyle/>
        <a:p>
          <a:endParaRPr lang="fr-FR"/>
        </a:p>
      </dgm:t>
    </dgm:pt>
    <dgm:pt modelId="{38B24E9E-CFA4-4D6A-8299-4E1D41A45ABE}" type="sibTrans" cxnId="{A6EAD1BE-9841-4326-A869-7C8A15EB249B}">
      <dgm:prSet/>
      <dgm:spPr/>
      <dgm:t>
        <a:bodyPr/>
        <a:lstStyle/>
        <a:p>
          <a:endParaRPr lang="fr-FR"/>
        </a:p>
      </dgm:t>
    </dgm:pt>
    <dgm:pt modelId="{3A1FBFDF-4223-4222-B9E8-2D08F0D12D41}">
      <dgm:prSet custT="1"/>
      <dgm:spPr/>
      <dgm:t>
        <a:bodyPr/>
        <a:lstStyle/>
        <a:p>
          <a:r>
            <a:rPr lang="fr-FR" sz="1200" b="1" i="0" baseline="0">
              <a:solidFill>
                <a:srgbClr val="008000"/>
              </a:solidFill>
            </a:rPr>
            <a:t>Médiane Vrai</a:t>
          </a:r>
          <a:endParaRPr lang="fr-FR" sz="1200" b="1">
            <a:solidFill>
              <a:srgbClr val="008000"/>
            </a:solidFill>
          </a:endParaRPr>
        </a:p>
      </dgm:t>
    </dgm:pt>
    <dgm:pt modelId="{93AEDDE2-9516-4D62-9A58-CA45FDAA49DD}" type="parTrans" cxnId="{AFCB77DA-C8A6-49C3-89C9-48D6C22414F5}">
      <dgm:prSet/>
      <dgm:spPr/>
      <dgm:t>
        <a:bodyPr/>
        <a:lstStyle/>
        <a:p>
          <a:endParaRPr lang="fr-FR"/>
        </a:p>
      </dgm:t>
    </dgm:pt>
    <dgm:pt modelId="{10A08272-D7C5-4001-9F14-5DC78376574A}" type="sibTrans" cxnId="{AFCB77DA-C8A6-49C3-89C9-48D6C22414F5}">
      <dgm:prSet/>
      <dgm:spPr/>
      <dgm:t>
        <a:bodyPr/>
        <a:lstStyle/>
        <a:p>
          <a:endParaRPr lang="fr-FR"/>
        </a:p>
      </dgm:t>
    </dgm:pt>
    <dgm:pt modelId="{A94EF3B4-B432-440F-BC73-21F7E40683B5}">
      <dgm:prSet custT="1"/>
      <dgm:spPr/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fr-FR" sz="1200" b="1" i="0" baseline="0"/>
            <a:t>5.22</a:t>
          </a:r>
          <a:endParaRPr lang="fr-FR" sz="1200" b="1"/>
        </a:p>
      </dgm:t>
    </dgm:pt>
    <dgm:pt modelId="{0A215159-B930-4E2B-88AF-6AB08FFE051A}" type="parTrans" cxnId="{8EF354E9-506B-4FE1-8ABB-72D2D5BA0259}">
      <dgm:prSet/>
      <dgm:spPr/>
      <dgm:t>
        <a:bodyPr/>
        <a:lstStyle/>
        <a:p>
          <a:endParaRPr lang="fr-FR"/>
        </a:p>
      </dgm:t>
    </dgm:pt>
    <dgm:pt modelId="{94AE4EA4-BCFA-4228-8B10-4C34CC58F6E3}" type="sibTrans" cxnId="{8EF354E9-506B-4FE1-8ABB-72D2D5BA0259}">
      <dgm:prSet/>
      <dgm:spPr/>
      <dgm:t>
        <a:bodyPr/>
        <a:lstStyle/>
        <a:p>
          <a:endParaRPr lang="fr-FR"/>
        </a:p>
      </dgm:t>
    </dgm:pt>
    <dgm:pt modelId="{46BE029A-6923-46E6-A509-46456E98A959}">
      <dgm:prSet custT="1"/>
      <dgm:spPr/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fr-FR" sz="1200" b="1" i="0" baseline="0"/>
            <a:t>5.19</a:t>
          </a:r>
          <a:endParaRPr lang="fr-FR" sz="1200" b="1"/>
        </a:p>
      </dgm:t>
    </dgm:pt>
    <dgm:pt modelId="{62C28314-26DB-4220-972C-B5E032F4B32E}" type="parTrans" cxnId="{D9AFD684-A86E-412C-94D1-2AFA560D9430}">
      <dgm:prSet/>
      <dgm:spPr/>
      <dgm:t>
        <a:bodyPr/>
        <a:lstStyle/>
        <a:p>
          <a:endParaRPr lang="fr-FR"/>
        </a:p>
      </dgm:t>
    </dgm:pt>
    <dgm:pt modelId="{FEF9B31B-DE9B-49CE-B301-5A63381C0480}" type="sibTrans" cxnId="{D9AFD684-A86E-412C-94D1-2AFA560D9430}">
      <dgm:prSet/>
      <dgm:spPr/>
      <dgm:t>
        <a:bodyPr/>
        <a:lstStyle/>
        <a:p>
          <a:endParaRPr lang="fr-FR"/>
        </a:p>
      </dgm:t>
    </dgm:pt>
    <dgm:pt modelId="{932BA058-D6C5-4B91-A30B-937721943E48}">
      <dgm:prSet custT="1"/>
      <dgm:spPr/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fr-FR" sz="1200" b="1" i="0" baseline="0"/>
            <a:t>4.12</a:t>
          </a:r>
          <a:endParaRPr lang="fr-FR" sz="1200" b="1"/>
        </a:p>
      </dgm:t>
    </dgm:pt>
    <dgm:pt modelId="{1A4732B4-3A5C-41B9-B09D-5F99CD7DDB7A}" type="parTrans" cxnId="{67223655-7E7D-458B-903A-304FC664F551}">
      <dgm:prSet/>
      <dgm:spPr/>
      <dgm:t>
        <a:bodyPr/>
        <a:lstStyle/>
        <a:p>
          <a:endParaRPr lang="fr-FR"/>
        </a:p>
      </dgm:t>
    </dgm:pt>
    <dgm:pt modelId="{E0D407F5-532F-46EC-B70C-7262071D736F}" type="sibTrans" cxnId="{67223655-7E7D-458B-903A-304FC664F551}">
      <dgm:prSet/>
      <dgm:spPr/>
      <dgm:t>
        <a:bodyPr/>
        <a:lstStyle/>
        <a:p>
          <a:endParaRPr lang="fr-FR"/>
        </a:p>
      </dgm:t>
    </dgm:pt>
    <dgm:pt modelId="{71870BD0-6EDD-415E-9CFC-8E056FEBEC1B}">
      <dgm:prSet custT="1"/>
      <dgm:spPr/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fr-FR" sz="1200" b="1" i="0" baseline="0"/>
            <a:t>4.11</a:t>
          </a:r>
          <a:r>
            <a:rPr lang="fr-FR" sz="1200" b="0" i="0" baseline="0"/>
            <a:t> </a:t>
          </a:r>
          <a:endParaRPr lang="fr-FR" sz="1200"/>
        </a:p>
      </dgm:t>
    </dgm:pt>
    <dgm:pt modelId="{5D929F81-7238-404C-ABDD-702DE336C450}" type="parTrans" cxnId="{D35EB374-8C33-407F-A9FD-C05481C66D16}">
      <dgm:prSet/>
      <dgm:spPr/>
      <dgm:t>
        <a:bodyPr/>
        <a:lstStyle/>
        <a:p>
          <a:endParaRPr lang="fr-FR"/>
        </a:p>
      </dgm:t>
    </dgm:pt>
    <dgm:pt modelId="{59C224F0-B8C6-43C4-8101-48579B225A8F}" type="sibTrans" cxnId="{D35EB374-8C33-407F-A9FD-C05481C66D16}">
      <dgm:prSet/>
      <dgm:spPr/>
      <dgm:t>
        <a:bodyPr/>
        <a:lstStyle/>
        <a:p>
          <a:endParaRPr lang="fr-FR"/>
        </a:p>
      </dgm:t>
    </dgm:pt>
    <dgm:pt modelId="{80C76F6A-6493-4B61-855E-793EDD1D3458}" type="pres">
      <dgm:prSet presAssocID="{E3DAE1DB-1440-46D6-9AF6-9684BE349A82}" presName="Name0" presStyleCnt="0">
        <dgm:presLayoutVars>
          <dgm:dir/>
          <dgm:animLvl val="lvl"/>
          <dgm:resizeHandles val="exact"/>
        </dgm:presLayoutVars>
      </dgm:prSet>
      <dgm:spPr/>
    </dgm:pt>
    <dgm:pt modelId="{7C147EA8-CAD0-49C0-95AD-F84F80E19FAA}" type="pres">
      <dgm:prSet presAssocID="{B6170E99-8755-4B07-B4BF-8264A2B3607C}" presName="composite" presStyleCnt="0"/>
      <dgm:spPr/>
    </dgm:pt>
    <dgm:pt modelId="{C7ECB290-97DD-4333-BCEF-4A7F983B28E7}" type="pres">
      <dgm:prSet presAssocID="{B6170E99-8755-4B07-B4BF-8264A2B3607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FEA92C4-91CC-4374-B0C8-346451F77DBA}" type="pres">
      <dgm:prSet presAssocID="{B6170E99-8755-4B07-B4BF-8264A2B3607C}" presName="desTx" presStyleLbl="alignAccFollowNode1" presStyleIdx="0" presStyleCnt="4">
        <dgm:presLayoutVars>
          <dgm:bulletEnabled val="1"/>
        </dgm:presLayoutVars>
      </dgm:prSet>
      <dgm:spPr/>
    </dgm:pt>
    <dgm:pt modelId="{A59DDFAB-1AFC-48D0-BC92-2D60096DB496}" type="pres">
      <dgm:prSet presAssocID="{38B24E9E-CFA4-4D6A-8299-4E1D41A45ABE}" presName="space" presStyleCnt="0"/>
      <dgm:spPr/>
    </dgm:pt>
    <dgm:pt modelId="{29CC7BED-9D02-4D26-B62F-F290477F6F71}" type="pres">
      <dgm:prSet presAssocID="{3A1FBFDF-4223-4222-B9E8-2D08F0D12D41}" presName="composite" presStyleCnt="0"/>
      <dgm:spPr/>
    </dgm:pt>
    <dgm:pt modelId="{6F6D236D-DDB3-4D0F-A769-9ED0E34B4221}" type="pres">
      <dgm:prSet presAssocID="{3A1FBFDF-4223-4222-B9E8-2D08F0D12D4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0DF8F8C-4738-44B4-8FA1-59EFA7F7141E}" type="pres">
      <dgm:prSet presAssocID="{3A1FBFDF-4223-4222-B9E8-2D08F0D12D41}" presName="desTx" presStyleLbl="alignAccFollowNode1" presStyleIdx="1" presStyleCnt="4">
        <dgm:presLayoutVars>
          <dgm:bulletEnabled val="1"/>
        </dgm:presLayoutVars>
      </dgm:prSet>
      <dgm:spPr/>
    </dgm:pt>
    <dgm:pt modelId="{225CB616-3445-44DB-B225-0E925F5A8788}" type="pres">
      <dgm:prSet presAssocID="{10A08272-D7C5-4001-9F14-5DC78376574A}" presName="space" presStyleCnt="0"/>
      <dgm:spPr/>
    </dgm:pt>
    <dgm:pt modelId="{6CD52BE7-3B90-404A-9291-C552423EB0B0}" type="pres">
      <dgm:prSet presAssocID="{AAAEE25C-AF3A-4AB3-9B43-8D3E51DEB724}" presName="composite" presStyleCnt="0"/>
      <dgm:spPr/>
    </dgm:pt>
    <dgm:pt modelId="{9E9E86BA-4AF0-48CB-A24E-6AB013FF4949}" type="pres">
      <dgm:prSet presAssocID="{AAAEE25C-AF3A-4AB3-9B43-8D3E51DEB72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C0121B8-9551-4E95-9262-573CCBEF7A11}" type="pres">
      <dgm:prSet presAssocID="{AAAEE25C-AF3A-4AB3-9B43-8D3E51DEB724}" presName="desTx" presStyleLbl="alignAccFollowNode1" presStyleIdx="2" presStyleCnt="4">
        <dgm:presLayoutVars>
          <dgm:bulletEnabled val="1"/>
        </dgm:presLayoutVars>
      </dgm:prSet>
      <dgm:spPr/>
    </dgm:pt>
    <dgm:pt modelId="{CCB0DF43-B871-47C5-8AD2-441CCE12C67F}" type="pres">
      <dgm:prSet presAssocID="{907D0963-ED60-4B07-9744-D5E8B7FB3827}" presName="space" presStyleCnt="0"/>
      <dgm:spPr/>
    </dgm:pt>
    <dgm:pt modelId="{24509E96-B47F-4F92-9AE2-58309CC34C42}" type="pres">
      <dgm:prSet presAssocID="{D68FA672-1AEC-4511-9CC9-7B6172C78FF5}" presName="composite" presStyleCnt="0"/>
      <dgm:spPr/>
    </dgm:pt>
    <dgm:pt modelId="{291D048D-E68D-401B-86BD-73D5909E5F5C}" type="pres">
      <dgm:prSet presAssocID="{D68FA672-1AEC-4511-9CC9-7B6172C78FF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99132AB-1DF6-4B4E-BE4A-008F52A2D822}" type="pres">
      <dgm:prSet presAssocID="{D68FA672-1AEC-4511-9CC9-7B6172C78FF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43BD404-D38A-4B71-9122-EB5D520AD647}" type="presOf" srcId="{46BE029A-6923-46E6-A509-46456E98A959}" destId="{B99132AB-1DF6-4B4E-BE4A-008F52A2D822}" srcOrd="0" destOrd="0" presId="urn:microsoft.com/office/officeart/2005/8/layout/hList1"/>
    <dgm:cxn modelId="{7AF1F639-731F-413A-8D4D-4798C4D1B968}" type="presOf" srcId="{71870BD0-6EDD-415E-9CFC-8E056FEBEC1B}" destId="{E0DF8F8C-4738-44B4-8FA1-59EFA7F7141E}" srcOrd="0" destOrd="0" presId="urn:microsoft.com/office/officeart/2005/8/layout/hList1"/>
    <dgm:cxn modelId="{B5EEB93D-F92D-4CB9-A554-A0C0DB3E269D}" type="presOf" srcId="{AAAEE25C-AF3A-4AB3-9B43-8D3E51DEB724}" destId="{9E9E86BA-4AF0-48CB-A24E-6AB013FF4949}" srcOrd="0" destOrd="0" presId="urn:microsoft.com/office/officeart/2005/8/layout/hList1"/>
    <dgm:cxn modelId="{3BD6A670-2BEE-43A2-B0C1-7F2C14E9BBCD}" type="presOf" srcId="{3A1FBFDF-4223-4222-B9E8-2D08F0D12D41}" destId="{6F6D236D-DDB3-4D0F-A769-9ED0E34B4221}" srcOrd="0" destOrd="0" presId="urn:microsoft.com/office/officeart/2005/8/layout/hList1"/>
    <dgm:cxn modelId="{D35EB374-8C33-407F-A9FD-C05481C66D16}" srcId="{3A1FBFDF-4223-4222-B9E8-2D08F0D12D41}" destId="{71870BD0-6EDD-415E-9CFC-8E056FEBEC1B}" srcOrd="0" destOrd="0" parTransId="{5D929F81-7238-404C-ABDD-702DE336C450}" sibTransId="{59C224F0-B8C6-43C4-8101-48579B225A8F}"/>
    <dgm:cxn modelId="{67223655-7E7D-458B-903A-304FC664F551}" srcId="{B6170E99-8755-4B07-B4BF-8264A2B3607C}" destId="{932BA058-D6C5-4B91-A30B-937721943E48}" srcOrd="0" destOrd="0" parTransId="{1A4732B4-3A5C-41B9-B09D-5F99CD7DDB7A}" sibTransId="{E0D407F5-532F-46EC-B70C-7262071D736F}"/>
    <dgm:cxn modelId="{D9AFD684-A86E-412C-94D1-2AFA560D9430}" srcId="{D68FA672-1AEC-4511-9CC9-7B6172C78FF5}" destId="{46BE029A-6923-46E6-A509-46456E98A959}" srcOrd="0" destOrd="0" parTransId="{62C28314-26DB-4220-972C-B5E032F4B32E}" sibTransId="{FEF9B31B-DE9B-49CE-B301-5A63381C0480}"/>
    <dgm:cxn modelId="{DE7EB686-120C-4ACE-BC01-F9EA76F22171}" type="presOf" srcId="{A94EF3B4-B432-440F-BC73-21F7E40683B5}" destId="{7C0121B8-9551-4E95-9262-573CCBEF7A11}" srcOrd="0" destOrd="0" presId="urn:microsoft.com/office/officeart/2005/8/layout/hList1"/>
    <dgm:cxn modelId="{59F9E991-F037-4B8D-BF6D-B5D0425EB99F}" srcId="{E3DAE1DB-1440-46D6-9AF6-9684BE349A82}" destId="{D68FA672-1AEC-4511-9CC9-7B6172C78FF5}" srcOrd="3" destOrd="0" parTransId="{966520A4-BCD2-435E-91FF-0A6414C9E2AB}" sibTransId="{9109D11F-76CE-49F7-B842-FFE571BBEDBC}"/>
    <dgm:cxn modelId="{41DE7998-2473-47CE-8111-22EC5DAF39C2}" type="presOf" srcId="{B6170E99-8755-4B07-B4BF-8264A2B3607C}" destId="{C7ECB290-97DD-4333-BCEF-4A7F983B28E7}" srcOrd="0" destOrd="0" presId="urn:microsoft.com/office/officeart/2005/8/layout/hList1"/>
    <dgm:cxn modelId="{A6EAD1BE-9841-4326-A869-7C8A15EB249B}" srcId="{E3DAE1DB-1440-46D6-9AF6-9684BE349A82}" destId="{B6170E99-8755-4B07-B4BF-8264A2B3607C}" srcOrd="0" destOrd="0" parTransId="{F52BAD52-5675-4786-8261-838763498C41}" sibTransId="{38B24E9E-CFA4-4D6A-8299-4E1D41A45ABE}"/>
    <dgm:cxn modelId="{053117CD-2E0D-4F02-9B46-583B6DC647A3}" type="presOf" srcId="{932BA058-D6C5-4B91-A30B-937721943E48}" destId="{4FEA92C4-91CC-4374-B0C8-346451F77DBA}" srcOrd="0" destOrd="0" presId="urn:microsoft.com/office/officeart/2005/8/layout/hList1"/>
    <dgm:cxn modelId="{AFCB77DA-C8A6-49C3-89C9-48D6C22414F5}" srcId="{E3DAE1DB-1440-46D6-9AF6-9684BE349A82}" destId="{3A1FBFDF-4223-4222-B9E8-2D08F0D12D41}" srcOrd="1" destOrd="0" parTransId="{93AEDDE2-9516-4D62-9A58-CA45FDAA49DD}" sibTransId="{10A08272-D7C5-4001-9F14-5DC78376574A}"/>
    <dgm:cxn modelId="{8EF354E9-506B-4FE1-8ABB-72D2D5BA0259}" srcId="{AAAEE25C-AF3A-4AB3-9B43-8D3E51DEB724}" destId="{A94EF3B4-B432-440F-BC73-21F7E40683B5}" srcOrd="0" destOrd="0" parTransId="{0A215159-B930-4E2B-88AF-6AB08FFE051A}" sibTransId="{94AE4EA4-BCFA-4228-8B10-4C34CC58F6E3}"/>
    <dgm:cxn modelId="{F7E705EB-DAA4-441D-BC6C-6D9A4B9656C7}" type="presOf" srcId="{D68FA672-1AEC-4511-9CC9-7B6172C78FF5}" destId="{291D048D-E68D-401B-86BD-73D5909E5F5C}" srcOrd="0" destOrd="0" presId="urn:microsoft.com/office/officeart/2005/8/layout/hList1"/>
    <dgm:cxn modelId="{8F51EEEF-11F4-450D-BA19-18041C5D613A}" type="presOf" srcId="{E3DAE1DB-1440-46D6-9AF6-9684BE349A82}" destId="{80C76F6A-6493-4B61-855E-793EDD1D3458}" srcOrd="0" destOrd="0" presId="urn:microsoft.com/office/officeart/2005/8/layout/hList1"/>
    <dgm:cxn modelId="{B0AE10F4-94F7-4DAB-9CC5-3EA645D24230}" srcId="{E3DAE1DB-1440-46D6-9AF6-9684BE349A82}" destId="{AAAEE25C-AF3A-4AB3-9B43-8D3E51DEB724}" srcOrd="2" destOrd="0" parTransId="{79DB7968-60F2-489B-940F-9F9431511CEC}" sibTransId="{907D0963-ED60-4B07-9744-D5E8B7FB3827}"/>
    <dgm:cxn modelId="{6DE00FE1-7E22-44D3-88D5-38DF568CE0D3}" type="presParOf" srcId="{80C76F6A-6493-4B61-855E-793EDD1D3458}" destId="{7C147EA8-CAD0-49C0-95AD-F84F80E19FAA}" srcOrd="0" destOrd="0" presId="urn:microsoft.com/office/officeart/2005/8/layout/hList1"/>
    <dgm:cxn modelId="{C97C1289-BFD3-4D1A-ADFC-2094642B7E13}" type="presParOf" srcId="{7C147EA8-CAD0-49C0-95AD-F84F80E19FAA}" destId="{C7ECB290-97DD-4333-BCEF-4A7F983B28E7}" srcOrd="0" destOrd="0" presId="urn:microsoft.com/office/officeart/2005/8/layout/hList1"/>
    <dgm:cxn modelId="{882C0FE3-7E80-4BE6-AD99-EBCF7B84A77B}" type="presParOf" srcId="{7C147EA8-CAD0-49C0-95AD-F84F80E19FAA}" destId="{4FEA92C4-91CC-4374-B0C8-346451F77DBA}" srcOrd="1" destOrd="0" presId="urn:microsoft.com/office/officeart/2005/8/layout/hList1"/>
    <dgm:cxn modelId="{E2D06805-8A95-43E9-BD4F-559D649606F0}" type="presParOf" srcId="{80C76F6A-6493-4B61-855E-793EDD1D3458}" destId="{A59DDFAB-1AFC-48D0-BC92-2D60096DB496}" srcOrd="1" destOrd="0" presId="urn:microsoft.com/office/officeart/2005/8/layout/hList1"/>
    <dgm:cxn modelId="{7C47F191-551C-403C-8818-D26E14A63621}" type="presParOf" srcId="{80C76F6A-6493-4B61-855E-793EDD1D3458}" destId="{29CC7BED-9D02-4D26-B62F-F290477F6F71}" srcOrd="2" destOrd="0" presId="urn:microsoft.com/office/officeart/2005/8/layout/hList1"/>
    <dgm:cxn modelId="{735F9553-BA3C-4135-B72F-7E53050970F2}" type="presParOf" srcId="{29CC7BED-9D02-4D26-B62F-F290477F6F71}" destId="{6F6D236D-DDB3-4D0F-A769-9ED0E34B4221}" srcOrd="0" destOrd="0" presId="urn:microsoft.com/office/officeart/2005/8/layout/hList1"/>
    <dgm:cxn modelId="{F5EA7F21-1050-475C-8E16-69137F3D1A41}" type="presParOf" srcId="{29CC7BED-9D02-4D26-B62F-F290477F6F71}" destId="{E0DF8F8C-4738-44B4-8FA1-59EFA7F7141E}" srcOrd="1" destOrd="0" presId="urn:microsoft.com/office/officeart/2005/8/layout/hList1"/>
    <dgm:cxn modelId="{CA834E61-7326-4F43-9356-1623923BCB96}" type="presParOf" srcId="{80C76F6A-6493-4B61-855E-793EDD1D3458}" destId="{225CB616-3445-44DB-B225-0E925F5A8788}" srcOrd="3" destOrd="0" presId="urn:microsoft.com/office/officeart/2005/8/layout/hList1"/>
    <dgm:cxn modelId="{28FB2185-0C21-4FB5-A2F6-6B0662DE23E3}" type="presParOf" srcId="{80C76F6A-6493-4B61-855E-793EDD1D3458}" destId="{6CD52BE7-3B90-404A-9291-C552423EB0B0}" srcOrd="4" destOrd="0" presId="urn:microsoft.com/office/officeart/2005/8/layout/hList1"/>
    <dgm:cxn modelId="{BFF05238-4348-4919-9D83-4C09F4FBDF3F}" type="presParOf" srcId="{6CD52BE7-3B90-404A-9291-C552423EB0B0}" destId="{9E9E86BA-4AF0-48CB-A24E-6AB013FF4949}" srcOrd="0" destOrd="0" presId="urn:microsoft.com/office/officeart/2005/8/layout/hList1"/>
    <dgm:cxn modelId="{CED35CD0-4A67-4D69-9421-5F687DB95CEC}" type="presParOf" srcId="{6CD52BE7-3B90-404A-9291-C552423EB0B0}" destId="{7C0121B8-9551-4E95-9262-573CCBEF7A11}" srcOrd="1" destOrd="0" presId="urn:microsoft.com/office/officeart/2005/8/layout/hList1"/>
    <dgm:cxn modelId="{83DC166B-0F1E-47C1-A42E-DDF1BD220769}" type="presParOf" srcId="{80C76F6A-6493-4B61-855E-793EDD1D3458}" destId="{CCB0DF43-B871-47C5-8AD2-441CCE12C67F}" srcOrd="5" destOrd="0" presId="urn:microsoft.com/office/officeart/2005/8/layout/hList1"/>
    <dgm:cxn modelId="{C9A9E82A-B93B-486F-AD11-AF1595C83D7C}" type="presParOf" srcId="{80C76F6A-6493-4B61-855E-793EDD1D3458}" destId="{24509E96-B47F-4F92-9AE2-58309CC34C42}" srcOrd="6" destOrd="0" presId="urn:microsoft.com/office/officeart/2005/8/layout/hList1"/>
    <dgm:cxn modelId="{8205E3F3-27CE-49F4-B111-DBCC7C424DCB}" type="presParOf" srcId="{24509E96-B47F-4F92-9AE2-58309CC34C42}" destId="{291D048D-E68D-401B-86BD-73D5909E5F5C}" srcOrd="0" destOrd="0" presId="urn:microsoft.com/office/officeart/2005/8/layout/hList1"/>
    <dgm:cxn modelId="{C8CC4EC8-7828-408A-9171-780D06114B74}" type="presParOf" srcId="{24509E96-B47F-4F92-9AE2-58309CC34C42}" destId="{B99132AB-1DF6-4B4E-BE4A-008F52A2D82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A06A715-A41B-4869-96AC-D8E86370E9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E2DAD14-EB3B-485E-A5D3-516EB2DAC460}">
      <dgm:prSet/>
      <dgm:spPr/>
      <dgm:t>
        <a:bodyPr/>
        <a:lstStyle/>
        <a:p>
          <a:pPr algn="ctr"/>
          <a:r>
            <a:rPr lang="fr-FR"/>
            <a:t>Coefficients</a:t>
          </a:r>
        </a:p>
      </dgm:t>
    </dgm:pt>
    <dgm:pt modelId="{229C1C76-7953-44F3-8985-D954F4519BF8}" type="parTrans" cxnId="{DC82D487-02C0-4D10-A427-FCB93CB5C469}">
      <dgm:prSet/>
      <dgm:spPr/>
      <dgm:t>
        <a:bodyPr/>
        <a:lstStyle/>
        <a:p>
          <a:endParaRPr lang="fr-FR"/>
        </a:p>
      </dgm:t>
    </dgm:pt>
    <dgm:pt modelId="{ED298381-99BD-4FE7-930B-332A0CAFFC61}" type="sibTrans" cxnId="{DC82D487-02C0-4D10-A427-FCB93CB5C469}">
      <dgm:prSet/>
      <dgm:spPr/>
      <dgm:t>
        <a:bodyPr/>
        <a:lstStyle/>
        <a:p>
          <a:endParaRPr lang="fr-FR"/>
        </a:p>
      </dgm:t>
    </dgm:pt>
    <dgm:pt modelId="{F2B07E60-A8F4-4A99-BF15-566C6E49DC89}">
      <dgm:prSet custT="1"/>
      <dgm:spPr/>
      <dgm:t>
        <a:bodyPr/>
        <a:lstStyle/>
        <a:p>
          <a:pPr algn="l">
            <a:buFontTx/>
            <a:buNone/>
          </a:pPr>
          <a:r>
            <a:rPr lang="fr-FR" sz="1800"/>
            <a:t>                           C</a:t>
          </a:r>
          <a:r>
            <a:rPr lang="fr-FR" sz="1400"/>
            <a:t>0</a:t>
          </a:r>
          <a:r>
            <a:rPr lang="fr-FR" sz="1800"/>
            <a:t> = 6.902</a:t>
          </a:r>
        </a:p>
      </dgm:t>
    </dgm:pt>
    <dgm:pt modelId="{C5D51E84-8392-4F7E-AAC8-1CA2AD9D50E2}" type="parTrans" cxnId="{5C3D6E1A-7D69-4872-8758-18761522FC16}">
      <dgm:prSet/>
      <dgm:spPr/>
      <dgm:t>
        <a:bodyPr/>
        <a:lstStyle/>
        <a:p>
          <a:endParaRPr lang="fr-FR"/>
        </a:p>
      </dgm:t>
    </dgm:pt>
    <dgm:pt modelId="{A7E2A292-2317-476D-945D-28B8A1D89966}" type="sibTrans" cxnId="{5C3D6E1A-7D69-4872-8758-18761522FC16}">
      <dgm:prSet/>
      <dgm:spPr/>
      <dgm:t>
        <a:bodyPr/>
        <a:lstStyle/>
        <a:p>
          <a:endParaRPr lang="fr-FR"/>
        </a:p>
      </dgm:t>
    </dgm:pt>
    <dgm:pt modelId="{33496A1D-10A6-4C14-8068-94447C0CE202}">
      <dgm:prSet/>
      <dgm:spPr/>
      <dgm:t>
        <a:bodyPr/>
        <a:lstStyle/>
        <a:p>
          <a:pPr algn="l">
            <a:buFontTx/>
            <a:buNone/>
          </a:pPr>
          <a:r>
            <a:rPr lang="fr-FR" sz="1800"/>
            <a:t>                           Diag = -0.048</a:t>
          </a:r>
        </a:p>
      </dgm:t>
    </dgm:pt>
    <dgm:pt modelId="{B8CB88FE-7F71-4ACE-A2C8-7E8EA2C01A3E}" type="parTrans" cxnId="{8E42FEA5-7C3C-44EF-B5ED-6D342CCA082D}">
      <dgm:prSet/>
      <dgm:spPr/>
      <dgm:t>
        <a:bodyPr/>
        <a:lstStyle/>
        <a:p>
          <a:endParaRPr lang="fr-FR"/>
        </a:p>
      </dgm:t>
    </dgm:pt>
    <dgm:pt modelId="{B865EDDD-7878-463F-BAF1-A3F0EFD8676B}" type="sibTrans" cxnId="{8E42FEA5-7C3C-44EF-B5ED-6D342CCA082D}">
      <dgm:prSet/>
      <dgm:spPr/>
      <dgm:t>
        <a:bodyPr/>
        <a:lstStyle/>
        <a:p>
          <a:endParaRPr lang="fr-FR"/>
        </a:p>
      </dgm:t>
    </dgm:pt>
    <dgm:pt modelId="{E9FF7BF5-17AD-4E13-A29B-3D7B4C5A9316}">
      <dgm:prSet/>
      <dgm:spPr/>
      <dgm:t>
        <a:bodyPr/>
        <a:lstStyle/>
        <a:p>
          <a:pPr algn="l">
            <a:buFontTx/>
            <a:buNone/>
          </a:pPr>
          <a:r>
            <a:rPr lang="fr-FR" sz="1800"/>
            <a:t>                           Haut gauche = 0.036</a:t>
          </a:r>
        </a:p>
      </dgm:t>
    </dgm:pt>
    <dgm:pt modelId="{4232FFC4-3D5F-4682-B02C-CC90FA0658B9}" type="parTrans" cxnId="{65F8E60A-6DE5-48F7-99F7-2942A065C5C9}">
      <dgm:prSet/>
      <dgm:spPr/>
      <dgm:t>
        <a:bodyPr/>
        <a:lstStyle/>
        <a:p>
          <a:endParaRPr lang="fr-FR"/>
        </a:p>
      </dgm:t>
    </dgm:pt>
    <dgm:pt modelId="{45E6C912-5DDF-424F-83A4-36C1FE5BB5AB}" type="sibTrans" cxnId="{65F8E60A-6DE5-48F7-99F7-2942A065C5C9}">
      <dgm:prSet/>
      <dgm:spPr/>
      <dgm:t>
        <a:bodyPr/>
        <a:lstStyle/>
        <a:p>
          <a:endParaRPr lang="fr-FR"/>
        </a:p>
      </dgm:t>
    </dgm:pt>
    <dgm:pt modelId="{9A82B924-A855-428A-9637-7740DDD0B112}">
      <dgm:prSet/>
      <dgm:spPr/>
      <dgm:t>
        <a:bodyPr/>
        <a:lstStyle/>
        <a:p>
          <a:pPr algn="l">
            <a:buFontTx/>
            <a:buNone/>
          </a:pPr>
          <a:r>
            <a:rPr lang="fr-FR" sz="1800"/>
            <a:t>                           Haut droite = 0.018</a:t>
          </a:r>
        </a:p>
      </dgm:t>
    </dgm:pt>
    <dgm:pt modelId="{4E0C6430-70D7-4037-88BC-D658A43F9FA0}" type="parTrans" cxnId="{17DEAE25-EE73-4884-B6EE-ED1C792EC904}">
      <dgm:prSet/>
      <dgm:spPr/>
      <dgm:t>
        <a:bodyPr/>
        <a:lstStyle/>
        <a:p>
          <a:endParaRPr lang="fr-FR"/>
        </a:p>
      </dgm:t>
    </dgm:pt>
    <dgm:pt modelId="{305493DD-12A7-4E16-A97A-5B67A9B6BD51}" type="sibTrans" cxnId="{17DEAE25-EE73-4884-B6EE-ED1C792EC904}">
      <dgm:prSet/>
      <dgm:spPr/>
      <dgm:t>
        <a:bodyPr/>
        <a:lstStyle/>
        <a:p>
          <a:endParaRPr lang="fr-FR"/>
        </a:p>
      </dgm:t>
    </dgm:pt>
    <dgm:pt modelId="{1F9C6510-F629-49A8-855D-55BFCAFB4852}">
      <dgm:prSet/>
      <dgm:spPr/>
      <dgm:t>
        <a:bodyPr/>
        <a:lstStyle/>
        <a:p>
          <a:pPr algn="l">
            <a:buFontTx/>
            <a:buNone/>
          </a:pPr>
          <a:r>
            <a:rPr lang="fr-FR" sz="1800"/>
            <a:t>                           Marge sup = -0.013</a:t>
          </a:r>
        </a:p>
      </dgm:t>
    </dgm:pt>
    <dgm:pt modelId="{A2264341-2514-448B-9D0F-5130D3955D2C}" type="parTrans" cxnId="{0B133B8F-FB0D-412E-8C15-52FED913ABC1}">
      <dgm:prSet/>
      <dgm:spPr/>
      <dgm:t>
        <a:bodyPr/>
        <a:lstStyle/>
        <a:p>
          <a:endParaRPr lang="fr-FR"/>
        </a:p>
      </dgm:t>
    </dgm:pt>
    <dgm:pt modelId="{EDD463BF-99B0-4EE1-8521-6AFD923DB864}" type="sibTrans" cxnId="{0B133B8F-FB0D-412E-8C15-52FED913ABC1}">
      <dgm:prSet/>
      <dgm:spPr/>
      <dgm:t>
        <a:bodyPr/>
        <a:lstStyle/>
        <a:p>
          <a:endParaRPr lang="fr-FR"/>
        </a:p>
      </dgm:t>
    </dgm:pt>
    <dgm:pt modelId="{E5BF75BE-76B5-4273-B29E-81ACD7D64357}">
      <dgm:prSet/>
      <dgm:spPr/>
      <dgm:t>
        <a:bodyPr/>
        <a:lstStyle/>
        <a:p>
          <a:pPr algn="l">
            <a:buFontTx/>
            <a:buNone/>
          </a:pPr>
          <a:r>
            <a:rPr lang="fr-FR" sz="1800"/>
            <a:t>                           Long = 0.013</a:t>
          </a:r>
        </a:p>
      </dgm:t>
    </dgm:pt>
    <dgm:pt modelId="{7A93D998-5421-4AF1-81E3-77419FCFB415}" type="parTrans" cxnId="{2BAECB7B-C733-4E58-9EFD-8377CBC0523E}">
      <dgm:prSet/>
      <dgm:spPr/>
      <dgm:t>
        <a:bodyPr/>
        <a:lstStyle/>
        <a:p>
          <a:endParaRPr lang="fr-FR"/>
        </a:p>
      </dgm:t>
    </dgm:pt>
    <dgm:pt modelId="{0E128408-D3F5-421B-9306-734109754F6D}" type="sibTrans" cxnId="{2BAECB7B-C733-4E58-9EFD-8377CBC0523E}">
      <dgm:prSet/>
      <dgm:spPr/>
      <dgm:t>
        <a:bodyPr/>
        <a:lstStyle/>
        <a:p>
          <a:endParaRPr lang="fr-FR"/>
        </a:p>
      </dgm:t>
    </dgm:pt>
    <dgm:pt modelId="{82323F9B-BA04-4BBA-BF19-938F98CA4161}">
      <dgm:prSet/>
      <dgm:spPr/>
      <dgm:t>
        <a:bodyPr/>
        <a:lstStyle/>
        <a:p>
          <a:pPr algn="l">
            <a:buFontTx/>
            <a:buNone/>
          </a:pPr>
          <a:r>
            <a:rPr lang="fr-FR" sz="1800" b="1"/>
            <a:t>                           Vrai = -1.14</a:t>
          </a:r>
        </a:p>
      </dgm:t>
    </dgm:pt>
    <dgm:pt modelId="{5A9977B1-EEB3-41EB-8E7C-F89F5732AEEA}" type="parTrans" cxnId="{4113F04B-D96B-41E3-9F16-D020541C26E1}">
      <dgm:prSet/>
      <dgm:spPr/>
      <dgm:t>
        <a:bodyPr/>
        <a:lstStyle/>
        <a:p>
          <a:endParaRPr lang="fr-FR"/>
        </a:p>
      </dgm:t>
    </dgm:pt>
    <dgm:pt modelId="{DBC988CE-0411-4216-B360-76CF4BA81BF6}" type="sibTrans" cxnId="{4113F04B-D96B-41E3-9F16-D020541C26E1}">
      <dgm:prSet/>
      <dgm:spPr/>
      <dgm:t>
        <a:bodyPr/>
        <a:lstStyle/>
        <a:p>
          <a:endParaRPr lang="fr-FR"/>
        </a:p>
      </dgm:t>
    </dgm:pt>
    <dgm:pt modelId="{AC500B7E-88C4-4915-A912-95A1DC55D226}" type="pres">
      <dgm:prSet presAssocID="{5A06A715-A41B-4869-96AC-D8E86370E927}" presName="linear" presStyleCnt="0">
        <dgm:presLayoutVars>
          <dgm:dir/>
          <dgm:animLvl val="lvl"/>
          <dgm:resizeHandles val="exact"/>
        </dgm:presLayoutVars>
      </dgm:prSet>
      <dgm:spPr/>
    </dgm:pt>
    <dgm:pt modelId="{7C4DAD0E-4100-4E36-82C7-BCD0B345A92E}" type="pres">
      <dgm:prSet presAssocID="{BE2DAD14-EB3B-485E-A5D3-516EB2DAC460}" presName="parentLin" presStyleCnt="0"/>
      <dgm:spPr/>
    </dgm:pt>
    <dgm:pt modelId="{D216662A-C50D-4920-8593-62D0569D2173}" type="pres">
      <dgm:prSet presAssocID="{BE2DAD14-EB3B-485E-A5D3-516EB2DAC460}" presName="parentLeftMargin" presStyleLbl="node1" presStyleIdx="0" presStyleCnt="1"/>
      <dgm:spPr/>
    </dgm:pt>
    <dgm:pt modelId="{B98B758A-A13F-4875-9D4A-06EC7693315F}" type="pres">
      <dgm:prSet presAssocID="{BE2DAD14-EB3B-485E-A5D3-516EB2DAC460}" presName="parentText" presStyleLbl="node1" presStyleIdx="0" presStyleCnt="1" custLinFactX="7143" custLinFactNeighborX="100000" custLinFactNeighborY="6927">
        <dgm:presLayoutVars>
          <dgm:chMax val="0"/>
          <dgm:bulletEnabled val="1"/>
        </dgm:presLayoutVars>
      </dgm:prSet>
      <dgm:spPr/>
    </dgm:pt>
    <dgm:pt modelId="{9964C34E-3C12-4CCF-B6D0-89DE14F1B880}" type="pres">
      <dgm:prSet presAssocID="{BE2DAD14-EB3B-485E-A5D3-516EB2DAC460}" presName="negativeSpace" presStyleCnt="0"/>
      <dgm:spPr/>
    </dgm:pt>
    <dgm:pt modelId="{7D8BF41E-9175-4E29-B0E8-1D49C1EA47FC}" type="pres">
      <dgm:prSet presAssocID="{BE2DAD14-EB3B-485E-A5D3-516EB2DAC460}" presName="childText" presStyleLbl="conFgAcc1" presStyleIdx="0" presStyleCnt="1" custLinFactNeighborX="0" custLinFactNeighborY="2695">
        <dgm:presLayoutVars>
          <dgm:bulletEnabled val="1"/>
        </dgm:presLayoutVars>
      </dgm:prSet>
      <dgm:spPr/>
    </dgm:pt>
  </dgm:ptLst>
  <dgm:cxnLst>
    <dgm:cxn modelId="{65F8E60A-6DE5-48F7-99F7-2942A065C5C9}" srcId="{BE2DAD14-EB3B-485E-A5D3-516EB2DAC460}" destId="{E9FF7BF5-17AD-4E13-A29B-3D7B4C5A9316}" srcOrd="2" destOrd="0" parTransId="{4232FFC4-3D5F-4682-B02C-CC90FA0658B9}" sibTransId="{45E6C912-5DDF-424F-83A4-36C1FE5BB5AB}"/>
    <dgm:cxn modelId="{A6644814-02C1-42F3-B128-51AB5BCA6809}" type="presOf" srcId="{82323F9B-BA04-4BBA-BF19-938F98CA4161}" destId="{7D8BF41E-9175-4E29-B0E8-1D49C1EA47FC}" srcOrd="0" destOrd="6" presId="urn:microsoft.com/office/officeart/2005/8/layout/list1"/>
    <dgm:cxn modelId="{5C3D6E1A-7D69-4872-8758-18761522FC16}" srcId="{BE2DAD14-EB3B-485E-A5D3-516EB2DAC460}" destId="{F2B07E60-A8F4-4A99-BF15-566C6E49DC89}" srcOrd="0" destOrd="0" parTransId="{C5D51E84-8392-4F7E-AAC8-1CA2AD9D50E2}" sibTransId="{A7E2A292-2317-476D-945D-28B8A1D89966}"/>
    <dgm:cxn modelId="{4E74D01B-B92D-4535-AB8B-9C47FDBDF1D9}" type="presOf" srcId="{BE2DAD14-EB3B-485E-A5D3-516EB2DAC460}" destId="{D216662A-C50D-4920-8593-62D0569D2173}" srcOrd="0" destOrd="0" presId="urn:microsoft.com/office/officeart/2005/8/layout/list1"/>
    <dgm:cxn modelId="{17DEAE25-EE73-4884-B6EE-ED1C792EC904}" srcId="{BE2DAD14-EB3B-485E-A5D3-516EB2DAC460}" destId="{9A82B924-A855-428A-9637-7740DDD0B112}" srcOrd="3" destOrd="0" parTransId="{4E0C6430-70D7-4037-88BC-D658A43F9FA0}" sibTransId="{305493DD-12A7-4E16-A97A-5B67A9B6BD51}"/>
    <dgm:cxn modelId="{7698F043-A1B6-4BCD-99D6-58AE5B909CF4}" type="presOf" srcId="{33496A1D-10A6-4C14-8068-94447C0CE202}" destId="{7D8BF41E-9175-4E29-B0E8-1D49C1EA47FC}" srcOrd="0" destOrd="1" presId="urn:microsoft.com/office/officeart/2005/8/layout/list1"/>
    <dgm:cxn modelId="{4113F04B-D96B-41E3-9F16-D020541C26E1}" srcId="{BE2DAD14-EB3B-485E-A5D3-516EB2DAC460}" destId="{82323F9B-BA04-4BBA-BF19-938F98CA4161}" srcOrd="6" destOrd="0" parTransId="{5A9977B1-EEB3-41EB-8E7C-F89F5732AEEA}" sibTransId="{DBC988CE-0411-4216-B360-76CF4BA81BF6}"/>
    <dgm:cxn modelId="{723E7D72-8A07-4099-B9E3-5A644B7ABBD0}" type="presOf" srcId="{E5BF75BE-76B5-4273-B29E-81ACD7D64357}" destId="{7D8BF41E-9175-4E29-B0E8-1D49C1EA47FC}" srcOrd="0" destOrd="5" presId="urn:microsoft.com/office/officeart/2005/8/layout/list1"/>
    <dgm:cxn modelId="{3B6E2D73-9D0B-481E-88EA-1BB7BD4515BF}" type="presOf" srcId="{9A82B924-A855-428A-9637-7740DDD0B112}" destId="{7D8BF41E-9175-4E29-B0E8-1D49C1EA47FC}" srcOrd="0" destOrd="3" presId="urn:microsoft.com/office/officeart/2005/8/layout/list1"/>
    <dgm:cxn modelId="{F8514757-A038-4F0E-8950-919102CB43F9}" type="presOf" srcId="{F2B07E60-A8F4-4A99-BF15-566C6E49DC89}" destId="{7D8BF41E-9175-4E29-B0E8-1D49C1EA47FC}" srcOrd="0" destOrd="0" presId="urn:microsoft.com/office/officeart/2005/8/layout/list1"/>
    <dgm:cxn modelId="{2BAECB7B-C733-4E58-9EFD-8377CBC0523E}" srcId="{BE2DAD14-EB3B-485E-A5D3-516EB2DAC460}" destId="{E5BF75BE-76B5-4273-B29E-81ACD7D64357}" srcOrd="5" destOrd="0" parTransId="{7A93D998-5421-4AF1-81E3-77419FCFB415}" sibTransId="{0E128408-D3F5-421B-9306-734109754F6D}"/>
    <dgm:cxn modelId="{DC82D487-02C0-4D10-A427-FCB93CB5C469}" srcId="{5A06A715-A41B-4869-96AC-D8E86370E927}" destId="{BE2DAD14-EB3B-485E-A5D3-516EB2DAC460}" srcOrd="0" destOrd="0" parTransId="{229C1C76-7953-44F3-8985-D954F4519BF8}" sibTransId="{ED298381-99BD-4FE7-930B-332A0CAFFC61}"/>
    <dgm:cxn modelId="{0B133B8F-FB0D-412E-8C15-52FED913ABC1}" srcId="{BE2DAD14-EB3B-485E-A5D3-516EB2DAC460}" destId="{1F9C6510-F629-49A8-855D-55BFCAFB4852}" srcOrd="4" destOrd="0" parTransId="{A2264341-2514-448B-9D0F-5130D3955D2C}" sibTransId="{EDD463BF-99B0-4EE1-8521-6AFD923DB864}"/>
    <dgm:cxn modelId="{8E42FEA5-7C3C-44EF-B5ED-6D342CCA082D}" srcId="{BE2DAD14-EB3B-485E-A5D3-516EB2DAC460}" destId="{33496A1D-10A6-4C14-8068-94447C0CE202}" srcOrd="1" destOrd="0" parTransId="{B8CB88FE-7F71-4ACE-A2C8-7E8EA2C01A3E}" sibTransId="{B865EDDD-7878-463F-BAF1-A3F0EFD8676B}"/>
    <dgm:cxn modelId="{C01A00A6-A373-43CA-A204-CBBBA21C15F3}" type="presOf" srcId="{BE2DAD14-EB3B-485E-A5D3-516EB2DAC460}" destId="{B98B758A-A13F-4875-9D4A-06EC7693315F}" srcOrd="1" destOrd="0" presId="urn:microsoft.com/office/officeart/2005/8/layout/list1"/>
    <dgm:cxn modelId="{E0A908C5-FFFD-450C-B554-5CA2B60B1463}" type="presOf" srcId="{5A06A715-A41B-4869-96AC-D8E86370E927}" destId="{AC500B7E-88C4-4915-A912-95A1DC55D226}" srcOrd="0" destOrd="0" presId="urn:microsoft.com/office/officeart/2005/8/layout/list1"/>
    <dgm:cxn modelId="{0FCD73E7-CFD2-4B1B-BFFF-37ED2BF92363}" type="presOf" srcId="{1F9C6510-F629-49A8-855D-55BFCAFB4852}" destId="{7D8BF41E-9175-4E29-B0E8-1D49C1EA47FC}" srcOrd="0" destOrd="4" presId="urn:microsoft.com/office/officeart/2005/8/layout/list1"/>
    <dgm:cxn modelId="{540087ED-FE8B-44F7-8E35-A143817CC4BA}" type="presOf" srcId="{E9FF7BF5-17AD-4E13-A29B-3D7B4C5A9316}" destId="{7D8BF41E-9175-4E29-B0E8-1D49C1EA47FC}" srcOrd="0" destOrd="2" presId="urn:microsoft.com/office/officeart/2005/8/layout/list1"/>
    <dgm:cxn modelId="{A382A7E4-6705-4B35-83A2-19A5B501CCED}" type="presParOf" srcId="{AC500B7E-88C4-4915-A912-95A1DC55D226}" destId="{7C4DAD0E-4100-4E36-82C7-BCD0B345A92E}" srcOrd="0" destOrd="0" presId="urn:microsoft.com/office/officeart/2005/8/layout/list1"/>
    <dgm:cxn modelId="{7546F3D7-C884-4510-9727-26BCC21DC394}" type="presParOf" srcId="{7C4DAD0E-4100-4E36-82C7-BCD0B345A92E}" destId="{D216662A-C50D-4920-8593-62D0569D2173}" srcOrd="0" destOrd="0" presId="urn:microsoft.com/office/officeart/2005/8/layout/list1"/>
    <dgm:cxn modelId="{8B9DE219-8D6A-4824-8C79-FDEB4C58FABB}" type="presParOf" srcId="{7C4DAD0E-4100-4E36-82C7-BCD0B345A92E}" destId="{B98B758A-A13F-4875-9D4A-06EC7693315F}" srcOrd="1" destOrd="0" presId="urn:microsoft.com/office/officeart/2005/8/layout/list1"/>
    <dgm:cxn modelId="{556E50D5-CE4E-423F-B6EF-91B7B336075B}" type="presParOf" srcId="{AC500B7E-88C4-4915-A912-95A1DC55D226}" destId="{9964C34E-3C12-4CCF-B6D0-89DE14F1B880}" srcOrd="1" destOrd="0" presId="urn:microsoft.com/office/officeart/2005/8/layout/list1"/>
    <dgm:cxn modelId="{B028D72E-D109-4AC1-94DF-0A90324A8B78}" type="presParOf" srcId="{AC500B7E-88C4-4915-A912-95A1DC55D226}" destId="{7D8BF41E-9175-4E29-B0E8-1D49C1EA47F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E8C267F-BD61-421B-8411-6844183E134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1EFFFBD-AB77-4DF1-95D7-B79ABB5C5917}">
      <dgm:prSet custT="1"/>
      <dgm:spPr/>
      <dgm:t>
        <a:bodyPr/>
        <a:lstStyle/>
        <a:p>
          <a:pPr algn="ctr"/>
          <a:r>
            <a:rPr lang="fr-FR" sz="1600" b="0" i="0" baseline="0"/>
            <a:t>Indicateurs de performances</a:t>
          </a:r>
          <a:endParaRPr lang="fr-FR" sz="1600"/>
        </a:p>
      </dgm:t>
    </dgm:pt>
    <dgm:pt modelId="{2C8DDF71-FB8B-4D46-B520-01D558EAA2EF}" type="parTrans" cxnId="{F84B03AB-2231-4882-A6A5-B24B1509F49B}">
      <dgm:prSet/>
      <dgm:spPr/>
      <dgm:t>
        <a:bodyPr/>
        <a:lstStyle/>
        <a:p>
          <a:endParaRPr lang="fr-FR"/>
        </a:p>
      </dgm:t>
    </dgm:pt>
    <dgm:pt modelId="{DBA1B102-6B77-4E87-9498-7384E4E9DBB8}" type="sibTrans" cxnId="{F84B03AB-2231-4882-A6A5-B24B1509F49B}">
      <dgm:prSet/>
      <dgm:spPr/>
      <dgm:t>
        <a:bodyPr/>
        <a:lstStyle/>
        <a:p>
          <a:endParaRPr lang="fr-FR"/>
        </a:p>
      </dgm:t>
    </dgm:pt>
    <dgm:pt modelId="{6F3EB485-4192-45A8-A18E-28AEC6F37C78}">
      <dgm:prSet custT="1"/>
      <dgm:spPr/>
      <dgm:t>
        <a:bodyPr/>
        <a:lstStyle/>
        <a:p>
          <a:pPr algn="l">
            <a:buFontTx/>
            <a:buNone/>
          </a:pPr>
          <a:r>
            <a:rPr lang="fr-FR" sz="1600" b="1" i="0" baseline="0"/>
            <a:t>        R² = 0.608 (coefficient de détermination)</a:t>
          </a:r>
          <a:endParaRPr lang="fr-FR" sz="1600" b="1"/>
        </a:p>
      </dgm:t>
    </dgm:pt>
    <dgm:pt modelId="{18E4565A-113F-42A4-9D6A-5AD7CC87AD04}" type="parTrans" cxnId="{9907A03F-5B94-41FB-9921-07CAC349E915}">
      <dgm:prSet/>
      <dgm:spPr/>
      <dgm:t>
        <a:bodyPr/>
        <a:lstStyle/>
        <a:p>
          <a:endParaRPr lang="fr-FR"/>
        </a:p>
      </dgm:t>
    </dgm:pt>
    <dgm:pt modelId="{6FFCCAB3-6283-49D7-AEF2-EF44E2441AC3}" type="sibTrans" cxnId="{9907A03F-5B94-41FB-9921-07CAC349E915}">
      <dgm:prSet/>
      <dgm:spPr/>
      <dgm:t>
        <a:bodyPr/>
        <a:lstStyle/>
        <a:p>
          <a:endParaRPr lang="fr-FR"/>
        </a:p>
      </dgm:t>
    </dgm:pt>
    <dgm:pt modelId="{7E2245A0-5CEE-47E6-BA54-D64853B14AE5}">
      <dgm:prSet custT="1"/>
      <dgm:spPr/>
      <dgm:t>
        <a:bodyPr/>
        <a:lstStyle/>
        <a:p>
          <a:pPr algn="ctr">
            <a:buFontTx/>
            <a:buNone/>
          </a:pPr>
          <a:r>
            <a:rPr lang="fr-FR" sz="1600" b="0" i="0" baseline="0"/>
            <a:t>       MSE = 0.187 (Erreur quadratique moyenne)</a:t>
          </a:r>
          <a:endParaRPr lang="fr-FR" sz="1600"/>
        </a:p>
      </dgm:t>
    </dgm:pt>
    <dgm:pt modelId="{3FDB160F-74A2-4D16-86E9-1FA7AB5F3B4D}" type="parTrans" cxnId="{23845CE8-266E-44D5-99D0-5F94EC57FDDB}">
      <dgm:prSet/>
      <dgm:spPr/>
      <dgm:t>
        <a:bodyPr/>
        <a:lstStyle/>
        <a:p>
          <a:endParaRPr lang="fr-FR"/>
        </a:p>
      </dgm:t>
    </dgm:pt>
    <dgm:pt modelId="{7C5ED4E8-4EAE-42B7-8E7E-1847087BF5F7}" type="sibTrans" cxnId="{23845CE8-266E-44D5-99D0-5F94EC57FDDB}">
      <dgm:prSet/>
      <dgm:spPr/>
      <dgm:t>
        <a:bodyPr/>
        <a:lstStyle/>
        <a:p>
          <a:endParaRPr lang="fr-FR"/>
        </a:p>
      </dgm:t>
    </dgm:pt>
    <dgm:pt modelId="{6CA616D0-9587-43D9-8BBA-70169E99B15D}">
      <dgm:prSet custT="1"/>
      <dgm:spPr/>
      <dgm:t>
        <a:bodyPr/>
        <a:lstStyle/>
        <a:p>
          <a:pPr algn="l">
            <a:buFontTx/>
            <a:buNone/>
          </a:pPr>
          <a:r>
            <a:rPr lang="fr-FR" sz="1600" b="0" i="0" baseline="0"/>
            <a:t>        RMSE = 0.432 (Racine MSE)</a:t>
          </a:r>
          <a:endParaRPr lang="fr-FR" sz="1600"/>
        </a:p>
      </dgm:t>
    </dgm:pt>
    <dgm:pt modelId="{B5E19CB6-0450-4860-A786-B9C6752C7067}" type="parTrans" cxnId="{ED98DD08-0941-47A6-BED7-4FD1EE8E03CD}">
      <dgm:prSet/>
      <dgm:spPr/>
      <dgm:t>
        <a:bodyPr/>
        <a:lstStyle/>
        <a:p>
          <a:endParaRPr lang="fr-FR"/>
        </a:p>
      </dgm:t>
    </dgm:pt>
    <dgm:pt modelId="{A3BF9C60-BEFF-4C7A-9FD3-AE62371CB13C}" type="sibTrans" cxnId="{ED98DD08-0941-47A6-BED7-4FD1EE8E03CD}">
      <dgm:prSet/>
      <dgm:spPr/>
      <dgm:t>
        <a:bodyPr/>
        <a:lstStyle/>
        <a:p>
          <a:endParaRPr lang="fr-FR"/>
        </a:p>
      </dgm:t>
    </dgm:pt>
    <dgm:pt modelId="{AF7A088E-88B0-45D4-BF5E-C486268F1864}">
      <dgm:prSet custT="1"/>
      <dgm:spPr/>
      <dgm:t>
        <a:bodyPr/>
        <a:lstStyle/>
        <a:p>
          <a:pPr algn="ctr">
            <a:buFontTx/>
            <a:buNone/>
          </a:pPr>
          <a:r>
            <a:rPr lang="fr-FR" sz="1600" b="0" i="0" baseline="0"/>
            <a:t>MAE = 0.338 (Erreur absolue moyenne)</a:t>
          </a:r>
          <a:endParaRPr lang="fr-FR" sz="1600"/>
        </a:p>
      </dgm:t>
    </dgm:pt>
    <dgm:pt modelId="{139D0065-CE09-49BF-A6B0-194B64DBA2C6}" type="sibTrans" cxnId="{883310E6-3841-467C-8862-54F434ACC414}">
      <dgm:prSet/>
      <dgm:spPr/>
      <dgm:t>
        <a:bodyPr/>
        <a:lstStyle/>
        <a:p>
          <a:endParaRPr lang="fr-FR"/>
        </a:p>
      </dgm:t>
    </dgm:pt>
    <dgm:pt modelId="{50CBE605-7E7C-4ECB-B24E-DE5B32F88627}" type="parTrans" cxnId="{883310E6-3841-467C-8862-54F434ACC414}">
      <dgm:prSet/>
      <dgm:spPr/>
      <dgm:t>
        <a:bodyPr/>
        <a:lstStyle/>
        <a:p>
          <a:endParaRPr lang="fr-FR"/>
        </a:p>
      </dgm:t>
    </dgm:pt>
    <dgm:pt modelId="{8742D527-8647-4863-8BBF-046FEF76DF78}" type="pres">
      <dgm:prSet presAssocID="{AE8C267F-BD61-421B-8411-6844183E1341}" presName="linear" presStyleCnt="0">
        <dgm:presLayoutVars>
          <dgm:dir/>
          <dgm:animLvl val="lvl"/>
          <dgm:resizeHandles val="exact"/>
        </dgm:presLayoutVars>
      </dgm:prSet>
      <dgm:spPr/>
    </dgm:pt>
    <dgm:pt modelId="{E27C92D5-2FE4-4848-AE0B-328F9F940200}" type="pres">
      <dgm:prSet presAssocID="{B1EFFFBD-AB77-4DF1-95D7-B79ABB5C5917}" presName="parentLin" presStyleCnt="0"/>
      <dgm:spPr/>
    </dgm:pt>
    <dgm:pt modelId="{7A86820F-D953-485E-A24B-B1B54C701B56}" type="pres">
      <dgm:prSet presAssocID="{B1EFFFBD-AB77-4DF1-95D7-B79ABB5C5917}" presName="parentLeftMargin" presStyleLbl="node1" presStyleIdx="0" presStyleCnt="1"/>
      <dgm:spPr/>
    </dgm:pt>
    <dgm:pt modelId="{6213962E-E198-4155-B57D-F1B4FAEC4C11}" type="pres">
      <dgm:prSet presAssocID="{B1EFFFBD-AB77-4DF1-95D7-B79ABB5C5917}" presName="parentText" presStyleLbl="node1" presStyleIdx="0" presStyleCnt="1" custScaleY="521297" custLinFactX="7396" custLinFactNeighborX="100000" custLinFactNeighborY="84567">
        <dgm:presLayoutVars>
          <dgm:chMax val="0"/>
          <dgm:bulletEnabled val="1"/>
        </dgm:presLayoutVars>
      </dgm:prSet>
      <dgm:spPr/>
    </dgm:pt>
    <dgm:pt modelId="{62C72B76-6873-4CE2-923A-2B0ECE8569CA}" type="pres">
      <dgm:prSet presAssocID="{B1EFFFBD-AB77-4DF1-95D7-B79ABB5C5917}" presName="negativeSpace" presStyleCnt="0"/>
      <dgm:spPr/>
    </dgm:pt>
    <dgm:pt modelId="{E7E68CE2-32F2-4869-B933-BBE517157B3F}" type="pres">
      <dgm:prSet presAssocID="{B1EFFFBD-AB77-4DF1-95D7-B79ABB5C5917}" presName="childText" presStyleLbl="conFgAcc1" presStyleIdx="0" presStyleCnt="1" custScaleY="351200">
        <dgm:presLayoutVars>
          <dgm:bulletEnabled val="1"/>
        </dgm:presLayoutVars>
      </dgm:prSet>
      <dgm:spPr/>
    </dgm:pt>
  </dgm:ptLst>
  <dgm:cxnLst>
    <dgm:cxn modelId="{ED98DD08-0941-47A6-BED7-4FD1EE8E03CD}" srcId="{B1EFFFBD-AB77-4DF1-95D7-B79ABB5C5917}" destId="{6CA616D0-9587-43D9-8BBA-70169E99B15D}" srcOrd="3" destOrd="0" parTransId="{B5E19CB6-0450-4860-A786-B9C6752C7067}" sibTransId="{A3BF9C60-BEFF-4C7A-9FD3-AE62371CB13C}"/>
    <dgm:cxn modelId="{9907A03F-5B94-41FB-9921-07CAC349E915}" srcId="{B1EFFFBD-AB77-4DF1-95D7-B79ABB5C5917}" destId="{6F3EB485-4192-45A8-A18E-28AEC6F37C78}" srcOrd="0" destOrd="0" parTransId="{18E4565A-113F-42A4-9D6A-5AD7CC87AD04}" sibTransId="{6FFCCAB3-6283-49D7-AEF2-EF44E2441AC3}"/>
    <dgm:cxn modelId="{21BD3A5B-4260-4E95-A14A-65B11F78870D}" type="presOf" srcId="{6CA616D0-9587-43D9-8BBA-70169E99B15D}" destId="{E7E68CE2-32F2-4869-B933-BBE517157B3F}" srcOrd="0" destOrd="3" presId="urn:microsoft.com/office/officeart/2005/8/layout/list1"/>
    <dgm:cxn modelId="{7E55356A-9152-4A92-A45D-5D7E73F3F524}" type="presOf" srcId="{AE8C267F-BD61-421B-8411-6844183E1341}" destId="{8742D527-8647-4863-8BBF-046FEF76DF78}" srcOrd="0" destOrd="0" presId="urn:microsoft.com/office/officeart/2005/8/layout/list1"/>
    <dgm:cxn modelId="{B694BD57-E2A1-46ED-AE10-E62871822F53}" type="presOf" srcId="{B1EFFFBD-AB77-4DF1-95D7-B79ABB5C5917}" destId="{7A86820F-D953-485E-A24B-B1B54C701B56}" srcOrd="0" destOrd="0" presId="urn:microsoft.com/office/officeart/2005/8/layout/list1"/>
    <dgm:cxn modelId="{F442507D-DDC7-4235-A558-75E5DBC43935}" type="presOf" srcId="{6F3EB485-4192-45A8-A18E-28AEC6F37C78}" destId="{E7E68CE2-32F2-4869-B933-BBE517157B3F}" srcOrd="0" destOrd="0" presId="urn:microsoft.com/office/officeart/2005/8/layout/list1"/>
    <dgm:cxn modelId="{EAAF3B85-BFF9-45A4-B3A0-B8C038B80EE7}" type="presOf" srcId="{B1EFFFBD-AB77-4DF1-95D7-B79ABB5C5917}" destId="{6213962E-E198-4155-B57D-F1B4FAEC4C11}" srcOrd="1" destOrd="0" presId="urn:microsoft.com/office/officeart/2005/8/layout/list1"/>
    <dgm:cxn modelId="{6BC8EF85-BFA8-4EB0-A40B-DCC6F4A57101}" type="presOf" srcId="{7E2245A0-5CEE-47E6-BA54-D64853B14AE5}" destId="{E7E68CE2-32F2-4869-B933-BBE517157B3F}" srcOrd="0" destOrd="2" presId="urn:microsoft.com/office/officeart/2005/8/layout/list1"/>
    <dgm:cxn modelId="{F84B03AB-2231-4882-A6A5-B24B1509F49B}" srcId="{AE8C267F-BD61-421B-8411-6844183E1341}" destId="{B1EFFFBD-AB77-4DF1-95D7-B79ABB5C5917}" srcOrd="0" destOrd="0" parTransId="{2C8DDF71-FB8B-4D46-B520-01D558EAA2EF}" sibTransId="{DBA1B102-6B77-4E87-9498-7384E4E9DBB8}"/>
    <dgm:cxn modelId="{883310E6-3841-467C-8862-54F434ACC414}" srcId="{B1EFFFBD-AB77-4DF1-95D7-B79ABB5C5917}" destId="{AF7A088E-88B0-45D4-BF5E-C486268F1864}" srcOrd="1" destOrd="0" parTransId="{50CBE605-7E7C-4ECB-B24E-DE5B32F88627}" sibTransId="{139D0065-CE09-49BF-A6B0-194B64DBA2C6}"/>
    <dgm:cxn modelId="{23845CE8-266E-44D5-99D0-5F94EC57FDDB}" srcId="{B1EFFFBD-AB77-4DF1-95D7-B79ABB5C5917}" destId="{7E2245A0-5CEE-47E6-BA54-D64853B14AE5}" srcOrd="2" destOrd="0" parTransId="{3FDB160F-74A2-4D16-86E9-1FA7AB5F3B4D}" sibTransId="{7C5ED4E8-4EAE-42B7-8E7E-1847087BF5F7}"/>
    <dgm:cxn modelId="{B80A81FD-AB4E-4DC3-9C3A-0DB5AC56826C}" type="presOf" srcId="{AF7A088E-88B0-45D4-BF5E-C486268F1864}" destId="{E7E68CE2-32F2-4869-B933-BBE517157B3F}" srcOrd="0" destOrd="1" presId="urn:microsoft.com/office/officeart/2005/8/layout/list1"/>
    <dgm:cxn modelId="{CAE8FA18-79A5-4648-AAEF-013E09ABA382}" type="presParOf" srcId="{8742D527-8647-4863-8BBF-046FEF76DF78}" destId="{E27C92D5-2FE4-4848-AE0B-328F9F940200}" srcOrd="0" destOrd="0" presId="urn:microsoft.com/office/officeart/2005/8/layout/list1"/>
    <dgm:cxn modelId="{787F592D-306C-4F33-83EB-EF94B9E6A62C}" type="presParOf" srcId="{E27C92D5-2FE4-4848-AE0B-328F9F940200}" destId="{7A86820F-D953-485E-A24B-B1B54C701B56}" srcOrd="0" destOrd="0" presId="urn:microsoft.com/office/officeart/2005/8/layout/list1"/>
    <dgm:cxn modelId="{4B23AF94-7208-4215-8F77-848D3C821A92}" type="presParOf" srcId="{E27C92D5-2FE4-4848-AE0B-328F9F940200}" destId="{6213962E-E198-4155-B57D-F1B4FAEC4C11}" srcOrd="1" destOrd="0" presId="urn:microsoft.com/office/officeart/2005/8/layout/list1"/>
    <dgm:cxn modelId="{C3096576-4488-4B5B-BBA6-E3270070AE67}" type="presParOf" srcId="{8742D527-8647-4863-8BBF-046FEF76DF78}" destId="{62C72B76-6873-4CE2-923A-2B0ECE8569CA}" srcOrd="1" destOrd="0" presId="urn:microsoft.com/office/officeart/2005/8/layout/list1"/>
    <dgm:cxn modelId="{B31F27E3-D0C4-46AD-8791-CAE0296F3780}" type="presParOf" srcId="{8742D527-8647-4863-8BBF-046FEF76DF78}" destId="{E7E68CE2-32F2-4869-B933-BBE517157B3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F42411B-674F-4FAB-B3DA-070C1BFF332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873EF6-E68D-48B6-B723-79F6DAEE24F0}">
      <dgm:prSet custT="1"/>
      <dgm:spPr/>
      <dgm:t>
        <a:bodyPr/>
        <a:lstStyle/>
        <a:p>
          <a:pPr algn="ctr"/>
          <a:r>
            <a:rPr lang="fr-FR" sz="2000"/>
            <a:t>Coefficients                                        (très différents de Statsmodels)</a:t>
          </a:r>
        </a:p>
      </dgm:t>
    </dgm:pt>
    <dgm:pt modelId="{BB22BA59-EF8D-4C89-8015-2CDB9D09580A}" type="parTrans" cxnId="{CA16FDDC-FDB4-4110-841D-8CDF152536D1}">
      <dgm:prSet/>
      <dgm:spPr/>
      <dgm:t>
        <a:bodyPr/>
        <a:lstStyle/>
        <a:p>
          <a:endParaRPr lang="fr-FR"/>
        </a:p>
      </dgm:t>
    </dgm:pt>
    <dgm:pt modelId="{E1CF7641-0F04-4818-BFB3-3FF5D8ECB15C}" type="sibTrans" cxnId="{CA16FDDC-FDB4-4110-841D-8CDF152536D1}">
      <dgm:prSet/>
      <dgm:spPr/>
      <dgm:t>
        <a:bodyPr/>
        <a:lstStyle/>
        <a:p>
          <a:endParaRPr lang="fr-FR"/>
        </a:p>
      </dgm:t>
    </dgm:pt>
    <dgm:pt modelId="{653E2430-FD0D-4099-8E93-24E0B596098A}">
      <dgm:prSet custT="1"/>
      <dgm:spPr/>
      <dgm:t>
        <a:bodyPr/>
        <a:lstStyle/>
        <a:p>
          <a:pPr algn="ctr">
            <a:buFontTx/>
            <a:buNone/>
          </a:pPr>
          <a:r>
            <a:rPr lang="fr-FR" sz="2400"/>
            <a:t>C0 = -0.012</a:t>
          </a:r>
        </a:p>
      </dgm:t>
    </dgm:pt>
    <dgm:pt modelId="{BD5CAD65-657B-43E2-BB41-6DFC78638874}" type="parTrans" cxnId="{31507CF3-479A-4FD6-82A9-5656EBDFC825}">
      <dgm:prSet/>
      <dgm:spPr/>
      <dgm:t>
        <a:bodyPr/>
        <a:lstStyle/>
        <a:p>
          <a:endParaRPr lang="fr-FR"/>
        </a:p>
      </dgm:t>
    </dgm:pt>
    <dgm:pt modelId="{52CF5B40-E38E-495E-9A02-1FF5590267E2}" type="sibTrans" cxnId="{31507CF3-479A-4FD6-82A9-5656EBDFC825}">
      <dgm:prSet/>
      <dgm:spPr/>
      <dgm:t>
        <a:bodyPr/>
        <a:lstStyle/>
        <a:p>
          <a:endParaRPr lang="fr-FR"/>
        </a:p>
      </dgm:t>
    </dgm:pt>
    <dgm:pt modelId="{38260C90-5A4E-4659-8A56-7745E18F9DD8}">
      <dgm:prSet custT="1"/>
      <dgm:spPr/>
      <dgm:t>
        <a:bodyPr/>
        <a:lstStyle/>
        <a:p>
          <a:pPr algn="ctr">
            <a:buFontTx/>
            <a:buNone/>
          </a:pPr>
          <a:r>
            <a:rPr lang="fr-FR" sz="2400"/>
            <a:t>   Diag = -0.277</a:t>
          </a:r>
        </a:p>
      </dgm:t>
    </dgm:pt>
    <dgm:pt modelId="{A98BA043-9666-4CBE-B649-9292B09D09B6}" type="parTrans" cxnId="{D3557989-BB62-4F5D-A792-69635CBEF952}">
      <dgm:prSet/>
      <dgm:spPr/>
      <dgm:t>
        <a:bodyPr/>
        <a:lstStyle/>
        <a:p>
          <a:endParaRPr lang="fr-FR"/>
        </a:p>
      </dgm:t>
    </dgm:pt>
    <dgm:pt modelId="{179AAF53-2798-4B2F-A3B7-15FF2E21B81C}" type="sibTrans" cxnId="{D3557989-BB62-4F5D-A792-69635CBEF952}">
      <dgm:prSet/>
      <dgm:spPr/>
      <dgm:t>
        <a:bodyPr/>
        <a:lstStyle/>
        <a:p>
          <a:endParaRPr lang="fr-FR"/>
        </a:p>
      </dgm:t>
    </dgm:pt>
    <dgm:pt modelId="{A3E9298A-0AF3-4BBA-B183-50792A35CEEC}">
      <dgm:prSet custT="1"/>
      <dgm:spPr/>
      <dgm:t>
        <a:bodyPr/>
        <a:lstStyle/>
        <a:p>
          <a:pPr algn="ctr">
            <a:buFontTx/>
            <a:buNone/>
          </a:pPr>
          <a:r>
            <a:rPr lang="fr-FR" sz="2400"/>
            <a:t>                 Haut gauche = -1.520</a:t>
          </a:r>
        </a:p>
      </dgm:t>
    </dgm:pt>
    <dgm:pt modelId="{788A9406-6F57-43FF-AC08-05D6F1500449}" type="parTrans" cxnId="{54C78890-2294-4DE7-904E-E8E7916B6244}">
      <dgm:prSet/>
      <dgm:spPr/>
      <dgm:t>
        <a:bodyPr/>
        <a:lstStyle/>
        <a:p>
          <a:endParaRPr lang="fr-FR"/>
        </a:p>
      </dgm:t>
    </dgm:pt>
    <dgm:pt modelId="{961CB5FA-FB2D-4F61-9FDF-9A13DF726ABE}" type="sibTrans" cxnId="{54C78890-2294-4DE7-904E-E8E7916B6244}">
      <dgm:prSet/>
      <dgm:spPr/>
      <dgm:t>
        <a:bodyPr/>
        <a:lstStyle/>
        <a:p>
          <a:endParaRPr lang="fr-FR"/>
        </a:p>
      </dgm:t>
    </dgm:pt>
    <dgm:pt modelId="{2D90BED6-84DD-4C07-8151-5680F4370B08}">
      <dgm:prSet custT="1"/>
      <dgm:spPr/>
      <dgm:t>
        <a:bodyPr/>
        <a:lstStyle/>
        <a:p>
          <a:pPr algn="ctr">
            <a:buFontTx/>
            <a:buNone/>
          </a:pPr>
          <a:r>
            <a:rPr lang="fr-FR" sz="2400"/>
            <a:t>               Haut droite = -1.785</a:t>
          </a:r>
        </a:p>
      </dgm:t>
    </dgm:pt>
    <dgm:pt modelId="{0C12097D-7FAA-4472-B377-95FBF5A321AD}" type="parTrans" cxnId="{E9D7FDF1-10A2-4CCB-BA2F-FA5F8276B0DC}">
      <dgm:prSet/>
      <dgm:spPr/>
      <dgm:t>
        <a:bodyPr/>
        <a:lstStyle/>
        <a:p>
          <a:endParaRPr lang="fr-FR"/>
        </a:p>
      </dgm:t>
    </dgm:pt>
    <dgm:pt modelId="{8DEB81FA-532D-4C43-86EE-77CEECDE0C3F}" type="sibTrans" cxnId="{E9D7FDF1-10A2-4CCB-BA2F-FA5F8276B0DC}">
      <dgm:prSet/>
      <dgm:spPr/>
      <dgm:t>
        <a:bodyPr/>
        <a:lstStyle/>
        <a:p>
          <a:endParaRPr lang="fr-FR"/>
        </a:p>
      </dgm:t>
    </dgm:pt>
    <dgm:pt modelId="{FBC6CC45-9B4D-4544-A32E-BD7BCFBFE06F}">
      <dgm:prSet custT="1"/>
      <dgm:spPr/>
      <dgm:t>
        <a:bodyPr/>
        <a:lstStyle/>
        <a:p>
          <a:pPr algn="ctr">
            <a:buFontTx/>
            <a:buNone/>
          </a:pPr>
          <a:r>
            <a:rPr lang="fr-FR" sz="2400"/>
            <a:t>            Marge sup = -3.218</a:t>
          </a:r>
        </a:p>
      </dgm:t>
    </dgm:pt>
    <dgm:pt modelId="{54EE2DBE-159B-4B99-B71E-C06D75332EB9}" type="parTrans" cxnId="{71DAD44B-A234-4743-B21C-2A6BD451AE5E}">
      <dgm:prSet/>
      <dgm:spPr/>
      <dgm:t>
        <a:bodyPr/>
        <a:lstStyle/>
        <a:p>
          <a:endParaRPr lang="fr-FR"/>
        </a:p>
      </dgm:t>
    </dgm:pt>
    <dgm:pt modelId="{1DE96DED-B08D-4031-B03C-D31CF741D9D7}" type="sibTrans" cxnId="{71DAD44B-A234-4743-B21C-2A6BD451AE5E}">
      <dgm:prSet/>
      <dgm:spPr/>
      <dgm:t>
        <a:bodyPr/>
        <a:lstStyle/>
        <a:p>
          <a:endParaRPr lang="fr-FR"/>
        </a:p>
      </dgm:t>
    </dgm:pt>
    <dgm:pt modelId="{2FA03928-DA6E-4455-9D3C-6597995D35DA}">
      <dgm:prSet custT="1"/>
      <dgm:spPr/>
      <dgm:t>
        <a:bodyPr/>
        <a:lstStyle/>
        <a:p>
          <a:pPr algn="ctr">
            <a:buFontTx/>
            <a:buNone/>
          </a:pPr>
          <a:r>
            <a:rPr lang="fr-FR" sz="2400"/>
            <a:t>Long = 3.728</a:t>
          </a:r>
        </a:p>
      </dgm:t>
    </dgm:pt>
    <dgm:pt modelId="{DA8540FA-10BD-4A64-9099-FFA9BECC06A7}" type="parTrans" cxnId="{4FC50E44-0131-4E5F-B853-9DB6602F17AF}">
      <dgm:prSet/>
      <dgm:spPr/>
      <dgm:t>
        <a:bodyPr/>
        <a:lstStyle/>
        <a:p>
          <a:endParaRPr lang="fr-FR"/>
        </a:p>
      </dgm:t>
    </dgm:pt>
    <dgm:pt modelId="{ADD462C5-0C9A-4346-8C66-283E2B2BC17A}" type="sibTrans" cxnId="{4FC50E44-0131-4E5F-B853-9DB6602F17AF}">
      <dgm:prSet/>
      <dgm:spPr/>
      <dgm:t>
        <a:bodyPr/>
        <a:lstStyle/>
        <a:p>
          <a:endParaRPr lang="fr-FR"/>
        </a:p>
      </dgm:t>
    </dgm:pt>
    <dgm:pt modelId="{533EF800-EDE5-45FA-AB34-8A6C92A83850}">
      <dgm:prSet custT="1"/>
      <dgm:spPr/>
      <dgm:t>
        <a:bodyPr/>
        <a:lstStyle/>
        <a:p>
          <a:pPr algn="ctr">
            <a:buFontTx/>
            <a:buNone/>
          </a:pPr>
          <a:r>
            <a:rPr lang="fr-FR" sz="2400"/>
            <a:t>           Marge inf = -3.717</a:t>
          </a:r>
        </a:p>
      </dgm:t>
    </dgm:pt>
    <dgm:pt modelId="{CC348979-47B1-446C-A409-FD8FC0D8ACD7}" type="parTrans" cxnId="{35C1652E-E646-4617-933A-6D2A92F9C9A8}">
      <dgm:prSet/>
      <dgm:spPr/>
      <dgm:t>
        <a:bodyPr/>
        <a:lstStyle/>
        <a:p>
          <a:endParaRPr lang="fr-FR"/>
        </a:p>
      </dgm:t>
    </dgm:pt>
    <dgm:pt modelId="{430F6E7E-244A-4274-8047-1B33B3D5A526}" type="sibTrans" cxnId="{35C1652E-E646-4617-933A-6D2A92F9C9A8}">
      <dgm:prSet/>
      <dgm:spPr/>
      <dgm:t>
        <a:bodyPr/>
        <a:lstStyle/>
        <a:p>
          <a:endParaRPr lang="fr-FR"/>
        </a:p>
      </dgm:t>
    </dgm:pt>
    <dgm:pt modelId="{EC0779F8-0378-48BB-B4D8-4B948AA8D860}" type="pres">
      <dgm:prSet presAssocID="{7F42411B-674F-4FAB-B3DA-070C1BFF3324}" presName="linear" presStyleCnt="0">
        <dgm:presLayoutVars>
          <dgm:dir/>
          <dgm:animLvl val="lvl"/>
          <dgm:resizeHandles val="exact"/>
        </dgm:presLayoutVars>
      </dgm:prSet>
      <dgm:spPr/>
    </dgm:pt>
    <dgm:pt modelId="{1003F31F-E25D-45D2-8E84-B970466F08E4}" type="pres">
      <dgm:prSet presAssocID="{CB873EF6-E68D-48B6-B723-79F6DAEE24F0}" presName="parentLin" presStyleCnt="0"/>
      <dgm:spPr/>
    </dgm:pt>
    <dgm:pt modelId="{7DA97D93-3266-44E7-BA9C-C2C84014C984}" type="pres">
      <dgm:prSet presAssocID="{CB873EF6-E68D-48B6-B723-79F6DAEE24F0}" presName="parentLeftMargin" presStyleLbl="node1" presStyleIdx="0" presStyleCnt="1"/>
      <dgm:spPr/>
    </dgm:pt>
    <dgm:pt modelId="{02C6967F-A06B-4150-B3E1-BD04F35DBE71}" type="pres">
      <dgm:prSet presAssocID="{CB873EF6-E68D-48B6-B723-79F6DAEE24F0}" presName="parentText" presStyleLbl="node1" presStyleIdx="0" presStyleCnt="1" custLinFactX="15046" custLinFactNeighborX="100000" custLinFactNeighborY="1183">
        <dgm:presLayoutVars>
          <dgm:chMax val="0"/>
          <dgm:bulletEnabled val="1"/>
        </dgm:presLayoutVars>
      </dgm:prSet>
      <dgm:spPr/>
    </dgm:pt>
    <dgm:pt modelId="{CAE7EF29-58FB-4D55-9DE5-A64268AE7C75}" type="pres">
      <dgm:prSet presAssocID="{CB873EF6-E68D-48B6-B723-79F6DAEE24F0}" presName="negativeSpace" presStyleCnt="0"/>
      <dgm:spPr/>
    </dgm:pt>
    <dgm:pt modelId="{6AD9C924-17CD-42C9-B1A1-14A0C4F21FBE}" type="pres">
      <dgm:prSet presAssocID="{CB873EF6-E68D-48B6-B723-79F6DAEE24F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289BC09-008E-4E6E-8297-EC09FAD2A85C}" type="presOf" srcId="{38260C90-5A4E-4659-8A56-7745E18F9DD8}" destId="{6AD9C924-17CD-42C9-B1A1-14A0C4F21FBE}" srcOrd="0" destOrd="1" presId="urn:microsoft.com/office/officeart/2005/8/layout/list1"/>
    <dgm:cxn modelId="{AEBC081B-0AEA-479D-8265-39D08C9C43AA}" type="presOf" srcId="{2D90BED6-84DD-4C07-8151-5680F4370B08}" destId="{6AD9C924-17CD-42C9-B1A1-14A0C4F21FBE}" srcOrd="0" destOrd="3" presId="urn:microsoft.com/office/officeart/2005/8/layout/list1"/>
    <dgm:cxn modelId="{D1AE1D21-2217-4F7A-A7B3-184FEA9EDB1B}" type="presOf" srcId="{CB873EF6-E68D-48B6-B723-79F6DAEE24F0}" destId="{02C6967F-A06B-4150-B3E1-BD04F35DBE71}" srcOrd="1" destOrd="0" presId="urn:microsoft.com/office/officeart/2005/8/layout/list1"/>
    <dgm:cxn modelId="{F0DBE629-9948-4E04-A698-492EEE87F2C7}" type="presOf" srcId="{7F42411B-674F-4FAB-B3DA-070C1BFF3324}" destId="{EC0779F8-0378-48BB-B4D8-4B948AA8D860}" srcOrd="0" destOrd="0" presId="urn:microsoft.com/office/officeart/2005/8/layout/list1"/>
    <dgm:cxn modelId="{35C1652E-E646-4617-933A-6D2A92F9C9A8}" srcId="{CB873EF6-E68D-48B6-B723-79F6DAEE24F0}" destId="{533EF800-EDE5-45FA-AB34-8A6C92A83850}" srcOrd="4" destOrd="0" parTransId="{CC348979-47B1-446C-A409-FD8FC0D8ACD7}" sibTransId="{430F6E7E-244A-4274-8047-1B33B3D5A526}"/>
    <dgm:cxn modelId="{4FC50E44-0131-4E5F-B853-9DB6602F17AF}" srcId="{CB873EF6-E68D-48B6-B723-79F6DAEE24F0}" destId="{2FA03928-DA6E-4455-9D3C-6597995D35DA}" srcOrd="6" destOrd="0" parTransId="{DA8540FA-10BD-4A64-9099-FFA9BECC06A7}" sibTransId="{ADD462C5-0C9A-4346-8C66-283E2B2BC17A}"/>
    <dgm:cxn modelId="{56CED64A-2C51-44D3-8350-A8E4DB4F4FFB}" type="presOf" srcId="{CB873EF6-E68D-48B6-B723-79F6DAEE24F0}" destId="{7DA97D93-3266-44E7-BA9C-C2C84014C984}" srcOrd="0" destOrd="0" presId="urn:microsoft.com/office/officeart/2005/8/layout/list1"/>
    <dgm:cxn modelId="{71DAD44B-A234-4743-B21C-2A6BD451AE5E}" srcId="{CB873EF6-E68D-48B6-B723-79F6DAEE24F0}" destId="{FBC6CC45-9B4D-4544-A32E-BD7BCFBFE06F}" srcOrd="5" destOrd="0" parTransId="{54EE2DBE-159B-4B99-B71E-C06D75332EB9}" sibTransId="{1DE96DED-B08D-4031-B03C-D31CF741D9D7}"/>
    <dgm:cxn modelId="{7235E371-04F0-4B42-9202-875FE6B35454}" type="presOf" srcId="{2FA03928-DA6E-4455-9D3C-6597995D35DA}" destId="{6AD9C924-17CD-42C9-B1A1-14A0C4F21FBE}" srcOrd="0" destOrd="6" presId="urn:microsoft.com/office/officeart/2005/8/layout/list1"/>
    <dgm:cxn modelId="{7875CE80-A616-4828-AE52-152ED3FED22D}" type="presOf" srcId="{A3E9298A-0AF3-4BBA-B183-50792A35CEEC}" destId="{6AD9C924-17CD-42C9-B1A1-14A0C4F21FBE}" srcOrd="0" destOrd="2" presId="urn:microsoft.com/office/officeart/2005/8/layout/list1"/>
    <dgm:cxn modelId="{B7EDC988-3D14-4780-8F41-C17187242D0C}" type="presOf" srcId="{533EF800-EDE5-45FA-AB34-8A6C92A83850}" destId="{6AD9C924-17CD-42C9-B1A1-14A0C4F21FBE}" srcOrd="0" destOrd="4" presId="urn:microsoft.com/office/officeart/2005/8/layout/list1"/>
    <dgm:cxn modelId="{D3557989-BB62-4F5D-A792-69635CBEF952}" srcId="{CB873EF6-E68D-48B6-B723-79F6DAEE24F0}" destId="{38260C90-5A4E-4659-8A56-7745E18F9DD8}" srcOrd="1" destOrd="0" parTransId="{A98BA043-9666-4CBE-B649-9292B09D09B6}" sibTransId="{179AAF53-2798-4B2F-A3B7-15FF2E21B81C}"/>
    <dgm:cxn modelId="{54C78890-2294-4DE7-904E-E8E7916B6244}" srcId="{CB873EF6-E68D-48B6-B723-79F6DAEE24F0}" destId="{A3E9298A-0AF3-4BBA-B183-50792A35CEEC}" srcOrd="2" destOrd="0" parTransId="{788A9406-6F57-43FF-AC08-05D6F1500449}" sibTransId="{961CB5FA-FB2D-4F61-9FDF-9A13DF726ABE}"/>
    <dgm:cxn modelId="{516C0AC4-35F1-44AA-BBC5-594310AE7C70}" type="presOf" srcId="{653E2430-FD0D-4099-8E93-24E0B596098A}" destId="{6AD9C924-17CD-42C9-B1A1-14A0C4F21FBE}" srcOrd="0" destOrd="0" presId="urn:microsoft.com/office/officeart/2005/8/layout/list1"/>
    <dgm:cxn modelId="{2CE301DA-10AD-4E70-A703-FBA29DEA9DE0}" type="presOf" srcId="{FBC6CC45-9B4D-4544-A32E-BD7BCFBFE06F}" destId="{6AD9C924-17CD-42C9-B1A1-14A0C4F21FBE}" srcOrd="0" destOrd="5" presId="urn:microsoft.com/office/officeart/2005/8/layout/list1"/>
    <dgm:cxn modelId="{CA16FDDC-FDB4-4110-841D-8CDF152536D1}" srcId="{7F42411B-674F-4FAB-B3DA-070C1BFF3324}" destId="{CB873EF6-E68D-48B6-B723-79F6DAEE24F0}" srcOrd="0" destOrd="0" parTransId="{BB22BA59-EF8D-4C89-8015-2CDB9D09580A}" sibTransId="{E1CF7641-0F04-4818-BFB3-3FF5D8ECB15C}"/>
    <dgm:cxn modelId="{E9D7FDF1-10A2-4CCB-BA2F-FA5F8276B0DC}" srcId="{CB873EF6-E68D-48B6-B723-79F6DAEE24F0}" destId="{2D90BED6-84DD-4C07-8151-5680F4370B08}" srcOrd="3" destOrd="0" parTransId="{0C12097D-7FAA-4472-B377-95FBF5A321AD}" sibTransId="{8DEB81FA-532D-4C43-86EE-77CEECDE0C3F}"/>
    <dgm:cxn modelId="{31507CF3-479A-4FD6-82A9-5656EBDFC825}" srcId="{CB873EF6-E68D-48B6-B723-79F6DAEE24F0}" destId="{653E2430-FD0D-4099-8E93-24E0B596098A}" srcOrd="0" destOrd="0" parTransId="{BD5CAD65-657B-43E2-BB41-6DFC78638874}" sibTransId="{52CF5B40-E38E-495E-9A02-1FF5590267E2}"/>
    <dgm:cxn modelId="{9AA359BE-460E-4642-87F2-B5A031C8C407}" type="presParOf" srcId="{EC0779F8-0378-48BB-B4D8-4B948AA8D860}" destId="{1003F31F-E25D-45D2-8E84-B970466F08E4}" srcOrd="0" destOrd="0" presId="urn:microsoft.com/office/officeart/2005/8/layout/list1"/>
    <dgm:cxn modelId="{9FC9DA7F-9238-4086-A71B-3D6D8B87A77E}" type="presParOf" srcId="{1003F31F-E25D-45D2-8E84-B970466F08E4}" destId="{7DA97D93-3266-44E7-BA9C-C2C84014C984}" srcOrd="0" destOrd="0" presId="urn:microsoft.com/office/officeart/2005/8/layout/list1"/>
    <dgm:cxn modelId="{EF466F2C-85DA-4F14-B01E-8A7F3A623B36}" type="presParOf" srcId="{1003F31F-E25D-45D2-8E84-B970466F08E4}" destId="{02C6967F-A06B-4150-B3E1-BD04F35DBE71}" srcOrd="1" destOrd="0" presId="urn:microsoft.com/office/officeart/2005/8/layout/list1"/>
    <dgm:cxn modelId="{F80814CE-1155-4355-9FC6-15D42B624E3F}" type="presParOf" srcId="{EC0779F8-0378-48BB-B4D8-4B948AA8D860}" destId="{CAE7EF29-58FB-4D55-9DE5-A64268AE7C75}" srcOrd="1" destOrd="0" presId="urn:microsoft.com/office/officeart/2005/8/layout/list1"/>
    <dgm:cxn modelId="{B0E8F424-C69B-4DAB-8E05-043964A3F2C1}" type="presParOf" srcId="{EC0779F8-0378-48BB-B4D8-4B948AA8D860}" destId="{6AD9C924-17CD-42C9-B1A1-14A0C4F21FB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74A652-51A8-4CB7-9EA3-05E00BF825D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9D5B92B-0062-42C6-9509-4970E5D9F349}">
      <dgm:prSet custT="1"/>
      <dgm:spPr/>
      <dgm:t>
        <a:bodyPr/>
        <a:lstStyle/>
        <a:p>
          <a:r>
            <a:rPr lang="fr-FR" sz="2300"/>
            <a:t>Distributions équilibrées</a:t>
          </a:r>
        </a:p>
      </dgm:t>
    </dgm:pt>
    <dgm:pt modelId="{10A77952-74D8-48DF-81F0-937C12C62536}" type="parTrans" cxnId="{0FAB61F1-8D4F-4A09-BD29-BFE78506F458}">
      <dgm:prSet/>
      <dgm:spPr/>
      <dgm:t>
        <a:bodyPr/>
        <a:lstStyle/>
        <a:p>
          <a:endParaRPr lang="fr-FR"/>
        </a:p>
      </dgm:t>
    </dgm:pt>
    <dgm:pt modelId="{ABB63AEE-4D3D-4EEF-9619-9692383FAC3A}" type="sibTrans" cxnId="{0FAB61F1-8D4F-4A09-BD29-BFE78506F458}">
      <dgm:prSet/>
      <dgm:spPr/>
      <dgm:t>
        <a:bodyPr/>
        <a:lstStyle/>
        <a:p>
          <a:endParaRPr lang="fr-FR"/>
        </a:p>
      </dgm:t>
    </dgm:pt>
    <dgm:pt modelId="{DA10E376-944A-4144-ABEF-4A8EB6BB44A9}">
      <dgm:prSet custT="1"/>
      <dgm:spPr/>
      <dgm:t>
        <a:bodyPr/>
        <a:lstStyle/>
        <a:p>
          <a:r>
            <a:rPr lang="fr-FR" sz="2300" b="1">
              <a:solidFill>
                <a:srgbClr val="CC0000"/>
              </a:solidFill>
            </a:rPr>
            <a:t>Faux</a:t>
          </a:r>
          <a:r>
            <a:rPr lang="fr-FR" sz="2300"/>
            <a:t> légèrement &lt; </a:t>
          </a:r>
          <a:r>
            <a:rPr lang="fr-FR" sz="2300" b="1">
              <a:solidFill>
                <a:srgbClr val="008000"/>
              </a:solidFill>
            </a:rPr>
            <a:t>Vrai</a:t>
          </a:r>
        </a:p>
        <a:p>
          <a:r>
            <a:rPr lang="fr-FR" sz="2000" b="1">
              <a:solidFill>
                <a:srgbClr val="CC0000"/>
              </a:solidFill>
            </a:rPr>
            <a:t>Faux</a:t>
          </a:r>
          <a:r>
            <a:rPr lang="fr-FR" sz="2000"/>
            <a:t> inclut dans </a:t>
          </a:r>
          <a:r>
            <a:rPr lang="fr-FR" sz="2000" b="1">
              <a:solidFill>
                <a:srgbClr val="008000"/>
              </a:solidFill>
            </a:rPr>
            <a:t>Vrai</a:t>
          </a:r>
          <a:r>
            <a:rPr lang="fr-FR" sz="2000"/>
            <a:t> </a:t>
          </a:r>
        </a:p>
      </dgm:t>
    </dgm:pt>
    <dgm:pt modelId="{CB813DCE-F890-44AE-8BB6-60488FEC9C2E}" type="parTrans" cxnId="{DB8CA96E-C454-4225-8A97-D270E971E9B4}">
      <dgm:prSet/>
      <dgm:spPr/>
      <dgm:t>
        <a:bodyPr/>
        <a:lstStyle/>
        <a:p>
          <a:endParaRPr lang="fr-FR"/>
        </a:p>
      </dgm:t>
    </dgm:pt>
    <dgm:pt modelId="{56E424B8-717D-4243-A24B-283DFC1BF4B9}" type="sibTrans" cxnId="{DB8CA96E-C454-4225-8A97-D270E971E9B4}">
      <dgm:prSet/>
      <dgm:spPr/>
      <dgm:t>
        <a:bodyPr/>
        <a:lstStyle/>
        <a:p>
          <a:endParaRPr lang="fr-FR"/>
        </a:p>
      </dgm:t>
    </dgm:pt>
    <dgm:pt modelId="{D05F9305-7ECF-4F7C-89AB-FF0280A81EDF}">
      <dgm:prSet custT="1"/>
      <dgm:spPr/>
      <dgm:t>
        <a:bodyPr/>
        <a:lstStyle/>
        <a:p>
          <a:r>
            <a:rPr lang="fr-FR" sz="2300"/>
            <a:t>Test de normalité accepté</a:t>
          </a:r>
        </a:p>
      </dgm:t>
    </dgm:pt>
    <dgm:pt modelId="{66C51F3E-8241-4951-B2A8-5AA16D5C9385}" type="parTrans" cxnId="{DAE92AB2-FBA1-4D23-97D6-853ECE9B8C3D}">
      <dgm:prSet/>
      <dgm:spPr/>
      <dgm:t>
        <a:bodyPr/>
        <a:lstStyle/>
        <a:p>
          <a:endParaRPr lang="fr-FR"/>
        </a:p>
      </dgm:t>
    </dgm:pt>
    <dgm:pt modelId="{6F278EC3-07C3-4295-8ED1-39C33638C44E}" type="sibTrans" cxnId="{DAE92AB2-FBA1-4D23-97D6-853ECE9B8C3D}">
      <dgm:prSet/>
      <dgm:spPr/>
      <dgm:t>
        <a:bodyPr/>
        <a:lstStyle/>
        <a:p>
          <a:endParaRPr lang="fr-FR"/>
        </a:p>
      </dgm:t>
    </dgm:pt>
    <dgm:pt modelId="{7C549241-2F5E-4554-94C5-2F403621ED0A}" type="pres">
      <dgm:prSet presAssocID="{B974A652-51A8-4CB7-9EA3-05E00BF825DF}" presName="diagram" presStyleCnt="0">
        <dgm:presLayoutVars>
          <dgm:dir/>
          <dgm:resizeHandles val="exact"/>
        </dgm:presLayoutVars>
      </dgm:prSet>
      <dgm:spPr/>
    </dgm:pt>
    <dgm:pt modelId="{AA05D153-C18F-4279-9104-4DC0CC0DCE87}" type="pres">
      <dgm:prSet presAssocID="{19D5B92B-0062-42C6-9509-4970E5D9F349}" presName="node" presStyleLbl="node1" presStyleIdx="0" presStyleCnt="3" custScaleX="142259">
        <dgm:presLayoutVars>
          <dgm:bulletEnabled val="1"/>
        </dgm:presLayoutVars>
      </dgm:prSet>
      <dgm:spPr/>
    </dgm:pt>
    <dgm:pt modelId="{AD2D9F7C-E8C1-4FBF-8359-127ECEF0A98E}" type="pres">
      <dgm:prSet presAssocID="{ABB63AEE-4D3D-4EEF-9619-9692383FAC3A}" presName="sibTrans" presStyleCnt="0"/>
      <dgm:spPr/>
    </dgm:pt>
    <dgm:pt modelId="{6C846981-DE61-4E9C-91B9-D266C3236F91}" type="pres">
      <dgm:prSet presAssocID="{DA10E376-944A-4144-ABEF-4A8EB6BB44A9}" presName="node" presStyleLbl="node1" presStyleIdx="1" presStyleCnt="3" custScaleX="141401">
        <dgm:presLayoutVars>
          <dgm:bulletEnabled val="1"/>
        </dgm:presLayoutVars>
      </dgm:prSet>
      <dgm:spPr/>
    </dgm:pt>
    <dgm:pt modelId="{69E4D35C-FE94-414B-BDE5-0824332F7494}" type="pres">
      <dgm:prSet presAssocID="{56E424B8-717D-4243-A24B-283DFC1BF4B9}" presName="sibTrans" presStyleCnt="0"/>
      <dgm:spPr/>
    </dgm:pt>
    <dgm:pt modelId="{33BDE76D-C1B2-4056-9649-617EBA846A24}" type="pres">
      <dgm:prSet presAssocID="{D05F9305-7ECF-4F7C-89AB-FF0280A81EDF}" presName="node" presStyleLbl="node1" presStyleIdx="2" presStyleCnt="3" custScaleX="143116">
        <dgm:presLayoutVars>
          <dgm:bulletEnabled val="1"/>
        </dgm:presLayoutVars>
      </dgm:prSet>
      <dgm:spPr/>
    </dgm:pt>
  </dgm:ptLst>
  <dgm:cxnLst>
    <dgm:cxn modelId="{EE382608-F88B-4E04-AA20-60ED0BFF5910}" type="presOf" srcId="{19D5B92B-0062-42C6-9509-4970E5D9F349}" destId="{AA05D153-C18F-4279-9104-4DC0CC0DCE87}" srcOrd="0" destOrd="0" presId="urn:microsoft.com/office/officeart/2005/8/layout/default"/>
    <dgm:cxn modelId="{DB8CA96E-C454-4225-8A97-D270E971E9B4}" srcId="{B974A652-51A8-4CB7-9EA3-05E00BF825DF}" destId="{DA10E376-944A-4144-ABEF-4A8EB6BB44A9}" srcOrd="1" destOrd="0" parTransId="{CB813DCE-F890-44AE-8BB6-60488FEC9C2E}" sibTransId="{56E424B8-717D-4243-A24B-283DFC1BF4B9}"/>
    <dgm:cxn modelId="{94B1AF74-79C1-4039-BE57-02FB2689E8B1}" type="presOf" srcId="{B974A652-51A8-4CB7-9EA3-05E00BF825DF}" destId="{7C549241-2F5E-4554-94C5-2F403621ED0A}" srcOrd="0" destOrd="0" presId="urn:microsoft.com/office/officeart/2005/8/layout/default"/>
    <dgm:cxn modelId="{690D5DAB-A2C0-4F31-85B4-2C8C19825A0F}" type="presOf" srcId="{DA10E376-944A-4144-ABEF-4A8EB6BB44A9}" destId="{6C846981-DE61-4E9C-91B9-D266C3236F91}" srcOrd="0" destOrd="0" presId="urn:microsoft.com/office/officeart/2005/8/layout/default"/>
    <dgm:cxn modelId="{DAE92AB2-FBA1-4D23-97D6-853ECE9B8C3D}" srcId="{B974A652-51A8-4CB7-9EA3-05E00BF825DF}" destId="{D05F9305-7ECF-4F7C-89AB-FF0280A81EDF}" srcOrd="2" destOrd="0" parTransId="{66C51F3E-8241-4951-B2A8-5AA16D5C9385}" sibTransId="{6F278EC3-07C3-4295-8ED1-39C33638C44E}"/>
    <dgm:cxn modelId="{7856EFE4-DC33-42A5-B362-97CE5CB7D0C7}" type="presOf" srcId="{D05F9305-7ECF-4F7C-89AB-FF0280A81EDF}" destId="{33BDE76D-C1B2-4056-9649-617EBA846A24}" srcOrd="0" destOrd="0" presId="urn:microsoft.com/office/officeart/2005/8/layout/default"/>
    <dgm:cxn modelId="{0FAB61F1-8D4F-4A09-BD29-BFE78506F458}" srcId="{B974A652-51A8-4CB7-9EA3-05E00BF825DF}" destId="{19D5B92B-0062-42C6-9509-4970E5D9F349}" srcOrd="0" destOrd="0" parTransId="{10A77952-74D8-48DF-81F0-937C12C62536}" sibTransId="{ABB63AEE-4D3D-4EEF-9619-9692383FAC3A}"/>
    <dgm:cxn modelId="{0A5D25FE-4F8B-4B29-8770-5418BB707A3D}" type="presParOf" srcId="{7C549241-2F5E-4554-94C5-2F403621ED0A}" destId="{AA05D153-C18F-4279-9104-4DC0CC0DCE87}" srcOrd="0" destOrd="0" presId="urn:microsoft.com/office/officeart/2005/8/layout/default"/>
    <dgm:cxn modelId="{F8C6A526-C27E-4DF8-B72C-87185E6DDCD7}" type="presParOf" srcId="{7C549241-2F5E-4554-94C5-2F403621ED0A}" destId="{AD2D9F7C-E8C1-4FBF-8359-127ECEF0A98E}" srcOrd="1" destOrd="0" presId="urn:microsoft.com/office/officeart/2005/8/layout/default"/>
    <dgm:cxn modelId="{244ADDFD-5146-4E2A-A1DA-6995E0B6ECC3}" type="presParOf" srcId="{7C549241-2F5E-4554-94C5-2F403621ED0A}" destId="{6C846981-DE61-4E9C-91B9-D266C3236F91}" srcOrd="2" destOrd="0" presId="urn:microsoft.com/office/officeart/2005/8/layout/default"/>
    <dgm:cxn modelId="{20DA5EAF-832E-42A3-81F3-E515D17B8114}" type="presParOf" srcId="{7C549241-2F5E-4554-94C5-2F403621ED0A}" destId="{69E4D35C-FE94-414B-BDE5-0824332F7494}" srcOrd="3" destOrd="0" presId="urn:microsoft.com/office/officeart/2005/8/layout/default"/>
    <dgm:cxn modelId="{64737520-510C-48D6-945B-3B2EE6D3A8B0}" type="presParOf" srcId="{7C549241-2F5E-4554-94C5-2F403621ED0A}" destId="{33BDE76D-C1B2-4056-9649-617EBA846A2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74A652-51A8-4CB7-9EA3-05E00BF825D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9D5B92B-0062-42C6-9509-4970E5D9F349}">
      <dgm:prSet custT="1"/>
      <dgm:spPr/>
      <dgm:t>
        <a:bodyPr/>
        <a:lstStyle/>
        <a:p>
          <a:r>
            <a:rPr lang="fr-FR" sz="2300"/>
            <a:t>Distributions distinctes</a:t>
          </a:r>
        </a:p>
        <a:p>
          <a:r>
            <a:rPr lang="fr-FR" sz="2000"/>
            <a:t>Intervalle de valeurs communes très petit</a:t>
          </a:r>
        </a:p>
      </dgm:t>
    </dgm:pt>
    <dgm:pt modelId="{10A77952-74D8-48DF-81F0-937C12C62536}" type="parTrans" cxnId="{0FAB61F1-8D4F-4A09-BD29-BFE78506F458}">
      <dgm:prSet/>
      <dgm:spPr/>
      <dgm:t>
        <a:bodyPr/>
        <a:lstStyle/>
        <a:p>
          <a:endParaRPr lang="fr-FR"/>
        </a:p>
      </dgm:t>
    </dgm:pt>
    <dgm:pt modelId="{ABB63AEE-4D3D-4EEF-9619-9692383FAC3A}" type="sibTrans" cxnId="{0FAB61F1-8D4F-4A09-BD29-BFE78506F458}">
      <dgm:prSet/>
      <dgm:spPr/>
      <dgm:t>
        <a:bodyPr/>
        <a:lstStyle/>
        <a:p>
          <a:endParaRPr lang="fr-FR"/>
        </a:p>
      </dgm:t>
    </dgm:pt>
    <dgm:pt modelId="{DA10E376-944A-4144-ABEF-4A8EB6BB44A9}">
      <dgm:prSet custT="1"/>
      <dgm:spPr/>
      <dgm:t>
        <a:bodyPr/>
        <a:lstStyle/>
        <a:p>
          <a:r>
            <a:rPr lang="fr-FR" sz="2300" b="1">
              <a:solidFill>
                <a:srgbClr val="CC0000"/>
              </a:solidFill>
            </a:rPr>
            <a:t>Faux</a:t>
          </a:r>
          <a:r>
            <a:rPr lang="fr-FR" sz="2300"/>
            <a:t> &lt; </a:t>
          </a:r>
          <a:r>
            <a:rPr lang="fr-FR" sz="2300" b="1">
              <a:solidFill>
                <a:srgbClr val="008000"/>
              </a:solidFill>
            </a:rPr>
            <a:t>Vrai</a:t>
          </a:r>
        </a:p>
        <a:p>
          <a:r>
            <a:rPr lang="fr-FR" sz="2000"/>
            <a:t>+ de 50% </a:t>
          </a:r>
          <a:r>
            <a:rPr lang="fr-FR" sz="2000" b="1">
              <a:solidFill>
                <a:srgbClr val="CC0000"/>
              </a:solidFill>
            </a:rPr>
            <a:t>Faux</a:t>
          </a:r>
          <a:r>
            <a:rPr lang="fr-FR" sz="2000"/>
            <a:t> &lt; min </a:t>
          </a:r>
          <a:r>
            <a:rPr lang="fr-FR" sz="2000" b="1">
              <a:solidFill>
                <a:srgbClr val="008000"/>
              </a:solidFill>
            </a:rPr>
            <a:t>Vrai</a:t>
          </a:r>
          <a:r>
            <a:rPr lang="fr-FR" sz="2000"/>
            <a:t> </a:t>
          </a:r>
        </a:p>
      </dgm:t>
    </dgm:pt>
    <dgm:pt modelId="{CB813DCE-F890-44AE-8BB6-60488FEC9C2E}" type="parTrans" cxnId="{DB8CA96E-C454-4225-8A97-D270E971E9B4}">
      <dgm:prSet/>
      <dgm:spPr/>
      <dgm:t>
        <a:bodyPr/>
        <a:lstStyle/>
        <a:p>
          <a:endParaRPr lang="fr-FR"/>
        </a:p>
      </dgm:t>
    </dgm:pt>
    <dgm:pt modelId="{56E424B8-717D-4243-A24B-283DFC1BF4B9}" type="sibTrans" cxnId="{DB8CA96E-C454-4225-8A97-D270E971E9B4}">
      <dgm:prSet/>
      <dgm:spPr/>
      <dgm:t>
        <a:bodyPr/>
        <a:lstStyle/>
        <a:p>
          <a:endParaRPr lang="fr-FR"/>
        </a:p>
      </dgm:t>
    </dgm:pt>
    <dgm:pt modelId="{D05F9305-7ECF-4F7C-89AB-FF0280A81EDF}">
      <dgm:prSet custT="1"/>
      <dgm:spPr/>
      <dgm:t>
        <a:bodyPr/>
        <a:lstStyle/>
        <a:p>
          <a:r>
            <a:rPr lang="fr-FR" sz="2300"/>
            <a:t>Test de normalité   rejeté</a:t>
          </a:r>
        </a:p>
      </dgm:t>
    </dgm:pt>
    <dgm:pt modelId="{66C51F3E-8241-4951-B2A8-5AA16D5C9385}" type="parTrans" cxnId="{DAE92AB2-FBA1-4D23-97D6-853ECE9B8C3D}">
      <dgm:prSet/>
      <dgm:spPr/>
      <dgm:t>
        <a:bodyPr/>
        <a:lstStyle/>
        <a:p>
          <a:endParaRPr lang="fr-FR"/>
        </a:p>
      </dgm:t>
    </dgm:pt>
    <dgm:pt modelId="{6F278EC3-07C3-4295-8ED1-39C33638C44E}" type="sibTrans" cxnId="{DAE92AB2-FBA1-4D23-97D6-853ECE9B8C3D}">
      <dgm:prSet/>
      <dgm:spPr/>
      <dgm:t>
        <a:bodyPr/>
        <a:lstStyle/>
        <a:p>
          <a:endParaRPr lang="fr-FR"/>
        </a:p>
      </dgm:t>
    </dgm:pt>
    <dgm:pt modelId="{7C549241-2F5E-4554-94C5-2F403621ED0A}" type="pres">
      <dgm:prSet presAssocID="{B974A652-51A8-4CB7-9EA3-05E00BF825DF}" presName="diagram" presStyleCnt="0">
        <dgm:presLayoutVars>
          <dgm:dir/>
          <dgm:resizeHandles val="exact"/>
        </dgm:presLayoutVars>
      </dgm:prSet>
      <dgm:spPr/>
    </dgm:pt>
    <dgm:pt modelId="{AA05D153-C18F-4279-9104-4DC0CC0DCE87}" type="pres">
      <dgm:prSet presAssocID="{19D5B92B-0062-42C6-9509-4970E5D9F349}" presName="node" presStyleLbl="node1" presStyleIdx="0" presStyleCnt="3" custScaleX="143384">
        <dgm:presLayoutVars>
          <dgm:bulletEnabled val="1"/>
        </dgm:presLayoutVars>
      </dgm:prSet>
      <dgm:spPr/>
    </dgm:pt>
    <dgm:pt modelId="{AD2D9F7C-E8C1-4FBF-8359-127ECEF0A98E}" type="pres">
      <dgm:prSet presAssocID="{ABB63AEE-4D3D-4EEF-9619-9692383FAC3A}" presName="sibTrans" presStyleCnt="0"/>
      <dgm:spPr/>
    </dgm:pt>
    <dgm:pt modelId="{6C846981-DE61-4E9C-91B9-D266C3236F91}" type="pres">
      <dgm:prSet presAssocID="{DA10E376-944A-4144-ABEF-4A8EB6BB44A9}" presName="node" presStyleLbl="node1" presStyleIdx="1" presStyleCnt="3" custScaleX="141669">
        <dgm:presLayoutVars>
          <dgm:bulletEnabled val="1"/>
        </dgm:presLayoutVars>
      </dgm:prSet>
      <dgm:spPr/>
    </dgm:pt>
    <dgm:pt modelId="{69E4D35C-FE94-414B-BDE5-0824332F7494}" type="pres">
      <dgm:prSet presAssocID="{56E424B8-717D-4243-A24B-283DFC1BF4B9}" presName="sibTrans" presStyleCnt="0"/>
      <dgm:spPr/>
    </dgm:pt>
    <dgm:pt modelId="{33BDE76D-C1B2-4056-9649-617EBA846A24}" type="pres">
      <dgm:prSet presAssocID="{D05F9305-7ECF-4F7C-89AB-FF0280A81EDF}" presName="node" presStyleLbl="node1" presStyleIdx="2" presStyleCnt="3" custScaleX="143116">
        <dgm:presLayoutVars>
          <dgm:bulletEnabled val="1"/>
        </dgm:presLayoutVars>
      </dgm:prSet>
      <dgm:spPr/>
    </dgm:pt>
  </dgm:ptLst>
  <dgm:cxnLst>
    <dgm:cxn modelId="{EE382608-F88B-4E04-AA20-60ED0BFF5910}" type="presOf" srcId="{19D5B92B-0062-42C6-9509-4970E5D9F349}" destId="{AA05D153-C18F-4279-9104-4DC0CC0DCE87}" srcOrd="0" destOrd="0" presId="urn:microsoft.com/office/officeart/2005/8/layout/default"/>
    <dgm:cxn modelId="{DB8CA96E-C454-4225-8A97-D270E971E9B4}" srcId="{B974A652-51A8-4CB7-9EA3-05E00BF825DF}" destId="{DA10E376-944A-4144-ABEF-4A8EB6BB44A9}" srcOrd="1" destOrd="0" parTransId="{CB813DCE-F890-44AE-8BB6-60488FEC9C2E}" sibTransId="{56E424B8-717D-4243-A24B-283DFC1BF4B9}"/>
    <dgm:cxn modelId="{94B1AF74-79C1-4039-BE57-02FB2689E8B1}" type="presOf" srcId="{B974A652-51A8-4CB7-9EA3-05E00BF825DF}" destId="{7C549241-2F5E-4554-94C5-2F403621ED0A}" srcOrd="0" destOrd="0" presId="urn:microsoft.com/office/officeart/2005/8/layout/default"/>
    <dgm:cxn modelId="{690D5DAB-A2C0-4F31-85B4-2C8C19825A0F}" type="presOf" srcId="{DA10E376-944A-4144-ABEF-4A8EB6BB44A9}" destId="{6C846981-DE61-4E9C-91B9-D266C3236F91}" srcOrd="0" destOrd="0" presId="urn:microsoft.com/office/officeart/2005/8/layout/default"/>
    <dgm:cxn modelId="{DAE92AB2-FBA1-4D23-97D6-853ECE9B8C3D}" srcId="{B974A652-51A8-4CB7-9EA3-05E00BF825DF}" destId="{D05F9305-7ECF-4F7C-89AB-FF0280A81EDF}" srcOrd="2" destOrd="0" parTransId="{66C51F3E-8241-4951-B2A8-5AA16D5C9385}" sibTransId="{6F278EC3-07C3-4295-8ED1-39C33638C44E}"/>
    <dgm:cxn modelId="{7856EFE4-DC33-42A5-B362-97CE5CB7D0C7}" type="presOf" srcId="{D05F9305-7ECF-4F7C-89AB-FF0280A81EDF}" destId="{33BDE76D-C1B2-4056-9649-617EBA846A24}" srcOrd="0" destOrd="0" presId="urn:microsoft.com/office/officeart/2005/8/layout/default"/>
    <dgm:cxn modelId="{0FAB61F1-8D4F-4A09-BD29-BFE78506F458}" srcId="{B974A652-51A8-4CB7-9EA3-05E00BF825DF}" destId="{19D5B92B-0062-42C6-9509-4970E5D9F349}" srcOrd="0" destOrd="0" parTransId="{10A77952-74D8-48DF-81F0-937C12C62536}" sibTransId="{ABB63AEE-4D3D-4EEF-9619-9692383FAC3A}"/>
    <dgm:cxn modelId="{0A5D25FE-4F8B-4B29-8770-5418BB707A3D}" type="presParOf" srcId="{7C549241-2F5E-4554-94C5-2F403621ED0A}" destId="{AA05D153-C18F-4279-9104-4DC0CC0DCE87}" srcOrd="0" destOrd="0" presId="urn:microsoft.com/office/officeart/2005/8/layout/default"/>
    <dgm:cxn modelId="{F8C6A526-C27E-4DF8-B72C-87185E6DDCD7}" type="presParOf" srcId="{7C549241-2F5E-4554-94C5-2F403621ED0A}" destId="{AD2D9F7C-E8C1-4FBF-8359-127ECEF0A98E}" srcOrd="1" destOrd="0" presId="urn:microsoft.com/office/officeart/2005/8/layout/default"/>
    <dgm:cxn modelId="{244ADDFD-5146-4E2A-A1DA-6995E0B6ECC3}" type="presParOf" srcId="{7C549241-2F5E-4554-94C5-2F403621ED0A}" destId="{6C846981-DE61-4E9C-91B9-D266C3236F91}" srcOrd="2" destOrd="0" presId="urn:microsoft.com/office/officeart/2005/8/layout/default"/>
    <dgm:cxn modelId="{20DA5EAF-832E-42A3-81F3-E515D17B8114}" type="presParOf" srcId="{7C549241-2F5E-4554-94C5-2F403621ED0A}" destId="{69E4D35C-FE94-414B-BDE5-0824332F7494}" srcOrd="3" destOrd="0" presId="urn:microsoft.com/office/officeart/2005/8/layout/default"/>
    <dgm:cxn modelId="{64737520-510C-48D6-945B-3B2EE6D3A8B0}" type="presParOf" srcId="{7C549241-2F5E-4554-94C5-2F403621ED0A}" destId="{33BDE76D-C1B2-4056-9649-617EBA846A2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74A652-51A8-4CB7-9EA3-05E00BF825D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9D5B92B-0062-42C6-9509-4970E5D9F349}">
      <dgm:prSet custT="1"/>
      <dgm:spPr/>
      <dgm:t>
        <a:bodyPr/>
        <a:lstStyle/>
        <a:p>
          <a:r>
            <a:rPr lang="fr-FR" sz="2300"/>
            <a:t>Distributions décalées</a:t>
          </a:r>
        </a:p>
      </dgm:t>
    </dgm:pt>
    <dgm:pt modelId="{10A77952-74D8-48DF-81F0-937C12C62536}" type="parTrans" cxnId="{0FAB61F1-8D4F-4A09-BD29-BFE78506F458}">
      <dgm:prSet/>
      <dgm:spPr/>
      <dgm:t>
        <a:bodyPr/>
        <a:lstStyle/>
        <a:p>
          <a:endParaRPr lang="fr-FR"/>
        </a:p>
      </dgm:t>
    </dgm:pt>
    <dgm:pt modelId="{ABB63AEE-4D3D-4EEF-9619-9692383FAC3A}" type="sibTrans" cxnId="{0FAB61F1-8D4F-4A09-BD29-BFE78506F458}">
      <dgm:prSet/>
      <dgm:spPr/>
      <dgm:t>
        <a:bodyPr/>
        <a:lstStyle/>
        <a:p>
          <a:endParaRPr lang="fr-FR"/>
        </a:p>
      </dgm:t>
    </dgm:pt>
    <dgm:pt modelId="{DA10E376-944A-4144-ABEF-4A8EB6BB44A9}">
      <dgm:prSet custT="1"/>
      <dgm:spPr/>
      <dgm:t>
        <a:bodyPr/>
        <a:lstStyle/>
        <a:p>
          <a:r>
            <a:rPr lang="fr-FR" sz="2300" b="1">
              <a:solidFill>
                <a:srgbClr val="008000"/>
              </a:solidFill>
            </a:rPr>
            <a:t>Vrai</a:t>
          </a:r>
          <a:r>
            <a:rPr lang="fr-FR" sz="2300"/>
            <a:t> &lt; </a:t>
          </a:r>
          <a:r>
            <a:rPr lang="fr-FR" sz="2300" b="1">
              <a:solidFill>
                <a:srgbClr val="CC0000"/>
              </a:solidFill>
            </a:rPr>
            <a:t>Faux</a:t>
          </a:r>
        </a:p>
        <a:p>
          <a:r>
            <a:rPr lang="fr-FR" sz="2000" b="1">
              <a:solidFill>
                <a:srgbClr val="CC0000"/>
              </a:solidFill>
            </a:rPr>
            <a:t>Faux</a:t>
          </a:r>
          <a:r>
            <a:rPr lang="fr-FR" sz="2000"/>
            <a:t> inclut dans </a:t>
          </a:r>
          <a:r>
            <a:rPr lang="fr-FR" sz="2000" b="1">
              <a:solidFill>
                <a:srgbClr val="008000"/>
              </a:solidFill>
            </a:rPr>
            <a:t>Vrai</a:t>
          </a:r>
        </a:p>
      </dgm:t>
    </dgm:pt>
    <dgm:pt modelId="{CB813DCE-F890-44AE-8BB6-60488FEC9C2E}" type="parTrans" cxnId="{DB8CA96E-C454-4225-8A97-D270E971E9B4}">
      <dgm:prSet/>
      <dgm:spPr/>
      <dgm:t>
        <a:bodyPr/>
        <a:lstStyle/>
        <a:p>
          <a:endParaRPr lang="fr-FR"/>
        </a:p>
      </dgm:t>
    </dgm:pt>
    <dgm:pt modelId="{56E424B8-717D-4243-A24B-283DFC1BF4B9}" type="sibTrans" cxnId="{DB8CA96E-C454-4225-8A97-D270E971E9B4}">
      <dgm:prSet/>
      <dgm:spPr/>
      <dgm:t>
        <a:bodyPr/>
        <a:lstStyle/>
        <a:p>
          <a:endParaRPr lang="fr-FR"/>
        </a:p>
      </dgm:t>
    </dgm:pt>
    <dgm:pt modelId="{D05F9305-7ECF-4F7C-89AB-FF0280A81EDF}">
      <dgm:prSet custT="1"/>
      <dgm:spPr/>
      <dgm:t>
        <a:bodyPr/>
        <a:lstStyle/>
        <a:p>
          <a:r>
            <a:rPr lang="fr-FR" sz="2400"/>
            <a:t>Test de </a:t>
          </a:r>
          <a:r>
            <a:rPr lang="fr-FR" sz="2300"/>
            <a:t>normalité</a:t>
          </a:r>
          <a:r>
            <a:rPr lang="fr-FR" sz="2400"/>
            <a:t> accepté</a:t>
          </a:r>
        </a:p>
      </dgm:t>
    </dgm:pt>
    <dgm:pt modelId="{66C51F3E-8241-4951-B2A8-5AA16D5C9385}" type="parTrans" cxnId="{DAE92AB2-FBA1-4D23-97D6-853ECE9B8C3D}">
      <dgm:prSet/>
      <dgm:spPr/>
      <dgm:t>
        <a:bodyPr/>
        <a:lstStyle/>
        <a:p>
          <a:endParaRPr lang="fr-FR"/>
        </a:p>
      </dgm:t>
    </dgm:pt>
    <dgm:pt modelId="{6F278EC3-07C3-4295-8ED1-39C33638C44E}" type="sibTrans" cxnId="{DAE92AB2-FBA1-4D23-97D6-853ECE9B8C3D}">
      <dgm:prSet/>
      <dgm:spPr/>
      <dgm:t>
        <a:bodyPr/>
        <a:lstStyle/>
        <a:p>
          <a:endParaRPr lang="fr-FR"/>
        </a:p>
      </dgm:t>
    </dgm:pt>
    <dgm:pt modelId="{7C549241-2F5E-4554-94C5-2F403621ED0A}" type="pres">
      <dgm:prSet presAssocID="{B974A652-51A8-4CB7-9EA3-05E00BF825DF}" presName="diagram" presStyleCnt="0">
        <dgm:presLayoutVars>
          <dgm:dir/>
          <dgm:resizeHandles val="exact"/>
        </dgm:presLayoutVars>
      </dgm:prSet>
      <dgm:spPr/>
    </dgm:pt>
    <dgm:pt modelId="{AA05D153-C18F-4279-9104-4DC0CC0DCE87}" type="pres">
      <dgm:prSet presAssocID="{19D5B92B-0062-42C6-9509-4970E5D9F349}" presName="node" presStyleLbl="node1" presStyleIdx="0" presStyleCnt="3" custScaleX="142259">
        <dgm:presLayoutVars>
          <dgm:bulletEnabled val="1"/>
        </dgm:presLayoutVars>
      </dgm:prSet>
      <dgm:spPr/>
    </dgm:pt>
    <dgm:pt modelId="{AD2D9F7C-E8C1-4FBF-8359-127ECEF0A98E}" type="pres">
      <dgm:prSet presAssocID="{ABB63AEE-4D3D-4EEF-9619-9692383FAC3A}" presName="sibTrans" presStyleCnt="0"/>
      <dgm:spPr/>
    </dgm:pt>
    <dgm:pt modelId="{6C846981-DE61-4E9C-91B9-D266C3236F91}" type="pres">
      <dgm:prSet presAssocID="{DA10E376-944A-4144-ABEF-4A8EB6BB44A9}" presName="node" presStyleLbl="node1" presStyleIdx="1" presStyleCnt="3" custScaleX="141401">
        <dgm:presLayoutVars>
          <dgm:bulletEnabled val="1"/>
        </dgm:presLayoutVars>
      </dgm:prSet>
      <dgm:spPr/>
    </dgm:pt>
    <dgm:pt modelId="{69E4D35C-FE94-414B-BDE5-0824332F7494}" type="pres">
      <dgm:prSet presAssocID="{56E424B8-717D-4243-A24B-283DFC1BF4B9}" presName="sibTrans" presStyleCnt="0"/>
      <dgm:spPr/>
    </dgm:pt>
    <dgm:pt modelId="{33BDE76D-C1B2-4056-9649-617EBA846A24}" type="pres">
      <dgm:prSet presAssocID="{D05F9305-7ECF-4F7C-89AB-FF0280A81EDF}" presName="node" presStyleLbl="node1" presStyleIdx="2" presStyleCnt="3" custScaleX="143116">
        <dgm:presLayoutVars>
          <dgm:bulletEnabled val="1"/>
        </dgm:presLayoutVars>
      </dgm:prSet>
      <dgm:spPr/>
    </dgm:pt>
  </dgm:ptLst>
  <dgm:cxnLst>
    <dgm:cxn modelId="{EE382608-F88B-4E04-AA20-60ED0BFF5910}" type="presOf" srcId="{19D5B92B-0062-42C6-9509-4970E5D9F349}" destId="{AA05D153-C18F-4279-9104-4DC0CC0DCE87}" srcOrd="0" destOrd="0" presId="urn:microsoft.com/office/officeart/2005/8/layout/default"/>
    <dgm:cxn modelId="{DB8CA96E-C454-4225-8A97-D270E971E9B4}" srcId="{B974A652-51A8-4CB7-9EA3-05E00BF825DF}" destId="{DA10E376-944A-4144-ABEF-4A8EB6BB44A9}" srcOrd="1" destOrd="0" parTransId="{CB813DCE-F890-44AE-8BB6-60488FEC9C2E}" sibTransId="{56E424B8-717D-4243-A24B-283DFC1BF4B9}"/>
    <dgm:cxn modelId="{94B1AF74-79C1-4039-BE57-02FB2689E8B1}" type="presOf" srcId="{B974A652-51A8-4CB7-9EA3-05E00BF825DF}" destId="{7C549241-2F5E-4554-94C5-2F403621ED0A}" srcOrd="0" destOrd="0" presId="urn:microsoft.com/office/officeart/2005/8/layout/default"/>
    <dgm:cxn modelId="{690D5DAB-A2C0-4F31-85B4-2C8C19825A0F}" type="presOf" srcId="{DA10E376-944A-4144-ABEF-4A8EB6BB44A9}" destId="{6C846981-DE61-4E9C-91B9-D266C3236F91}" srcOrd="0" destOrd="0" presId="urn:microsoft.com/office/officeart/2005/8/layout/default"/>
    <dgm:cxn modelId="{DAE92AB2-FBA1-4D23-97D6-853ECE9B8C3D}" srcId="{B974A652-51A8-4CB7-9EA3-05E00BF825DF}" destId="{D05F9305-7ECF-4F7C-89AB-FF0280A81EDF}" srcOrd="2" destOrd="0" parTransId="{66C51F3E-8241-4951-B2A8-5AA16D5C9385}" sibTransId="{6F278EC3-07C3-4295-8ED1-39C33638C44E}"/>
    <dgm:cxn modelId="{7856EFE4-DC33-42A5-B362-97CE5CB7D0C7}" type="presOf" srcId="{D05F9305-7ECF-4F7C-89AB-FF0280A81EDF}" destId="{33BDE76D-C1B2-4056-9649-617EBA846A24}" srcOrd="0" destOrd="0" presId="urn:microsoft.com/office/officeart/2005/8/layout/default"/>
    <dgm:cxn modelId="{0FAB61F1-8D4F-4A09-BD29-BFE78506F458}" srcId="{B974A652-51A8-4CB7-9EA3-05E00BF825DF}" destId="{19D5B92B-0062-42C6-9509-4970E5D9F349}" srcOrd="0" destOrd="0" parTransId="{10A77952-74D8-48DF-81F0-937C12C62536}" sibTransId="{ABB63AEE-4D3D-4EEF-9619-9692383FAC3A}"/>
    <dgm:cxn modelId="{0A5D25FE-4F8B-4B29-8770-5418BB707A3D}" type="presParOf" srcId="{7C549241-2F5E-4554-94C5-2F403621ED0A}" destId="{AA05D153-C18F-4279-9104-4DC0CC0DCE87}" srcOrd="0" destOrd="0" presId="urn:microsoft.com/office/officeart/2005/8/layout/default"/>
    <dgm:cxn modelId="{F8C6A526-C27E-4DF8-B72C-87185E6DDCD7}" type="presParOf" srcId="{7C549241-2F5E-4554-94C5-2F403621ED0A}" destId="{AD2D9F7C-E8C1-4FBF-8359-127ECEF0A98E}" srcOrd="1" destOrd="0" presId="urn:microsoft.com/office/officeart/2005/8/layout/default"/>
    <dgm:cxn modelId="{244ADDFD-5146-4E2A-A1DA-6995E0B6ECC3}" type="presParOf" srcId="{7C549241-2F5E-4554-94C5-2F403621ED0A}" destId="{6C846981-DE61-4E9C-91B9-D266C3236F91}" srcOrd="2" destOrd="0" presId="urn:microsoft.com/office/officeart/2005/8/layout/default"/>
    <dgm:cxn modelId="{20DA5EAF-832E-42A3-81F3-E515D17B8114}" type="presParOf" srcId="{7C549241-2F5E-4554-94C5-2F403621ED0A}" destId="{69E4D35C-FE94-414B-BDE5-0824332F7494}" srcOrd="3" destOrd="0" presId="urn:microsoft.com/office/officeart/2005/8/layout/default"/>
    <dgm:cxn modelId="{64737520-510C-48D6-945B-3B2EE6D3A8B0}" type="presParOf" srcId="{7C549241-2F5E-4554-94C5-2F403621ED0A}" destId="{33BDE76D-C1B2-4056-9649-617EBA846A2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74A652-51A8-4CB7-9EA3-05E00BF825D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9D5B92B-0062-42C6-9509-4970E5D9F349}">
      <dgm:prSet custT="1"/>
      <dgm:spPr/>
      <dgm:t>
        <a:bodyPr/>
        <a:lstStyle/>
        <a:p>
          <a:r>
            <a:rPr lang="fr-FR" sz="2300"/>
            <a:t>Distributions décalées</a:t>
          </a:r>
        </a:p>
      </dgm:t>
    </dgm:pt>
    <dgm:pt modelId="{10A77952-74D8-48DF-81F0-937C12C62536}" type="parTrans" cxnId="{0FAB61F1-8D4F-4A09-BD29-BFE78506F458}">
      <dgm:prSet/>
      <dgm:spPr/>
      <dgm:t>
        <a:bodyPr/>
        <a:lstStyle/>
        <a:p>
          <a:endParaRPr lang="fr-FR"/>
        </a:p>
      </dgm:t>
    </dgm:pt>
    <dgm:pt modelId="{ABB63AEE-4D3D-4EEF-9619-9692383FAC3A}" type="sibTrans" cxnId="{0FAB61F1-8D4F-4A09-BD29-BFE78506F458}">
      <dgm:prSet/>
      <dgm:spPr/>
      <dgm:t>
        <a:bodyPr/>
        <a:lstStyle/>
        <a:p>
          <a:endParaRPr lang="fr-FR"/>
        </a:p>
      </dgm:t>
    </dgm:pt>
    <dgm:pt modelId="{DA10E376-944A-4144-ABEF-4A8EB6BB44A9}">
      <dgm:prSet custT="1"/>
      <dgm:spPr/>
      <dgm:t>
        <a:bodyPr/>
        <a:lstStyle/>
        <a:p>
          <a:r>
            <a:rPr lang="fr-FR" sz="2300" b="1">
              <a:solidFill>
                <a:srgbClr val="008000"/>
              </a:solidFill>
            </a:rPr>
            <a:t>Vrai</a:t>
          </a:r>
          <a:r>
            <a:rPr lang="fr-FR" sz="2300"/>
            <a:t> &lt; </a:t>
          </a:r>
          <a:r>
            <a:rPr lang="fr-FR" sz="2300" b="1">
              <a:solidFill>
                <a:srgbClr val="CC0000"/>
              </a:solidFill>
            </a:rPr>
            <a:t>Faux</a:t>
          </a:r>
        </a:p>
        <a:p>
          <a:r>
            <a:rPr lang="fr-FR" sz="2000" b="1">
              <a:solidFill>
                <a:srgbClr val="CC0000"/>
              </a:solidFill>
            </a:rPr>
            <a:t>Faux</a:t>
          </a:r>
          <a:r>
            <a:rPr lang="fr-FR" sz="2000"/>
            <a:t> inclut dans </a:t>
          </a:r>
          <a:r>
            <a:rPr lang="fr-FR" sz="2000" b="1">
              <a:solidFill>
                <a:srgbClr val="008000"/>
              </a:solidFill>
            </a:rPr>
            <a:t>Vrai</a:t>
          </a:r>
        </a:p>
      </dgm:t>
    </dgm:pt>
    <dgm:pt modelId="{CB813DCE-F890-44AE-8BB6-60488FEC9C2E}" type="parTrans" cxnId="{DB8CA96E-C454-4225-8A97-D270E971E9B4}">
      <dgm:prSet/>
      <dgm:spPr/>
      <dgm:t>
        <a:bodyPr/>
        <a:lstStyle/>
        <a:p>
          <a:endParaRPr lang="fr-FR"/>
        </a:p>
      </dgm:t>
    </dgm:pt>
    <dgm:pt modelId="{56E424B8-717D-4243-A24B-283DFC1BF4B9}" type="sibTrans" cxnId="{DB8CA96E-C454-4225-8A97-D270E971E9B4}">
      <dgm:prSet/>
      <dgm:spPr/>
      <dgm:t>
        <a:bodyPr/>
        <a:lstStyle/>
        <a:p>
          <a:endParaRPr lang="fr-FR"/>
        </a:p>
      </dgm:t>
    </dgm:pt>
    <dgm:pt modelId="{D05F9305-7ECF-4F7C-89AB-FF0280A81EDF}">
      <dgm:prSet custT="1"/>
      <dgm:spPr/>
      <dgm:t>
        <a:bodyPr/>
        <a:lstStyle/>
        <a:p>
          <a:r>
            <a:rPr lang="fr-FR" sz="2300"/>
            <a:t>Test de normalité accepté</a:t>
          </a:r>
        </a:p>
      </dgm:t>
    </dgm:pt>
    <dgm:pt modelId="{66C51F3E-8241-4951-B2A8-5AA16D5C9385}" type="parTrans" cxnId="{DAE92AB2-FBA1-4D23-97D6-853ECE9B8C3D}">
      <dgm:prSet/>
      <dgm:spPr/>
      <dgm:t>
        <a:bodyPr/>
        <a:lstStyle/>
        <a:p>
          <a:endParaRPr lang="fr-FR"/>
        </a:p>
      </dgm:t>
    </dgm:pt>
    <dgm:pt modelId="{6F278EC3-07C3-4295-8ED1-39C33638C44E}" type="sibTrans" cxnId="{DAE92AB2-FBA1-4D23-97D6-853ECE9B8C3D}">
      <dgm:prSet/>
      <dgm:spPr/>
      <dgm:t>
        <a:bodyPr/>
        <a:lstStyle/>
        <a:p>
          <a:endParaRPr lang="fr-FR"/>
        </a:p>
      </dgm:t>
    </dgm:pt>
    <dgm:pt modelId="{7C549241-2F5E-4554-94C5-2F403621ED0A}" type="pres">
      <dgm:prSet presAssocID="{B974A652-51A8-4CB7-9EA3-05E00BF825DF}" presName="diagram" presStyleCnt="0">
        <dgm:presLayoutVars>
          <dgm:dir/>
          <dgm:resizeHandles val="exact"/>
        </dgm:presLayoutVars>
      </dgm:prSet>
      <dgm:spPr/>
    </dgm:pt>
    <dgm:pt modelId="{AA05D153-C18F-4279-9104-4DC0CC0DCE87}" type="pres">
      <dgm:prSet presAssocID="{19D5B92B-0062-42C6-9509-4970E5D9F349}" presName="node" presStyleLbl="node1" presStyleIdx="0" presStyleCnt="3" custScaleX="142259">
        <dgm:presLayoutVars>
          <dgm:bulletEnabled val="1"/>
        </dgm:presLayoutVars>
      </dgm:prSet>
      <dgm:spPr/>
    </dgm:pt>
    <dgm:pt modelId="{AD2D9F7C-E8C1-4FBF-8359-127ECEF0A98E}" type="pres">
      <dgm:prSet presAssocID="{ABB63AEE-4D3D-4EEF-9619-9692383FAC3A}" presName="sibTrans" presStyleCnt="0"/>
      <dgm:spPr/>
    </dgm:pt>
    <dgm:pt modelId="{6C846981-DE61-4E9C-91B9-D266C3236F91}" type="pres">
      <dgm:prSet presAssocID="{DA10E376-944A-4144-ABEF-4A8EB6BB44A9}" presName="node" presStyleLbl="node1" presStyleIdx="1" presStyleCnt="3" custScaleX="141401">
        <dgm:presLayoutVars>
          <dgm:bulletEnabled val="1"/>
        </dgm:presLayoutVars>
      </dgm:prSet>
      <dgm:spPr/>
    </dgm:pt>
    <dgm:pt modelId="{69E4D35C-FE94-414B-BDE5-0824332F7494}" type="pres">
      <dgm:prSet presAssocID="{56E424B8-717D-4243-A24B-283DFC1BF4B9}" presName="sibTrans" presStyleCnt="0"/>
      <dgm:spPr/>
    </dgm:pt>
    <dgm:pt modelId="{33BDE76D-C1B2-4056-9649-617EBA846A24}" type="pres">
      <dgm:prSet presAssocID="{D05F9305-7ECF-4F7C-89AB-FF0280A81EDF}" presName="node" presStyleLbl="node1" presStyleIdx="2" presStyleCnt="3" custScaleX="143116">
        <dgm:presLayoutVars>
          <dgm:bulletEnabled val="1"/>
        </dgm:presLayoutVars>
      </dgm:prSet>
      <dgm:spPr/>
    </dgm:pt>
  </dgm:ptLst>
  <dgm:cxnLst>
    <dgm:cxn modelId="{EE382608-F88B-4E04-AA20-60ED0BFF5910}" type="presOf" srcId="{19D5B92B-0062-42C6-9509-4970E5D9F349}" destId="{AA05D153-C18F-4279-9104-4DC0CC0DCE87}" srcOrd="0" destOrd="0" presId="urn:microsoft.com/office/officeart/2005/8/layout/default"/>
    <dgm:cxn modelId="{DB8CA96E-C454-4225-8A97-D270E971E9B4}" srcId="{B974A652-51A8-4CB7-9EA3-05E00BF825DF}" destId="{DA10E376-944A-4144-ABEF-4A8EB6BB44A9}" srcOrd="1" destOrd="0" parTransId="{CB813DCE-F890-44AE-8BB6-60488FEC9C2E}" sibTransId="{56E424B8-717D-4243-A24B-283DFC1BF4B9}"/>
    <dgm:cxn modelId="{94B1AF74-79C1-4039-BE57-02FB2689E8B1}" type="presOf" srcId="{B974A652-51A8-4CB7-9EA3-05E00BF825DF}" destId="{7C549241-2F5E-4554-94C5-2F403621ED0A}" srcOrd="0" destOrd="0" presId="urn:microsoft.com/office/officeart/2005/8/layout/default"/>
    <dgm:cxn modelId="{690D5DAB-A2C0-4F31-85B4-2C8C19825A0F}" type="presOf" srcId="{DA10E376-944A-4144-ABEF-4A8EB6BB44A9}" destId="{6C846981-DE61-4E9C-91B9-D266C3236F91}" srcOrd="0" destOrd="0" presId="urn:microsoft.com/office/officeart/2005/8/layout/default"/>
    <dgm:cxn modelId="{DAE92AB2-FBA1-4D23-97D6-853ECE9B8C3D}" srcId="{B974A652-51A8-4CB7-9EA3-05E00BF825DF}" destId="{D05F9305-7ECF-4F7C-89AB-FF0280A81EDF}" srcOrd="2" destOrd="0" parTransId="{66C51F3E-8241-4951-B2A8-5AA16D5C9385}" sibTransId="{6F278EC3-07C3-4295-8ED1-39C33638C44E}"/>
    <dgm:cxn modelId="{7856EFE4-DC33-42A5-B362-97CE5CB7D0C7}" type="presOf" srcId="{D05F9305-7ECF-4F7C-89AB-FF0280A81EDF}" destId="{33BDE76D-C1B2-4056-9649-617EBA846A24}" srcOrd="0" destOrd="0" presId="urn:microsoft.com/office/officeart/2005/8/layout/default"/>
    <dgm:cxn modelId="{0FAB61F1-8D4F-4A09-BD29-BFE78506F458}" srcId="{B974A652-51A8-4CB7-9EA3-05E00BF825DF}" destId="{19D5B92B-0062-42C6-9509-4970E5D9F349}" srcOrd="0" destOrd="0" parTransId="{10A77952-74D8-48DF-81F0-937C12C62536}" sibTransId="{ABB63AEE-4D3D-4EEF-9619-9692383FAC3A}"/>
    <dgm:cxn modelId="{0A5D25FE-4F8B-4B29-8770-5418BB707A3D}" type="presParOf" srcId="{7C549241-2F5E-4554-94C5-2F403621ED0A}" destId="{AA05D153-C18F-4279-9104-4DC0CC0DCE87}" srcOrd="0" destOrd="0" presId="urn:microsoft.com/office/officeart/2005/8/layout/default"/>
    <dgm:cxn modelId="{F8C6A526-C27E-4DF8-B72C-87185E6DDCD7}" type="presParOf" srcId="{7C549241-2F5E-4554-94C5-2F403621ED0A}" destId="{AD2D9F7C-E8C1-4FBF-8359-127ECEF0A98E}" srcOrd="1" destOrd="0" presId="urn:microsoft.com/office/officeart/2005/8/layout/default"/>
    <dgm:cxn modelId="{244ADDFD-5146-4E2A-A1DA-6995E0B6ECC3}" type="presParOf" srcId="{7C549241-2F5E-4554-94C5-2F403621ED0A}" destId="{6C846981-DE61-4E9C-91B9-D266C3236F91}" srcOrd="2" destOrd="0" presId="urn:microsoft.com/office/officeart/2005/8/layout/default"/>
    <dgm:cxn modelId="{20DA5EAF-832E-42A3-81F3-E515D17B8114}" type="presParOf" srcId="{7C549241-2F5E-4554-94C5-2F403621ED0A}" destId="{69E4D35C-FE94-414B-BDE5-0824332F7494}" srcOrd="3" destOrd="0" presId="urn:microsoft.com/office/officeart/2005/8/layout/default"/>
    <dgm:cxn modelId="{64737520-510C-48D6-945B-3B2EE6D3A8B0}" type="presParOf" srcId="{7C549241-2F5E-4554-94C5-2F403621ED0A}" destId="{33BDE76D-C1B2-4056-9649-617EBA846A2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974A652-51A8-4CB7-9EA3-05E00BF825D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9D5B92B-0062-42C6-9509-4970E5D9F349}">
      <dgm:prSet custT="1"/>
      <dgm:spPr/>
      <dgm:t>
        <a:bodyPr/>
        <a:lstStyle/>
        <a:p>
          <a:r>
            <a:rPr lang="fr-FR" sz="2300"/>
            <a:t>Distributions décalées</a:t>
          </a:r>
        </a:p>
      </dgm:t>
    </dgm:pt>
    <dgm:pt modelId="{10A77952-74D8-48DF-81F0-937C12C62536}" type="parTrans" cxnId="{0FAB61F1-8D4F-4A09-BD29-BFE78506F458}">
      <dgm:prSet/>
      <dgm:spPr/>
      <dgm:t>
        <a:bodyPr/>
        <a:lstStyle/>
        <a:p>
          <a:endParaRPr lang="fr-FR"/>
        </a:p>
      </dgm:t>
    </dgm:pt>
    <dgm:pt modelId="{ABB63AEE-4D3D-4EEF-9619-9692383FAC3A}" type="sibTrans" cxnId="{0FAB61F1-8D4F-4A09-BD29-BFE78506F458}">
      <dgm:prSet/>
      <dgm:spPr/>
      <dgm:t>
        <a:bodyPr/>
        <a:lstStyle/>
        <a:p>
          <a:endParaRPr lang="fr-FR"/>
        </a:p>
      </dgm:t>
    </dgm:pt>
    <dgm:pt modelId="{DA10E376-944A-4144-ABEF-4A8EB6BB44A9}">
      <dgm:prSet custT="1"/>
      <dgm:spPr/>
      <dgm:t>
        <a:bodyPr/>
        <a:lstStyle/>
        <a:p>
          <a:r>
            <a:rPr lang="fr-FR" sz="2300" b="1">
              <a:solidFill>
                <a:srgbClr val="008000"/>
              </a:solidFill>
            </a:rPr>
            <a:t>Vrai</a:t>
          </a:r>
          <a:r>
            <a:rPr lang="fr-FR" sz="2300"/>
            <a:t> &lt; </a:t>
          </a:r>
          <a:r>
            <a:rPr lang="fr-FR" sz="2300" b="1">
              <a:solidFill>
                <a:srgbClr val="CC0000"/>
              </a:solidFill>
            </a:rPr>
            <a:t>Faux</a:t>
          </a:r>
        </a:p>
        <a:p>
          <a:r>
            <a:rPr lang="fr-FR" sz="2000"/>
            <a:t>Quelques </a:t>
          </a:r>
          <a:r>
            <a:rPr lang="fr-FR" sz="2000" b="1">
              <a:solidFill>
                <a:srgbClr val="CC0000"/>
              </a:solidFill>
            </a:rPr>
            <a:t>Faux</a:t>
          </a:r>
          <a:r>
            <a:rPr lang="fr-FR" sz="2000"/>
            <a:t> &gt; max </a:t>
          </a:r>
          <a:r>
            <a:rPr lang="fr-FR" sz="2000" b="1">
              <a:solidFill>
                <a:srgbClr val="008000"/>
              </a:solidFill>
            </a:rPr>
            <a:t>Vrai</a:t>
          </a:r>
          <a:r>
            <a:rPr lang="fr-FR" sz="2000"/>
            <a:t> </a:t>
          </a:r>
        </a:p>
      </dgm:t>
    </dgm:pt>
    <dgm:pt modelId="{CB813DCE-F890-44AE-8BB6-60488FEC9C2E}" type="parTrans" cxnId="{DB8CA96E-C454-4225-8A97-D270E971E9B4}">
      <dgm:prSet/>
      <dgm:spPr/>
      <dgm:t>
        <a:bodyPr/>
        <a:lstStyle/>
        <a:p>
          <a:endParaRPr lang="fr-FR"/>
        </a:p>
      </dgm:t>
    </dgm:pt>
    <dgm:pt modelId="{56E424B8-717D-4243-A24B-283DFC1BF4B9}" type="sibTrans" cxnId="{DB8CA96E-C454-4225-8A97-D270E971E9B4}">
      <dgm:prSet/>
      <dgm:spPr/>
      <dgm:t>
        <a:bodyPr/>
        <a:lstStyle/>
        <a:p>
          <a:endParaRPr lang="fr-FR"/>
        </a:p>
      </dgm:t>
    </dgm:pt>
    <dgm:pt modelId="{D05F9305-7ECF-4F7C-89AB-FF0280A81EDF}">
      <dgm:prSet custT="1"/>
      <dgm:spPr/>
      <dgm:t>
        <a:bodyPr/>
        <a:lstStyle/>
        <a:p>
          <a:r>
            <a:rPr lang="fr-FR" sz="2300"/>
            <a:t>Test de normalité   rejeté</a:t>
          </a:r>
        </a:p>
      </dgm:t>
    </dgm:pt>
    <dgm:pt modelId="{66C51F3E-8241-4951-B2A8-5AA16D5C9385}" type="parTrans" cxnId="{DAE92AB2-FBA1-4D23-97D6-853ECE9B8C3D}">
      <dgm:prSet/>
      <dgm:spPr/>
      <dgm:t>
        <a:bodyPr/>
        <a:lstStyle/>
        <a:p>
          <a:endParaRPr lang="fr-FR"/>
        </a:p>
      </dgm:t>
    </dgm:pt>
    <dgm:pt modelId="{6F278EC3-07C3-4295-8ED1-39C33638C44E}" type="sibTrans" cxnId="{DAE92AB2-FBA1-4D23-97D6-853ECE9B8C3D}">
      <dgm:prSet/>
      <dgm:spPr/>
      <dgm:t>
        <a:bodyPr/>
        <a:lstStyle/>
        <a:p>
          <a:endParaRPr lang="fr-FR"/>
        </a:p>
      </dgm:t>
    </dgm:pt>
    <dgm:pt modelId="{7C549241-2F5E-4554-94C5-2F403621ED0A}" type="pres">
      <dgm:prSet presAssocID="{B974A652-51A8-4CB7-9EA3-05E00BF825DF}" presName="diagram" presStyleCnt="0">
        <dgm:presLayoutVars>
          <dgm:dir/>
          <dgm:resizeHandles val="exact"/>
        </dgm:presLayoutVars>
      </dgm:prSet>
      <dgm:spPr/>
    </dgm:pt>
    <dgm:pt modelId="{AA05D153-C18F-4279-9104-4DC0CC0DCE87}" type="pres">
      <dgm:prSet presAssocID="{19D5B92B-0062-42C6-9509-4970E5D9F349}" presName="node" presStyleLbl="node1" presStyleIdx="0" presStyleCnt="3" custScaleX="142259">
        <dgm:presLayoutVars>
          <dgm:bulletEnabled val="1"/>
        </dgm:presLayoutVars>
      </dgm:prSet>
      <dgm:spPr/>
    </dgm:pt>
    <dgm:pt modelId="{AD2D9F7C-E8C1-4FBF-8359-127ECEF0A98E}" type="pres">
      <dgm:prSet presAssocID="{ABB63AEE-4D3D-4EEF-9619-9692383FAC3A}" presName="sibTrans" presStyleCnt="0"/>
      <dgm:spPr/>
    </dgm:pt>
    <dgm:pt modelId="{6C846981-DE61-4E9C-91B9-D266C3236F91}" type="pres">
      <dgm:prSet presAssocID="{DA10E376-944A-4144-ABEF-4A8EB6BB44A9}" presName="node" presStyleLbl="node1" presStyleIdx="1" presStyleCnt="3" custScaleX="141401">
        <dgm:presLayoutVars>
          <dgm:bulletEnabled val="1"/>
        </dgm:presLayoutVars>
      </dgm:prSet>
      <dgm:spPr/>
    </dgm:pt>
    <dgm:pt modelId="{69E4D35C-FE94-414B-BDE5-0824332F7494}" type="pres">
      <dgm:prSet presAssocID="{56E424B8-717D-4243-A24B-283DFC1BF4B9}" presName="sibTrans" presStyleCnt="0"/>
      <dgm:spPr/>
    </dgm:pt>
    <dgm:pt modelId="{33BDE76D-C1B2-4056-9649-617EBA846A24}" type="pres">
      <dgm:prSet presAssocID="{D05F9305-7ECF-4F7C-89AB-FF0280A81EDF}" presName="node" presStyleLbl="node1" presStyleIdx="2" presStyleCnt="3" custScaleX="143116">
        <dgm:presLayoutVars>
          <dgm:bulletEnabled val="1"/>
        </dgm:presLayoutVars>
      </dgm:prSet>
      <dgm:spPr/>
    </dgm:pt>
  </dgm:ptLst>
  <dgm:cxnLst>
    <dgm:cxn modelId="{EE382608-F88B-4E04-AA20-60ED0BFF5910}" type="presOf" srcId="{19D5B92B-0062-42C6-9509-4970E5D9F349}" destId="{AA05D153-C18F-4279-9104-4DC0CC0DCE87}" srcOrd="0" destOrd="0" presId="urn:microsoft.com/office/officeart/2005/8/layout/default"/>
    <dgm:cxn modelId="{DB8CA96E-C454-4225-8A97-D270E971E9B4}" srcId="{B974A652-51A8-4CB7-9EA3-05E00BF825DF}" destId="{DA10E376-944A-4144-ABEF-4A8EB6BB44A9}" srcOrd="1" destOrd="0" parTransId="{CB813DCE-F890-44AE-8BB6-60488FEC9C2E}" sibTransId="{56E424B8-717D-4243-A24B-283DFC1BF4B9}"/>
    <dgm:cxn modelId="{94B1AF74-79C1-4039-BE57-02FB2689E8B1}" type="presOf" srcId="{B974A652-51A8-4CB7-9EA3-05E00BF825DF}" destId="{7C549241-2F5E-4554-94C5-2F403621ED0A}" srcOrd="0" destOrd="0" presId="urn:microsoft.com/office/officeart/2005/8/layout/default"/>
    <dgm:cxn modelId="{690D5DAB-A2C0-4F31-85B4-2C8C19825A0F}" type="presOf" srcId="{DA10E376-944A-4144-ABEF-4A8EB6BB44A9}" destId="{6C846981-DE61-4E9C-91B9-D266C3236F91}" srcOrd="0" destOrd="0" presId="urn:microsoft.com/office/officeart/2005/8/layout/default"/>
    <dgm:cxn modelId="{DAE92AB2-FBA1-4D23-97D6-853ECE9B8C3D}" srcId="{B974A652-51A8-4CB7-9EA3-05E00BF825DF}" destId="{D05F9305-7ECF-4F7C-89AB-FF0280A81EDF}" srcOrd="2" destOrd="0" parTransId="{66C51F3E-8241-4951-B2A8-5AA16D5C9385}" sibTransId="{6F278EC3-07C3-4295-8ED1-39C33638C44E}"/>
    <dgm:cxn modelId="{7856EFE4-DC33-42A5-B362-97CE5CB7D0C7}" type="presOf" srcId="{D05F9305-7ECF-4F7C-89AB-FF0280A81EDF}" destId="{33BDE76D-C1B2-4056-9649-617EBA846A24}" srcOrd="0" destOrd="0" presId="urn:microsoft.com/office/officeart/2005/8/layout/default"/>
    <dgm:cxn modelId="{0FAB61F1-8D4F-4A09-BD29-BFE78506F458}" srcId="{B974A652-51A8-4CB7-9EA3-05E00BF825DF}" destId="{19D5B92B-0062-42C6-9509-4970E5D9F349}" srcOrd="0" destOrd="0" parTransId="{10A77952-74D8-48DF-81F0-937C12C62536}" sibTransId="{ABB63AEE-4D3D-4EEF-9619-9692383FAC3A}"/>
    <dgm:cxn modelId="{0A5D25FE-4F8B-4B29-8770-5418BB707A3D}" type="presParOf" srcId="{7C549241-2F5E-4554-94C5-2F403621ED0A}" destId="{AA05D153-C18F-4279-9104-4DC0CC0DCE87}" srcOrd="0" destOrd="0" presId="urn:microsoft.com/office/officeart/2005/8/layout/default"/>
    <dgm:cxn modelId="{F8C6A526-C27E-4DF8-B72C-87185E6DDCD7}" type="presParOf" srcId="{7C549241-2F5E-4554-94C5-2F403621ED0A}" destId="{AD2D9F7C-E8C1-4FBF-8359-127ECEF0A98E}" srcOrd="1" destOrd="0" presId="urn:microsoft.com/office/officeart/2005/8/layout/default"/>
    <dgm:cxn modelId="{244ADDFD-5146-4E2A-A1DA-6995E0B6ECC3}" type="presParOf" srcId="{7C549241-2F5E-4554-94C5-2F403621ED0A}" destId="{6C846981-DE61-4E9C-91B9-D266C3236F91}" srcOrd="2" destOrd="0" presId="urn:microsoft.com/office/officeart/2005/8/layout/default"/>
    <dgm:cxn modelId="{20DA5EAF-832E-42A3-81F3-E515D17B8114}" type="presParOf" srcId="{7C549241-2F5E-4554-94C5-2F403621ED0A}" destId="{69E4D35C-FE94-414B-BDE5-0824332F7494}" srcOrd="3" destOrd="0" presId="urn:microsoft.com/office/officeart/2005/8/layout/default"/>
    <dgm:cxn modelId="{64737520-510C-48D6-945B-3B2EE6D3A8B0}" type="presParOf" srcId="{7C549241-2F5E-4554-94C5-2F403621ED0A}" destId="{33BDE76D-C1B2-4056-9649-617EBA846A2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974A652-51A8-4CB7-9EA3-05E00BF825D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9D5B92B-0062-42C6-9509-4970E5D9F349}">
      <dgm:prSet custT="1"/>
      <dgm:spPr/>
      <dgm:t>
        <a:bodyPr/>
        <a:lstStyle/>
        <a:p>
          <a:r>
            <a:rPr lang="fr-FR" sz="2300"/>
            <a:t>Distributions distinctes</a:t>
          </a:r>
        </a:p>
        <a:p>
          <a:r>
            <a:rPr lang="fr-FR" sz="2000"/>
            <a:t>Intervalle de valeurs communes petit</a:t>
          </a:r>
        </a:p>
      </dgm:t>
    </dgm:pt>
    <dgm:pt modelId="{10A77952-74D8-48DF-81F0-937C12C62536}" type="parTrans" cxnId="{0FAB61F1-8D4F-4A09-BD29-BFE78506F458}">
      <dgm:prSet/>
      <dgm:spPr/>
      <dgm:t>
        <a:bodyPr/>
        <a:lstStyle/>
        <a:p>
          <a:endParaRPr lang="fr-FR"/>
        </a:p>
      </dgm:t>
    </dgm:pt>
    <dgm:pt modelId="{ABB63AEE-4D3D-4EEF-9619-9692383FAC3A}" type="sibTrans" cxnId="{0FAB61F1-8D4F-4A09-BD29-BFE78506F458}">
      <dgm:prSet/>
      <dgm:spPr/>
      <dgm:t>
        <a:bodyPr/>
        <a:lstStyle/>
        <a:p>
          <a:endParaRPr lang="fr-FR"/>
        </a:p>
      </dgm:t>
    </dgm:pt>
    <dgm:pt modelId="{DA10E376-944A-4144-ABEF-4A8EB6BB44A9}">
      <dgm:prSet custT="1"/>
      <dgm:spPr/>
      <dgm:t>
        <a:bodyPr/>
        <a:lstStyle/>
        <a:p>
          <a:r>
            <a:rPr lang="fr-FR" sz="2300" b="1">
              <a:solidFill>
                <a:srgbClr val="008000"/>
              </a:solidFill>
            </a:rPr>
            <a:t>Vrai</a:t>
          </a:r>
          <a:r>
            <a:rPr lang="fr-FR" sz="2300"/>
            <a:t> &lt; </a:t>
          </a:r>
          <a:r>
            <a:rPr lang="fr-FR" sz="2300" b="1">
              <a:solidFill>
                <a:srgbClr val="CC0000"/>
              </a:solidFill>
            </a:rPr>
            <a:t>Faux</a:t>
          </a:r>
        </a:p>
        <a:p>
          <a:r>
            <a:rPr lang="fr-FR" sz="2000"/>
            <a:t>+ de 50% </a:t>
          </a:r>
          <a:r>
            <a:rPr lang="fr-FR" sz="2000" b="1">
              <a:solidFill>
                <a:srgbClr val="CC0000"/>
              </a:solidFill>
            </a:rPr>
            <a:t>Faux</a:t>
          </a:r>
          <a:r>
            <a:rPr lang="fr-FR" sz="2000"/>
            <a:t> &gt; max </a:t>
          </a:r>
          <a:r>
            <a:rPr lang="fr-FR" sz="2000" b="1">
              <a:solidFill>
                <a:srgbClr val="008000"/>
              </a:solidFill>
            </a:rPr>
            <a:t>Vrai</a:t>
          </a:r>
        </a:p>
      </dgm:t>
    </dgm:pt>
    <dgm:pt modelId="{CB813DCE-F890-44AE-8BB6-60488FEC9C2E}" type="parTrans" cxnId="{DB8CA96E-C454-4225-8A97-D270E971E9B4}">
      <dgm:prSet/>
      <dgm:spPr/>
      <dgm:t>
        <a:bodyPr/>
        <a:lstStyle/>
        <a:p>
          <a:endParaRPr lang="fr-FR"/>
        </a:p>
      </dgm:t>
    </dgm:pt>
    <dgm:pt modelId="{56E424B8-717D-4243-A24B-283DFC1BF4B9}" type="sibTrans" cxnId="{DB8CA96E-C454-4225-8A97-D270E971E9B4}">
      <dgm:prSet/>
      <dgm:spPr/>
      <dgm:t>
        <a:bodyPr/>
        <a:lstStyle/>
        <a:p>
          <a:endParaRPr lang="fr-FR"/>
        </a:p>
      </dgm:t>
    </dgm:pt>
    <dgm:pt modelId="{D05F9305-7ECF-4F7C-89AB-FF0280A81EDF}">
      <dgm:prSet custT="1"/>
      <dgm:spPr/>
      <dgm:t>
        <a:bodyPr/>
        <a:lstStyle/>
        <a:p>
          <a:r>
            <a:rPr lang="fr-FR" sz="2300"/>
            <a:t>Test de normalité   rejeté</a:t>
          </a:r>
        </a:p>
      </dgm:t>
    </dgm:pt>
    <dgm:pt modelId="{66C51F3E-8241-4951-B2A8-5AA16D5C9385}" type="parTrans" cxnId="{DAE92AB2-FBA1-4D23-97D6-853ECE9B8C3D}">
      <dgm:prSet/>
      <dgm:spPr/>
      <dgm:t>
        <a:bodyPr/>
        <a:lstStyle/>
        <a:p>
          <a:endParaRPr lang="fr-FR"/>
        </a:p>
      </dgm:t>
    </dgm:pt>
    <dgm:pt modelId="{6F278EC3-07C3-4295-8ED1-39C33638C44E}" type="sibTrans" cxnId="{DAE92AB2-FBA1-4D23-97D6-853ECE9B8C3D}">
      <dgm:prSet/>
      <dgm:spPr/>
      <dgm:t>
        <a:bodyPr/>
        <a:lstStyle/>
        <a:p>
          <a:endParaRPr lang="fr-FR"/>
        </a:p>
      </dgm:t>
    </dgm:pt>
    <dgm:pt modelId="{7C549241-2F5E-4554-94C5-2F403621ED0A}" type="pres">
      <dgm:prSet presAssocID="{B974A652-51A8-4CB7-9EA3-05E00BF825DF}" presName="diagram" presStyleCnt="0">
        <dgm:presLayoutVars>
          <dgm:dir/>
          <dgm:resizeHandles val="exact"/>
        </dgm:presLayoutVars>
      </dgm:prSet>
      <dgm:spPr/>
    </dgm:pt>
    <dgm:pt modelId="{AA05D153-C18F-4279-9104-4DC0CC0DCE87}" type="pres">
      <dgm:prSet presAssocID="{19D5B92B-0062-42C6-9509-4970E5D9F349}" presName="node" presStyleLbl="node1" presStyleIdx="0" presStyleCnt="3" custScaleX="142259">
        <dgm:presLayoutVars>
          <dgm:bulletEnabled val="1"/>
        </dgm:presLayoutVars>
      </dgm:prSet>
      <dgm:spPr/>
    </dgm:pt>
    <dgm:pt modelId="{AD2D9F7C-E8C1-4FBF-8359-127ECEF0A98E}" type="pres">
      <dgm:prSet presAssocID="{ABB63AEE-4D3D-4EEF-9619-9692383FAC3A}" presName="sibTrans" presStyleCnt="0"/>
      <dgm:spPr/>
    </dgm:pt>
    <dgm:pt modelId="{6C846981-DE61-4E9C-91B9-D266C3236F91}" type="pres">
      <dgm:prSet presAssocID="{DA10E376-944A-4144-ABEF-4A8EB6BB44A9}" presName="node" presStyleLbl="node1" presStyleIdx="1" presStyleCnt="3" custScaleX="141401">
        <dgm:presLayoutVars>
          <dgm:bulletEnabled val="1"/>
        </dgm:presLayoutVars>
      </dgm:prSet>
      <dgm:spPr/>
    </dgm:pt>
    <dgm:pt modelId="{69E4D35C-FE94-414B-BDE5-0824332F7494}" type="pres">
      <dgm:prSet presAssocID="{56E424B8-717D-4243-A24B-283DFC1BF4B9}" presName="sibTrans" presStyleCnt="0"/>
      <dgm:spPr/>
    </dgm:pt>
    <dgm:pt modelId="{33BDE76D-C1B2-4056-9649-617EBA846A24}" type="pres">
      <dgm:prSet presAssocID="{D05F9305-7ECF-4F7C-89AB-FF0280A81EDF}" presName="node" presStyleLbl="node1" presStyleIdx="2" presStyleCnt="3" custScaleX="143116">
        <dgm:presLayoutVars>
          <dgm:bulletEnabled val="1"/>
        </dgm:presLayoutVars>
      </dgm:prSet>
      <dgm:spPr/>
    </dgm:pt>
  </dgm:ptLst>
  <dgm:cxnLst>
    <dgm:cxn modelId="{EE382608-F88B-4E04-AA20-60ED0BFF5910}" type="presOf" srcId="{19D5B92B-0062-42C6-9509-4970E5D9F349}" destId="{AA05D153-C18F-4279-9104-4DC0CC0DCE87}" srcOrd="0" destOrd="0" presId="urn:microsoft.com/office/officeart/2005/8/layout/default"/>
    <dgm:cxn modelId="{DB8CA96E-C454-4225-8A97-D270E971E9B4}" srcId="{B974A652-51A8-4CB7-9EA3-05E00BF825DF}" destId="{DA10E376-944A-4144-ABEF-4A8EB6BB44A9}" srcOrd="1" destOrd="0" parTransId="{CB813DCE-F890-44AE-8BB6-60488FEC9C2E}" sibTransId="{56E424B8-717D-4243-A24B-283DFC1BF4B9}"/>
    <dgm:cxn modelId="{94B1AF74-79C1-4039-BE57-02FB2689E8B1}" type="presOf" srcId="{B974A652-51A8-4CB7-9EA3-05E00BF825DF}" destId="{7C549241-2F5E-4554-94C5-2F403621ED0A}" srcOrd="0" destOrd="0" presId="urn:microsoft.com/office/officeart/2005/8/layout/default"/>
    <dgm:cxn modelId="{690D5DAB-A2C0-4F31-85B4-2C8C19825A0F}" type="presOf" srcId="{DA10E376-944A-4144-ABEF-4A8EB6BB44A9}" destId="{6C846981-DE61-4E9C-91B9-D266C3236F91}" srcOrd="0" destOrd="0" presId="urn:microsoft.com/office/officeart/2005/8/layout/default"/>
    <dgm:cxn modelId="{DAE92AB2-FBA1-4D23-97D6-853ECE9B8C3D}" srcId="{B974A652-51A8-4CB7-9EA3-05E00BF825DF}" destId="{D05F9305-7ECF-4F7C-89AB-FF0280A81EDF}" srcOrd="2" destOrd="0" parTransId="{66C51F3E-8241-4951-B2A8-5AA16D5C9385}" sibTransId="{6F278EC3-07C3-4295-8ED1-39C33638C44E}"/>
    <dgm:cxn modelId="{7856EFE4-DC33-42A5-B362-97CE5CB7D0C7}" type="presOf" srcId="{D05F9305-7ECF-4F7C-89AB-FF0280A81EDF}" destId="{33BDE76D-C1B2-4056-9649-617EBA846A24}" srcOrd="0" destOrd="0" presId="urn:microsoft.com/office/officeart/2005/8/layout/default"/>
    <dgm:cxn modelId="{0FAB61F1-8D4F-4A09-BD29-BFE78506F458}" srcId="{B974A652-51A8-4CB7-9EA3-05E00BF825DF}" destId="{19D5B92B-0062-42C6-9509-4970E5D9F349}" srcOrd="0" destOrd="0" parTransId="{10A77952-74D8-48DF-81F0-937C12C62536}" sibTransId="{ABB63AEE-4D3D-4EEF-9619-9692383FAC3A}"/>
    <dgm:cxn modelId="{0A5D25FE-4F8B-4B29-8770-5418BB707A3D}" type="presParOf" srcId="{7C549241-2F5E-4554-94C5-2F403621ED0A}" destId="{AA05D153-C18F-4279-9104-4DC0CC0DCE87}" srcOrd="0" destOrd="0" presId="urn:microsoft.com/office/officeart/2005/8/layout/default"/>
    <dgm:cxn modelId="{F8C6A526-C27E-4DF8-B72C-87185E6DDCD7}" type="presParOf" srcId="{7C549241-2F5E-4554-94C5-2F403621ED0A}" destId="{AD2D9F7C-E8C1-4FBF-8359-127ECEF0A98E}" srcOrd="1" destOrd="0" presId="urn:microsoft.com/office/officeart/2005/8/layout/default"/>
    <dgm:cxn modelId="{244ADDFD-5146-4E2A-A1DA-6995E0B6ECC3}" type="presParOf" srcId="{7C549241-2F5E-4554-94C5-2F403621ED0A}" destId="{6C846981-DE61-4E9C-91B9-D266C3236F91}" srcOrd="2" destOrd="0" presId="urn:microsoft.com/office/officeart/2005/8/layout/default"/>
    <dgm:cxn modelId="{20DA5EAF-832E-42A3-81F3-E515D17B8114}" type="presParOf" srcId="{7C549241-2F5E-4554-94C5-2F403621ED0A}" destId="{69E4D35C-FE94-414B-BDE5-0824332F7494}" srcOrd="3" destOrd="0" presId="urn:microsoft.com/office/officeart/2005/8/layout/default"/>
    <dgm:cxn modelId="{64737520-510C-48D6-945B-3B2EE6D3A8B0}" type="presParOf" srcId="{7C549241-2F5E-4554-94C5-2F403621ED0A}" destId="{33BDE76D-C1B2-4056-9649-617EBA846A2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A0491A-AB94-425C-A92E-045EE5FB80B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E0D3463-158A-4EBE-98CB-1B0260202020}">
      <dgm:prSet custT="1"/>
      <dgm:spPr/>
      <dgm:t>
        <a:bodyPr/>
        <a:lstStyle/>
        <a:p>
          <a:r>
            <a:rPr lang="fr-FR" sz="2400"/>
            <a:t>Degré 1 (équilibrées)</a:t>
          </a:r>
        </a:p>
      </dgm:t>
    </dgm:pt>
    <dgm:pt modelId="{A6351DC3-E0C1-4BA0-BD96-A660779BEA01}" type="parTrans" cxnId="{40B38239-462D-43DE-8E62-AD1FD89E3547}">
      <dgm:prSet/>
      <dgm:spPr/>
      <dgm:t>
        <a:bodyPr/>
        <a:lstStyle/>
        <a:p>
          <a:endParaRPr lang="fr-FR"/>
        </a:p>
      </dgm:t>
    </dgm:pt>
    <dgm:pt modelId="{7B693164-2365-44F7-845F-975E152DEC14}" type="sibTrans" cxnId="{40B38239-462D-43DE-8E62-AD1FD89E3547}">
      <dgm:prSet/>
      <dgm:spPr/>
      <dgm:t>
        <a:bodyPr/>
        <a:lstStyle/>
        <a:p>
          <a:endParaRPr lang="fr-FR"/>
        </a:p>
      </dgm:t>
    </dgm:pt>
    <dgm:pt modelId="{E89A5038-876B-4836-923B-DC6478CD7426}">
      <dgm:prSet custT="1"/>
      <dgm:spPr/>
      <dgm:t>
        <a:bodyPr/>
        <a:lstStyle/>
        <a:p>
          <a:r>
            <a:rPr lang="fr-FR" sz="2400"/>
            <a:t>diag</a:t>
          </a:r>
        </a:p>
      </dgm:t>
    </dgm:pt>
    <dgm:pt modelId="{004CB4E3-0952-4B26-AF60-6E79FDCEA91D}" type="parTrans" cxnId="{87D3E778-0736-42E8-8549-3274E6F708F6}">
      <dgm:prSet/>
      <dgm:spPr/>
      <dgm:t>
        <a:bodyPr/>
        <a:lstStyle/>
        <a:p>
          <a:endParaRPr lang="fr-FR"/>
        </a:p>
      </dgm:t>
    </dgm:pt>
    <dgm:pt modelId="{2924BB8A-085D-4B1A-BEE0-CD0648A2474C}" type="sibTrans" cxnId="{87D3E778-0736-42E8-8549-3274E6F708F6}">
      <dgm:prSet/>
      <dgm:spPr/>
      <dgm:t>
        <a:bodyPr/>
        <a:lstStyle/>
        <a:p>
          <a:endParaRPr lang="fr-FR"/>
        </a:p>
      </dgm:t>
    </dgm:pt>
    <dgm:pt modelId="{D071AE23-06BA-446B-A02F-2FB0E2D77D26}">
      <dgm:prSet custT="1"/>
      <dgm:spPr/>
      <dgm:t>
        <a:bodyPr/>
        <a:lstStyle/>
        <a:p>
          <a:r>
            <a:rPr lang="fr-FR" sz="2400"/>
            <a:t>Degré 2 (décalées)</a:t>
          </a:r>
        </a:p>
      </dgm:t>
    </dgm:pt>
    <dgm:pt modelId="{4957C7AD-8F3F-49BD-ACBE-0B7B38C028E6}" type="parTrans" cxnId="{9EE59718-84E2-475B-B597-3E11B821FE60}">
      <dgm:prSet/>
      <dgm:spPr/>
      <dgm:t>
        <a:bodyPr/>
        <a:lstStyle/>
        <a:p>
          <a:endParaRPr lang="fr-FR"/>
        </a:p>
      </dgm:t>
    </dgm:pt>
    <dgm:pt modelId="{9596B4BB-5C18-4450-B0E7-D0E1AF4EBB04}" type="sibTrans" cxnId="{9EE59718-84E2-475B-B597-3E11B821FE60}">
      <dgm:prSet/>
      <dgm:spPr/>
      <dgm:t>
        <a:bodyPr/>
        <a:lstStyle/>
        <a:p>
          <a:endParaRPr lang="fr-FR"/>
        </a:p>
      </dgm:t>
    </dgm:pt>
    <dgm:pt modelId="{F3F1F2C7-598E-484E-9210-3C4AFA05BC4E}">
      <dgm:prSet custT="1"/>
      <dgm:spPr/>
      <dgm:t>
        <a:bodyPr/>
        <a:lstStyle/>
        <a:p>
          <a:r>
            <a:rPr lang="fr-FR" sz="2400"/>
            <a:t>haut gauche</a:t>
          </a:r>
        </a:p>
      </dgm:t>
    </dgm:pt>
    <dgm:pt modelId="{D3BFEFC6-D467-4F34-B9C4-6B1266AA1D58}" type="parTrans" cxnId="{694A6EB4-1742-4609-8F34-5725172DCB88}">
      <dgm:prSet/>
      <dgm:spPr/>
      <dgm:t>
        <a:bodyPr/>
        <a:lstStyle/>
        <a:p>
          <a:endParaRPr lang="fr-FR"/>
        </a:p>
      </dgm:t>
    </dgm:pt>
    <dgm:pt modelId="{FF95B3CA-E166-4BC3-A89F-5A9CD6C5E538}" type="sibTrans" cxnId="{694A6EB4-1742-4609-8F34-5725172DCB88}">
      <dgm:prSet/>
      <dgm:spPr/>
      <dgm:t>
        <a:bodyPr/>
        <a:lstStyle/>
        <a:p>
          <a:endParaRPr lang="fr-FR"/>
        </a:p>
      </dgm:t>
    </dgm:pt>
    <dgm:pt modelId="{D1213FF4-D06C-4B3A-8F27-75ED6AA6DA0D}">
      <dgm:prSet custT="1"/>
      <dgm:spPr/>
      <dgm:t>
        <a:bodyPr/>
        <a:lstStyle/>
        <a:p>
          <a:r>
            <a:rPr lang="fr-FR" sz="2400"/>
            <a:t>Degré 3 (distinctes)</a:t>
          </a:r>
        </a:p>
      </dgm:t>
    </dgm:pt>
    <dgm:pt modelId="{A61B61E9-9FF5-4C5F-AA81-FB9E7034FD9F}" type="parTrans" cxnId="{16413D6F-9D8D-4EAC-B7BE-65BDC524A919}">
      <dgm:prSet/>
      <dgm:spPr/>
      <dgm:t>
        <a:bodyPr/>
        <a:lstStyle/>
        <a:p>
          <a:endParaRPr lang="fr-FR"/>
        </a:p>
      </dgm:t>
    </dgm:pt>
    <dgm:pt modelId="{DB8AA667-94FE-4091-8075-8580E272E865}" type="sibTrans" cxnId="{16413D6F-9D8D-4EAC-B7BE-65BDC524A919}">
      <dgm:prSet/>
      <dgm:spPr/>
      <dgm:t>
        <a:bodyPr/>
        <a:lstStyle/>
        <a:p>
          <a:endParaRPr lang="fr-FR"/>
        </a:p>
      </dgm:t>
    </dgm:pt>
    <dgm:pt modelId="{FCC2EAED-08B0-4285-A6AC-80DBD56DF009}">
      <dgm:prSet custT="1"/>
      <dgm:spPr/>
      <dgm:t>
        <a:bodyPr/>
        <a:lstStyle/>
        <a:p>
          <a:r>
            <a:rPr lang="fr-FR" sz="2400"/>
            <a:t>long</a:t>
          </a:r>
        </a:p>
      </dgm:t>
    </dgm:pt>
    <dgm:pt modelId="{060773A1-79F3-43EA-8842-9F94ED90C19E}" type="parTrans" cxnId="{2026D1E8-E196-4B47-98E8-86F03507A792}">
      <dgm:prSet/>
      <dgm:spPr/>
      <dgm:t>
        <a:bodyPr/>
        <a:lstStyle/>
        <a:p>
          <a:endParaRPr lang="fr-FR"/>
        </a:p>
      </dgm:t>
    </dgm:pt>
    <dgm:pt modelId="{6FA81511-237A-45E6-AAAD-F628606CDF2F}" type="sibTrans" cxnId="{2026D1E8-E196-4B47-98E8-86F03507A792}">
      <dgm:prSet/>
      <dgm:spPr/>
      <dgm:t>
        <a:bodyPr/>
        <a:lstStyle/>
        <a:p>
          <a:endParaRPr lang="fr-FR"/>
        </a:p>
      </dgm:t>
    </dgm:pt>
    <dgm:pt modelId="{68904E50-3B47-4169-B249-FA23DAE2E637}">
      <dgm:prSet custT="1"/>
      <dgm:spPr/>
      <dgm:t>
        <a:bodyPr/>
        <a:lstStyle/>
        <a:p>
          <a:r>
            <a:rPr lang="fr-FR" sz="2400"/>
            <a:t> haut droite</a:t>
          </a:r>
        </a:p>
      </dgm:t>
    </dgm:pt>
    <dgm:pt modelId="{CB3423D8-6D67-433E-8FE5-61E28DDAB8CA}" type="parTrans" cxnId="{45552F43-5918-417B-B517-14400ECC19C6}">
      <dgm:prSet/>
      <dgm:spPr/>
      <dgm:t>
        <a:bodyPr/>
        <a:lstStyle/>
        <a:p>
          <a:endParaRPr lang="fr-FR"/>
        </a:p>
      </dgm:t>
    </dgm:pt>
    <dgm:pt modelId="{E7B20134-2E82-4BE3-9C3D-7D0A6E290CA7}" type="sibTrans" cxnId="{45552F43-5918-417B-B517-14400ECC19C6}">
      <dgm:prSet/>
      <dgm:spPr/>
      <dgm:t>
        <a:bodyPr/>
        <a:lstStyle/>
        <a:p>
          <a:endParaRPr lang="fr-FR"/>
        </a:p>
      </dgm:t>
    </dgm:pt>
    <dgm:pt modelId="{70D22BC2-F2CA-4A0C-89E8-BAC20E2D2E9F}">
      <dgm:prSet custT="1"/>
      <dgm:spPr/>
      <dgm:t>
        <a:bodyPr/>
        <a:lstStyle/>
        <a:p>
          <a:r>
            <a:rPr lang="fr-FR" sz="2400"/>
            <a:t>marge sup</a:t>
          </a:r>
        </a:p>
      </dgm:t>
    </dgm:pt>
    <dgm:pt modelId="{4CE22208-545B-4708-8155-913EFBE91785}" type="parTrans" cxnId="{70AAD58C-0471-4748-BC84-3154000386D8}">
      <dgm:prSet/>
      <dgm:spPr/>
      <dgm:t>
        <a:bodyPr/>
        <a:lstStyle/>
        <a:p>
          <a:endParaRPr lang="fr-FR"/>
        </a:p>
      </dgm:t>
    </dgm:pt>
    <dgm:pt modelId="{018AB30D-D8EC-48A0-9ECE-F092BAF47A87}" type="sibTrans" cxnId="{70AAD58C-0471-4748-BC84-3154000386D8}">
      <dgm:prSet/>
      <dgm:spPr/>
      <dgm:t>
        <a:bodyPr/>
        <a:lstStyle/>
        <a:p>
          <a:endParaRPr lang="fr-FR"/>
        </a:p>
      </dgm:t>
    </dgm:pt>
    <dgm:pt modelId="{E8872ACC-7B6C-4BE7-B8A5-1D4DD3A073A0}">
      <dgm:prSet custT="1"/>
      <dgm:spPr/>
      <dgm:t>
        <a:bodyPr/>
        <a:lstStyle/>
        <a:p>
          <a:r>
            <a:rPr lang="fr-FR" sz="2400"/>
            <a:t> marge inf</a:t>
          </a:r>
        </a:p>
      </dgm:t>
    </dgm:pt>
    <dgm:pt modelId="{E62F9FAD-80A7-421A-9AFE-54183B7F6821}" type="parTrans" cxnId="{767C5DF1-A46D-4707-AF14-D8ADF7BFC61F}">
      <dgm:prSet/>
      <dgm:spPr/>
      <dgm:t>
        <a:bodyPr/>
        <a:lstStyle/>
        <a:p>
          <a:endParaRPr lang="fr-FR"/>
        </a:p>
      </dgm:t>
    </dgm:pt>
    <dgm:pt modelId="{33F49741-CE1D-4A79-92D5-C9F31F236DF1}" type="sibTrans" cxnId="{767C5DF1-A46D-4707-AF14-D8ADF7BFC61F}">
      <dgm:prSet/>
      <dgm:spPr/>
      <dgm:t>
        <a:bodyPr/>
        <a:lstStyle/>
        <a:p>
          <a:endParaRPr lang="fr-FR"/>
        </a:p>
      </dgm:t>
    </dgm:pt>
    <dgm:pt modelId="{DF631F75-42DE-4E62-8147-EFECBB8AC0EF}" type="pres">
      <dgm:prSet presAssocID="{66A0491A-AB94-425C-A92E-045EE5FB80BF}" presName="Name0" presStyleCnt="0">
        <dgm:presLayoutVars>
          <dgm:dir/>
          <dgm:animLvl val="lvl"/>
          <dgm:resizeHandles val="exact"/>
        </dgm:presLayoutVars>
      </dgm:prSet>
      <dgm:spPr/>
    </dgm:pt>
    <dgm:pt modelId="{80D8D1B7-9129-4297-B7F5-C5D22DF76AD7}" type="pres">
      <dgm:prSet presAssocID="{D1213FF4-D06C-4B3A-8F27-75ED6AA6DA0D}" presName="boxAndChildren" presStyleCnt="0"/>
      <dgm:spPr/>
    </dgm:pt>
    <dgm:pt modelId="{E40EFD76-0D88-4C1A-BC81-43E1DB07D533}" type="pres">
      <dgm:prSet presAssocID="{D1213FF4-D06C-4B3A-8F27-75ED6AA6DA0D}" presName="parentTextBox" presStyleLbl="node1" presStyleIdx="0" presStyleCnt="3"/>
      <dgm:spPr/>
    </dgm:pt>
    <dgm:pt modelId="{59971D02-C172-4F5F-B333-191D5B547123}" type="pres">
      <dgm:prSet presAssocID="{D1213FF4-D06C-4B3A-8F27-75ED6AA6DA0D}" presName="entireBox" presStyleLbl="node1" presStyleIdx="0" presStyleCnt="3"/>
      <dgm:spPr/>
    </dgm:pt>
    <dgm:pt modelId="{3FEE513E-F597-4064-AD74-A7C7D16DB467}" type="pres">
      <dgm:prSet presAssocID="{D1213FF4-D06C-4B3A-8F27-75ED6AA6DA0D}" presName="descendantBox" presStyleCnt="0"/>
      <dgm:spPr/>
    </dgm:pt>
    <dgm:pt modelId="{4E15CF42-5234-4DBD-A5EA-FFBA22E51060}" type="pres">
      <dgm:prSet presAssocID="{FCC2EAED-08B0-4285-A6AC-80DBD56DF009}" presName="childTextBox" presStyleLbl="fgAccFollowNode1" presStyleIdx="0" presStyleCnt="6">
        <dgm:presLayoutVars>
          <dgm:bulletEnabled val="1"/>
        </dgm:presLayoutVars>
      </dgm:prSet>
      <dgm:spPr/>
    </dgm:pt>
    <dgm:pt modelId="{55C0B096-0CA9-4F1B-A563-522C3751A73C}" type="pres">
      <dgm:prSet presAssocID="{E8872ACC-7B6C-4BE7-B8A5-1D4DD3A073A0}" presName="childTextBox" presStyleLbl="fgAccFollowNode1" presStyleIdx="1" presStyleCnt="6">
        <dgm:presLayoutVars>
          <dgm:bulletEnabled val="1"/>
        </dgm:presLayoutVars>
      </dgm:prSet>
      <dgm:spPr/>
    </dgm:pt>
    <dgm:pt modelId="{D19FF64C-1953-4624-8466-3708E6972E7B}" type="pres">
      <dgm:prSet presAssocID="{9596B4BB-5C18-4450-B0E7-D0E1AF4EBB04}" presName="sp" presStyleCnt="0"/>
      <dgm:spPr/>
    </dgm:pt>
    <dgm:pt modelId="{85F00775-5C8D-4616-8E96-2001CD43EA36}" type="pres">
      <dgm:prSet presAssocID="{D071AE23-06BA-446B-A02F-2FB0E2D77D26}" presName="arrowAndChildren" presStyleCnt="0"/>
      <dgm:spPr/>
    </dgm:pt>
    <dgm:pt modelId="{8576C7AD-DF95-4829-A88E-92D20204FD4A}" type="pres">
      <dgm:prSet presAssocID="{D071AE23-06BA-446B-A02F-2FB0E2D77D26}" presName="parentTextArrow" presStyleLbl="node1" presStyleIdx="0" presStyleCnt="3"/>
      <dgm:spPr/>
    </dgm:pt>
    <dgm:pt modelId="{606E71FC-CED7-4E05-9AD2-A2A5D8DA0882}" type="pres">
      <dgm:prSet presAssocID="{D071AE23-06BA-446B-A02F-2FB0E2D77D26}" presName="arrow" presStyleLbl="node1" presStyleIdx="1" presStyleCnt="3"/>
      <dgm:spPr/>
    </dgm:pt>
    <dgm:pt modelId="{7F2D965E-BE6C-48AA-8011-7218F6CFEF1A}" type="pres">
      <dgm:prSet presAssocID="{D071AE23-06BA-446B-A02F-2FB0E2D77D26}" presName="descendantArrow" presStyleCnt="0"/>
      <dgm:spPr/>
    </dgm:pt>
    <dgm:pt modelId="{CC0404DD-033F-4D06-9E2A-AD259363D7CD}" type="pres">
      <dgm:prSet presAssocID="{F3F1F2C7-598E-484E-9210-3C4AFA05BC4E}" presName="childTextArrow" presStyleLbl="fgAccFollowNode1" presStyleIdx="2" presStyleCnt="6">
        <dgm:presLayoutVars>
          <dgm:bulletEnabled val="1"/>
        </dgm:presLayoutVars>
      </dgm:prSet>
      <dgm:spPr/>
    </dgm:pt>
    <dgm:pt modelId="{1126C43B-EDD9-4663-A107-4AE63F18AC59}" type="pres">
      <dgm:prSet presAssocID="{68904E50-3B47-4169-B249-FA23DAE2E637}" presName="childTextArrow" presStyleLbl="fgAccFollowNode1" presStyleIdx="3" presStyleCnt="6">
        <dgm:presLayoutVars>
          <dgm:bulletEnabled val="1"/>
        </dgm:presLayoutVars>
      </dgm:prSet>
      <dgm:spPr/>
    </dgm:pt>
    <dgm:pt modelId="{BA5E513F-B763-4A49-B93D-7842E5239B8F}" type="pres">
      <dgm:prSet presAssocID="{70D22BC2-F2CA-4A0C-89E8-BAC20E2D2E9F}" presName="childTextArrow" presStyleLbl="fgAccFollowNode1" presStyleIdx="4" presStyleCnt="6">
        <dgm:presLayoutVars>
          <dgm:bulletEnabled val="1"/>
        </dgm:presLayoutVars>
      </dgm:prSet>
      <dgm:spPr/>
    </dgm:pt>
    <dgm:pt modelId="{D87981F3-5412-42DE-A659-000630CF2458}" type="pres">
      <dgm:prSet presAssocID="{7B693164-2365-44F7-845F-975E152DEC14}" presName="sp" presStyleCnt="0"/>
      <dgm:spPr/>
    </dgm:pt>
    <dgm:pt modelId="{41D43BE8-FD13-40F8-B881-777489091C95}" type="pres">
      <dgm:prSet presAssocID="{DE0D3463-158A-4EBE-98CB-1B0260202020}" presName="arrowAndChildren" presStyleCnt="0"/>
      <dgm:spPr/>
    </dgm:pt>
    <dgm:pt modelId="{C8775159-E6AE-4535-AF8B-5D8EDA7DF6D1}" type="pres">
      <dgm:prSet presAssocID="{DE0D3463-158A-4EBE-98CB-1B0260202020}" presName="parentTextArrow" presStyleLbl="node1" presStyleIdx="1" presStyleCnt="3"/>
      <dgm:spPr/>
    </dgm:pt>
    <dgm:pt modelId="{F2EAC4C8-EAEC-4D02-9EAB-4340922B06C0}" type="pres">
      <dgm:prSet presAssocID="{DE0D3463-158A-4EBE-98CB-1B0260202020}" presName="arrow" presStyleLbl="node1" presStyleIdx="2" presStyleCnt="3"/>
      <dgm:spPr/>
    </dgm:pt>
    <dgm:pt modelId="{BA60C1E1-2051-4D88-B5B5-D13B920FA41E}" type="pres">
      <dgm:prSet presAssocID="{DE0D3463-158A-4EBE-98CB-1B0260202020}" presName="descendantArrow" presStyleCnt="0"/>
      <dgm:spPr/>
    </dgm:pt>
    <dgm:pt modelId="{DCFEDF56-C7D8-416C-AF16-AD0FBE630451}" type="pres">
      <dgm:prSet presAssocID="{E89A5038-876B-4836-923B-DC6478CD7426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9EE59718-84E2-475B-B597-3E11B821FE60}" srcId="{66A0491A-AB94-425C-A92E-045EE5FB80BF}" destId="{D071AE23-06BA-446B-A02F-2FB0E2D77D26}" srcOrd="1" destOrd="0" parTransId="{4957C7AD-8F3F-49BD-ACBE-0B7B38C028E6}" sibTransId="{9596B4BB-5C18-4450-B0E7-D0E1AF4EBB04}"/>
    <dgm:cxn modelId="{2944572B-E56E-4ED6-81A2-50B1D02C3446}" type="presOf" srcId="{E89A5038-876B-4836-923B-DC6478CD7426}" destId="{DCFEDF56-C7D8-416C-AF16-AD0FBE630451}" srcOrd="0" destOrd="0" presId="urn:microsoft.com/office/officeart/2005/8/layout/process4"/>
    <dgm:cxn modelId="{40B38239-462D-43DE-8E62-AD1FD89E3547}" srcId="{66A0491A-AB94-425C-A92E-045EE5FB80BF}" destId="{DE0D3463-158A-4EBE-98CB-1B0260202020}" srcOrd="0" destOrd="0" parTransId="{A6351DC3-E0C1-4BA0-BD96-A660779BEA01}" sibTransId="{7B693164-2365-44F7-845F-975E152DEC14}"/>
    <dgm:cxn modelId="{6DE6E83F-2958-476F-BA23-52A785019CCB}" type="presOf" srcId="{E8872ACC-7B6C-4BE7-B8A5-1D4DD3A073A0}" destId="{55C0B096-0CA9-4F1B-A563-522C3751A73C}" srcOrd="0" destOrd="0" presId="urn:microsoft.com/office/officeart/2005/8/layout/process4"/>
    <dgm:cxn modelId="{45552F43-5918-417B-B517-14400ECC19C6}" srcId="{D071AE23-06BA-446B-A02F-2FB0E2D77D26}" destId="{68904E50-3B47-4169-B249-FA23DAE2E637}" srcOrd="1" destOrd="0" parTransId="{CB3423D8-6D67-433E-8FE5-61E28DDAB8CA}" sibTransId="{E7B20134-2E82-4BE3-9C3D-7D0A6E290CA7}"/>
    <dgm:cxn modelId="{771D3B66-1EB7-44CF-A323-0C32CAA60E28}" type="presOf" srcId="{D1213FF4-D06C-4B3A-8F27-75ED6AA6DA0D}" destId="{59971D02-C172-4F5F-B333-191D5B547123}" srcOrd="1" destOrd="0" presId="urn:microsoft.com/office/officeart/2005/8/layout/process4"/>
    <dgm:cxn modelId="{5F29216C-8322-42D7-9DE2-961A5462A5F8}" type="presOf" srcId="{70D22BC2-F2CA-4A0C-89E8-BAC20E2D2E9F}" destId="{BA5E513F-B763-4A49-B93D-7842E5239B8F}" srcOrd="0" destOrd="0" presId="urn:microsoft.com/office/officeart/2005/8/layout/process4"/>
    <dgm:cxn modelId="{16413D6F-9D8D-4EAC-B7BE-65BDC524A919}" srcId="{66A0491A-AB94-425C-A92E-045EE5FB80BF}" destId="{D1213FF4-D06C-4B3A-8F27-75ED6AA6DA0D}" srcOrd="2" destOrd="0" parTransId="{A61B61E9-9FF5-4C5F-AA81-FB9E7034FD9F}" sibTransId="{DB8AA667-94FE-4091-8075-8580E272E865}"/>
    <dgm:cxn modelId="{BAAAD170-685B-44F8-9218-660E70C0DB65}" type="presOf" srcId="{FCC2EAED-08B0-4285-A6AC-80DBD56DF009}" destId="{4E15CF42-5234-4DBD-A5EA-FFBA22E51060}" srcOrd="0" destOrd="0" presId="urn:microsoft.com/office/officeart/2005/8/layout/process4"/>
    <dgm:cxn modelId="{87D3E778-0736-42E8-8549-3274E6F708F6}" srcId="{DE0D3463-158A-4EBE-98CB-1B0260202020}" destId="{E89A5038-876B-4836-923B-DC6478CD7426}" srcOrd="0" destOrd="0" parTransId="{004CB4E3-0952-4B26-AF60-6E79FDCEA91D}" sibTransId="{2924BB8A-085D-4B1A-BEE0-CD0648A2474C}"/>
    <dgm:cxn modelId="{B509358B-9F5D-4A39-A6A5-F32342F74320}" type="presOf" srcId="{66A0491A-AB94-425C-A92E-045EE5FB80BF}" destId="{DF631F75-42DE-4E62-8147-EFECBB8AC0EF}" srcOrd="0" destOrd="0" presId="urn:microsoft.com/office/officeart/2005/8/layout/process4"/>
    <dgm:cxn modelId="{70AAD58C-0471-4748-BC84-3154000386D8}" srcId="{D071AE23-06BA-446B-A02F-2FB0E2D77D26}" destId="{70D22BC2-F2CA-4A0C-89E8-BAC20E2D2E9F}" srcOrd="2" destOrd="0" parTransId="{4CE22208-545B-4708-8155-913EFBE91785}" sibTransId="{018AB30D-D8EC-48A0-9ECE-F092BAF47A87}"/>
    <dgm:cxn modelId="{45DA63A3-27AA-4586-A98F-97D615447A4D}" type="presOf" srcId="{F3F1F2C7-598E-484E-9210-3C4AFA05BC4E}" destId="{CC0404DD-033F-4D06-9E2A-AD259363D7CD}" srcOrd="0" destOrd="0" presId="urn:microsoft.com/office/officeart/2005/8/layout/process4"/>
    <dgm:cxn modelId="{694A6EB4-1742-4609-8F34-5725172DCB88}" srcId="{D071AE23-06BA-446B-A02F-2FB0E2D77D26}" destId="{F3F1F2C7-598E-484E-9210-3C4AFA05BC4E}" srcOrd="0" destOrd="0" parTransId="{D3BFEFC6-D467-4F34-B9C4-6B1266AA1D58}" sibTransId="{FF95B3CA-E166-4BC3-A89F-5A9CD6C5E538}"/>
    <dgm:cxn modelId="{8DD280B9-F797-4901-9271-3A5AF8E38E1D}" type="presOf" srcId="{68904E50-3B47-4169-B249-FA23DAE2E637}" destId="{1126C43B-EDD9-4663-A107-4AE63F18AC59}" srcOrd="0" destOrd="0" presId="urn:microsoft.com/office/officeart/2005/8/layout/process4"/>
    <dgm:cxn modelId="{2FCD73C4-6618-4AF2-8728-E70F7092BF70}" type="presOf" srcId="{DE0D3463-158A-4EBE-98CB-1B0260202020}" destId="{F2EAC4C8-EAEC-4D02-9EAB-4340922B06C0}" srcOrd="1" destOrd="0" presId="urn:microsoft.com/office/officeart/2005/8/layout/process4"/>
    <dgm:cxn modelId="{C56055C7-51F1-4215-BF98-CB91A610831D}" type="presOf" srcId="{DE0D3463-158A-4EBE-98CB-1B0260202020}" destId="{C8775159-E6AE-4535-AF8B-5D8EDA7DF6D1}" srcOrd="0" destOrd="0" presId="urn:microsoft.com/office/officeart/2005/8/layout/process4"/>
    <dgm:cxn modelId="{F84255D5-6A24-4802-8844-5E3E409A77E3}" type="presOf" srcId="{D1213FF4-D06C-4B3A-8F27-75ED6AA6DA0D}" destId="{E40EFD76-0D88-4C1A-BC81-43E1DB07D533}" srcOrd="0" destOrd="0" presId="urn:microsoft.com/office/officeart/2005/8/layout/process4"/>
    <dgm:cxn modelId="{58CADDE3-A9FD-4FBC-9DA2-742FFA0CF274}" type="presOf" srcId="{D071AE23-06BA-446B-A02F-2FB0E2D77D26}" destId="{8576C7AD-DF95-4829-A88E-92D20204FD4A}" srcOrd="0" destOrd="0" presId="urn:microsoft.com/office/officeart/2005/8/layout/process4"/>
    <dgm:cxn modelId="{2026D1E8-E196-4B47-98E8-86F03507A792}" srcId="{D1213FF4-D06C-4B3A-8F27-75ED6AA6DA0D}" destId="{FCC2EAED-08B0-4285-A6AC-80DBD56DF009}" srcOrd="0" destOrd="0" parTransId="{060773A1-79F3-43EA-8842-9F94ED90C19E}" sibTransId="{6FA81511-237A-45E6-AAAD-F628606CDF2F}"/>
    <dgm:cxn modelId="{767C5DF1-A46D-4707-AF14-D8ADF7BFC61F}" srcId="{D1213FF4-D06C-4B3A-8F27-75ED6AA6DA0D}" destId="{E8872ACC-7B6C-4BE7-B8A5-1D4DD3A073A0}" srcOrd="1" destOrd="0" parTransId="{E62F9FAD-80A7-421A-9AFE-54183B7F6821}" sibTransId="{33F49741-CE1D-4A79-92D5-C9F31F236DF1}"/>
    <dgm:cxn modelId="{46FA73FE-6EEE-4F61-AF97-90A7A01C3A3E}" type="presOf" srcId="{D071AE23-06BA-446B-A02F-2FB0E2D77D26}" destId="{606E71FC-CED7-4E05-9AD2-A2A5D8DA0882}" srcOrd="1" destOrd="0" presId="urn:microsoft.com/office/officeart/2005/8/layout/process4"/>
    <dgm:cxn modelId="{A1E5514F-9B6F-4D9F-96B0-BE256F5A771B}" type="presParOf" srcId="{DF631F75-42DE-4E62-8147-EFECBB8AC0EF}" destId="{80D8D1B7-9129-4297-B7F5-C5D22DF76AD7}" srcOrd="0" destOrd="0" presId="urn:microsoft.com/office/officeart/2005/8/layout/process4"/>
    <dgm:cxn modelId="{C2C2B04C-C496-43C4-A803-9BA64F9EF80B}" type="presParOf" srcId="{80D8D1B7-9129-4297-B7F5-C5D22DF76AD7}" destId="{E40EFD76-0D88-4C1A-BC81-43E1DB07D533}" srcOrd="0" destOrd="0" presId="urn:microsoft.com/office/officeart/2005/8/layout/process4"/>
    <dgm:cxn modelId="{7E9E9496-265B-4D6F-AA1D-456D10931C59}" type="presParOf" srcId="{80D8D1B7-9129-4297-B7F5-C5D22DF76AD7}" destId="{59971D02-C172-4F5F-B333-191D5B547123}" srcOrd="1" destOrd="0" presId="urn:microsoft.com/office/officeart/2005/8/layout/process4"/>
    <dgm:cxn modelId="{B18236D0-7D6F-4571-871F-EE3E6AF4414D}" type="presParOf" srcId="{80D8D1B7-9129-4297-B7F5-C5D22DF76AD7}" destId="{3FEE513E-F597-4064-AD74-A7C7D16DB467}" srcOrd="2" destOrd="0" presId="urn:microsoft.com/office/officeart/2005/8/layout/process4"/>
    <dgm:cxn modelId="{172FD296-BCF9-433E-8798-BA11F6A4D4F5}" type="presParOf" srcId="{3FEE513E-F597-4064-AD74-A7C7D16DB467}" destId="{4E15CF42-5234-4DBD-A5EA-FFBA22E51060}" srcOrd="0" destOrd="0" presId="urn:microsoft.com/office/officeart/2005/8/layout/process4"/>
    <dgm:cxn modelId="{11D5CAC3-4190-4132-BA42-118A9BF92C10}" type="presParOf" srcId="{3FEE513E-F597-4064-AD74-A7C7D16DB467}" destId="{55C0B096-0CA9-4F1B-A563-522C3751A73C}" srcOrd="1" destOrd="0" presId="urn:microsoft.com/office/officeart/2005/8/layout/process4"/>
    <dgm:cxn modelId="{DC107A2E-4024-4880-B454-2247FCE12F3D}" type="presParOf" srcId="{DF631F75-42DE-4E62-8147-EFECBB8AC0EF}" destId="{D19FF64C-1953-4624-8466-3708E6972E7B}" srcOrd="1" destOrd="0" presId="urn:microsoft.com/office/officeart/2005/8/layout/process4"/>
    <dgm:cxn modelId="{53408918-F7C9-4922-B7F0-DDA3658C95FF}" type="presParOf" srcId="{DF631F75-42DE-4E62-8147-EFECBB8AC0EF}" destId="{85F00775-5C8D-4616-8E96-2001CD43EA36}" srcOrd="2" destOrd="0" presId="urn:microsoft.com/office/officeart/2005/8/layout/process4"/>
    <dgm:cxn modelId="{F1DC3C75-CD04-4080-979A-220F9DDABCC6}" type="presParOf" srcId="{85F00775-5C8D-4616-8E96-2001CD43EA36}" destId="{8576C7AD-DF95-4829-A88E-92D20204FD4A}" srcOrd="0" destOrd="0" presId="urn:microsoft.com/office/officeart/2005/8/layout/process4"/>
    <dgm:cxn modelId="{7BD6197E-C595-43F4-8589-72FFC330EBE3}" type="presParOf" srcId="{85F00775-5C8D-4616-8E96-2001CD43EA36}" destId="{606E71FC-CED7-4E05-9AD2-A2A5D8DA0882}" srcOrd="1" destOrd="0" presId="urn:microsoft.com/office/officeart/2005/8/layout/process4"/>
    <dgm:cxn modelId="{A8A82C85-D37F-4CB7-B7A4-E6B236B375A9}" type="presParOf" srcId="{85F00775-5C8D-4616-8E96-2001CD43EA36}" destId="{7F2D965E-BE6C-48AA-8011-7218F6CFEF1A}" srcOrd="2" destOrd="0" presId="urn:microsoft.com/office/officeart/2005/8/layout/process4"/>
    <dgm:cxn modelId="{3D9C42BB-14D3-46AD-9386-BE830BA1B247}" type="presParOf" srcId="{7F2D965E-BE6C-48AA-8011-7218F6CFEF1A}" destId="{CC0404DD-033F-4D06-9E2A-AD259363D7CD}" srcOrd="0" destOrd="0" presId="urn:microsoft.com/office/officeart/2005/8/layout/process4"/>
    <dgm:cxn modelId="{F8E4545E-89F2-4D82-9F59-C2FD853EF524}" type="presParOf" srcId="{7F2D965E-BE6C-48AA-8011-7218F6CFEF1A}" destId="{1126C43B-EDD9-4663-A107-4AE63F18AC59}" srcOrd="1" destOrd="0" presId="urn:microsoft.com/office/officeart/2005/8/layout/process4"/>
    <dgm:cxn modelId="{E706E283-7675-4418-851A-F425046B769C}" type="presParOf" srcId="{7F2D965E-BE6C-48AA-8011-7218F6CFEF1A}" destId="{BA5E513F-B763-4A49-B93D-7842E5239B8F}" srcOrd="2" destOrd="0" presId="urn:microsoft.com/office/officeart/2005/8/layout/process4"/>
    <dgm:cxn modelId="{A39FF4EA-1D7A-48FE-B2A8-59513008A31E}" type="presParOf" srcId="{DF631F75-42DE-4E62-8147-EFECBB8AC0EF}" destId="{D87981F3-5412-42DE-A659-000630CF2458}" srcOrd="3" destOrd="0" presId="urn:microsoft.com/office/officeart/2005/8/layout/process4"/>
    <dgm:cxn modelId="{A908990D-F110-4A87-BB82-A8E2498DE5CA}" type="presParOf" srcId="{DF631F75-42DE-4E62-8147-EFECBB8AC0EF}" destId="{41D43BE8-FD13-40F8-B881-777489091C95}" srcOrd="4" destOrd="0" presId="urn:microsoft.com/office/officeart/2005/8/layout/process4"/>
    <dgm:cxn modelId="{04C21452-FA46-4144-BA76-F0F38BE8942B}" type="presParOf" srcId="{41D43BE8-FD13-40F8-B881-777489091C95}" destId="{C8775159-E6AE-4535-AF8B-5D8EDA7DF6D1}" srcOrd="0" destOrd="0" presId="urn:microsoft.com/office/officeart/2005/8/layout/process4"/>
    <dgm:cxn modelId="{6DDFD23E-21B6-4BC4-8C3C-30D005B9A6CC}" type="presParOf" srcId="{41D43BE8-FD13-40F8-B881-777489091C95}" destId="{F2EAC4C8-EAEC-4D02-9EAB-4340922B06C0}" srcOrd="1" destOrd="0" presId="urn:microsoft.com/office/officeart/2005/8/layout/process4"/>
    <dgm:cxn modelId="{F5824CF8-F4E5-478F-8B4D-D801B23CDD93}" type="presParOf" srcId="{41D43BE8-FD13-40F8-B881-777489091C95}" destId="{BA60C1E1-2051-4D88-B5B5-D13B920FA41E}" srcOrd="2" destOrd="0" presId="urn:microsoft.com/office/officeart/2005/8/layout/process4"/>
    <dgm:cxn modelId="{96094291-2AA5-4D20-B7D5-22BB23B039FA}" type="presParOf" srcId="{BA60C1E1-2051-4D88-B5B5-D13B920FA41E}" destId="{DCFEDF56-C7D8-416C-AF16-AD0FBE63045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0B3DF-A97A-4961-8820-4FF3D93B57E8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62A30-E5CE-496A-930A-3D29D4D65304}">
      <dsp:nvSpPr>
        <dsp:cNvPr id="0" name=""/>
        <dsp:cNvSpPr/>
      </dsp:nvSpPr>
      <dsp:spPr>
        <a:xfrm>
          <a:off x="4621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Analyse Exploratoire</a:t>
          </a:r>
        </a:p>
      </dsp:txBody>
      <dsp:txXfrm>
        <a:off x="4621" y="0"/>
        <a:ext cx="3049934" cy="1740535"/>
      </dsp:txXfrm>
    </dsp:sp>
    <dsp:sp modelId="{20B286E9-225A-4C59-B8E9-7A9B02D89D6E}">
      <dsp:nvSpPr>
        <dsp:cNvPr id="0" name=""/>
        <dsp:cNvSpPr/>
      </dsp:nvSpPr>
      <dsp:spPr>
        <a:xfrm>
          <a:off x="131202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DC27D-E0F5-443E-A93C-DAC7D11E0B78}">
      <dsp:nvSpPr>
        <dsp:cNvPr id="0" name=""/>
        <dsp:cNvSpPr/>
      </dsp:nvSpPr>
      <dsp:spPr>
        <a:xfrm>
          <a:off x="3207052" y="2610802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Gestion des valeurs nulles</a:t>
          </a:r>
        </a:p>
      </dsp:txBody>
      <dsp:txXfrm>
        <a:off x="3207052" y="2610802"/>
        <a:ext cx="3049934" cy="1740535"/>
      </dsp:txXfrm>
    </dsp:sp>
    <dsp:sp modelId="{FA99F183-48FB-45C2-A405-58BC96685A67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248B7-EC64-49FA-B508-F7B4B9083BFD}">
      <dsp:nvSpPr>
        <dsp:cNvPr id="0" name=""/>
        <dsp:cNvSpPr/>
      </dsp:nvSpPr>
      <dsp:spPr>
        <a:xfrm>
          <a:off x="6409484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Détection des faux billets</a:t>
          </a:r>
        </a:p>
      </dsp:txBody>
      <dsp:txXfrm>
        <a:off x="6409484" y="0"/>
        <a:ext cx="3049934" cy="1740535"/>
      </dsp:txXfrm>
    </dsp:sp>
    <dsp:sp modelId="{29AEAADE-1B82-4165-A7B6-9E0AFB71A53F}">
      <dsp:nvSpPr>
        <dsp:cNvPr id="0" name=""/>
        <dsp:cNvSpPr/>
      </dsp:nvSpPr>
      <dsp:spPr>
        <a:xfrm>
          <a:off x="771688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B1548-BD6A-44E2-AAA0-7AA6C90E16C2}">
      <dsp:nvSpPr>
        <dsp:cNvPr id="0" name=""/>
        <dsp:cNvSpPr/>
      </dsp:nvSpPr>
      <dsp:spPr>
        <a:xfrm>
          <a:off x="1578199" y="2124"/>
          <a:ext cx="2243658" cy="560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Régression linéaire </a:t>
          </a:r>
        </a:p>
      </dsp:txBody>
      <dsp:txXfrm>
        <a:off x="1594628" y="18553"/>
        <a:ext cx="2210800" cy="528056"/>
      </dsp:txXfrm>
    </dsp:sp>
    <dsp:sp modelId="{AA84F4A0-4E95-4E08-ABDB-2C46751AAEE9}">
      <dsp:nvSpPr>
        <dsp:cNvPr id="0" name=""/>
        <dsp:cNvSpPr/>
      </dsp:nvSpPr>
      <dsp:spPr>
        <a:xfrm rot="5400000">
          <a:off x="2650949" y="612119"/>
          <a:ext cx="98160" cy="9816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F4DE4-2858-452B-ABE2-271E21A9C7B6}">
      <dsp:nvSpPr>
        <dsp:cNvPr id="0" name=""/>
        <dsp:cNvSpPr/>
      </dsp:nvSpPr>
      <dsp:spPr>
        <a:xfrm>
          <a:off x="1578199" y="759359"/>
          <a:ext cx="2243658" cy="5609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Y = C</a:t>
          </a:r>
          <a:r>
            <a:rPr lang="fr-FR" sz="1400" kern="1200"/>
            <a:t>0</a:t>
          </a:r>
          <a:r>
            <a:rPr lang="fr-FR" sz="1600" kern="1200"/>
            <a:t> + C</a:t>
          </a:r>
          <a:r>
            <a:rPr lang="fr-FR" sz="1400" kern="1200"/>
            <a:t>1</a:t>
          </a:r>
          <a:r>
            <a:rPr lang="fr-FR" sz="1600" kern="1200"/>
            <a:t>X</a:t>
          </a:r>
          <a:r>
            <a:rPr lang="fr-FR" sz="1400" kern="1200"/>
            <a:t>1</a:t>
          </a:r>
          <a:r>
            <a:rPr lang="fr-FR" sz="1600" kern="1200"/>
            <a:t> + … + CnXn + E</a:t>
          </a:r>
        </a:p>
      </dsp:txBody>
      <dsp:txXfrm>
        <a:off x="1594628" y="775788"/>
        <a:ext cx="2210800" cy="528056"/>
      </dsp:txXfrm>
    </dsp:sp>
    <dsp:sp modelId="{EFBFF37D-C2D4-42B0-A68E-28321CA06914}">
      <dsp:nvSpPr>
        <dsp:cNvPr id="0" name=""/>
        <dsp:cNvSpPr/>
      </dsp:nvSpPr>
      <dsp:spPr>
        <a:xfrm rot="5400000">
          <a:off x="2650949" y="1369354"/>
          <a:ext cx="98160" cy="9816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79A54-F378-4FF2-B4B6-DD40366D2217}">
      <dsp:nvSpPr>
        <dsp:cNvPr id="0" name=""/>
        <dsp:cNvSpPr/>
      </dsp:nvSpPr>
      <dsp:spPr>
        <a:xfrm>
          <a:off x="1578199" y="1516594"/>
          <a:ext cx="2243658" cy="5609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Y = Variable quantitative à expliquer</a:t>
          </a:r>
        </a:p>
      </dsp:txBody>
      <dsp:txXfrm>
        <a:off x="1594628" y="1533023"/>
        <a:ext cx="2210800" cy="528056"/>
      </dsp:txXfrm>
    </dsp:sp>
    <dsp:sp modelId="{C7A72E50-F6AD-43AB-8326-4870D4ECCE98}">
      <dsp:nvSpPr>
        <dsp:cNvPr id="0" name=""/>
        <dsp:cNvSpPr/>
      </dsp:nvSpPr>
      <dsp:spPr>
        <a:xfrm rot="5400000">
          <a:off x="2650949" y="2126588"/>
          <a:ext cx="98160" cy="9816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0F1BB-2859-4980-A69C-41DF2D1AC6D8}">
      <dsp:nvSpPr>
        <dsp:cNvPr id="0" name=""/>
        <dsp:cNvSpPr/>
      </dsp:nvSpPr>
      <dsp:spPr>
        <a:xfrm>
          <a:off x="1578199" y="2273829"/>
          <a:ext cx="2243658" cy="5609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X</a:t>
          </a:r>
          <a:r>
            <a:rPr lang="fr-FR" sz="1400" kern="1200"/>
            <a:t>i </a:t>
          </a:r>
          <a:r>
            <a:rPr lang="fr-FR" sz="1600" kern="1200"/>
            <a:t>= Variables quantitatives explicatives</a:t>
          </a:r>
        </a:p>
      </dsp:txBody>
      <dsp:txXfrm>
        <a:off x="1594628" y="2290258"/>
        <a:ext cx="2210800" cy="528056"/>
      </dsp:txXfrm>
    </dsp:sp>
    <dsp:sp modelId="{16F717CF-2277-48F3-AC92-E370C14CA1C9}">
      <dsp:nvSpPr>
        <dsp:cNvPr id="0" name=""/>
        <dsp:cNvSpPr/>
      </dsp:nvSpPr>
      <dsp:spPr>
        <a:xfrm rot="5400000">
          <a:off x="2650949" y="2883823"/>
          <a:ext cx="98160" cy="9816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D6F60-E188-4D2A-8B0A-32C87562F0EB}">
      <dsp:nvSpPr>
        <dsp:cNvPr id="0" name=""/>
        <dsp:cNvSpPr/>
      </dsp:nvSpPr>
      <dsp:spPr>
        <a:xfrm>
          <a:off x="1578199" y="3031063"/>
          <a:ext cx="2243658" cy="5609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</a:t>
          </a:r>
          <a:r>
            <a:rPr lang="fr-FR" sz="1400" kern="1200"/>
            <a:t>i</a:t>
          </a:r>
          <a:r>
            <a:rPr lang="fr-FR" sz="1700" kern="1200"/>
            <a:t> = Coefficients constants</a:t>
          </a:r>
        </a:p>
      </dsp:txBody>
      <dsp:txXfrm>
        <a:off x="1594628" y="3047492"/>
        <a:ext cx="2210800" cy="528056"/>
      </dsp:txXfrm>
    </dsp:sp>
    <dsp:sp modelId="{E1E90906-6496-4A75-8FFE-637DE75A7D88}">
      <dsp:nvSpPr>
        <dsp:cNvPr id="0" name=""/>
        <dsp:cNvSpPr/>
      </dsp:nvSpPr>
      <dsp:spPr>
        <a:xfrm rot="5400000">
          <a:off x="2650949" y="3641058"/>
          <a:ext cx="98160" cy="9816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16B67-78CC-491F-A881-986AE02AB2AE}">
      <dsp:nvSpPr>
        <dsp:cNvPr id="0" name=""/>
        <dsp:cNvSpPr/>
      </dsp:nvSpPr>
      <dsp:spPr>
        <a:xfrm>
          <a:off x="1578199" y="3788298"/>
          <a:ext cx="2243658" cy="5609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E = terme d’erreur</a:t>
          </a:r>
        </a:p>
      </dsp:txBody>
      <dsp:txXfrm>
        <a:off x="1594628" y="3804727"/>
        <a:ext cx="2210800" cy="528056"/>
      </dsp:txXfrm>
    </dsp:sp>
    <dsp:sp modelId="{C3C34FAD-9166-487D-BF8D-D264ED4E4123}">
      <dsp:nvSpPr>
        <dsp:cNvPr id="0" name=""/>
        <dsp:cNvSpPr/>
      </dsp:nvSpPr>
      <dsp:spPr>
        <a:xfrm>
          <a:off x="4135970" y="2124"/>
          <a:ext cx="2243658" cy="560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Quid variable qualitative Vrai ?</a:t>
          </a:r>
        </a:p>
      </dsp:txBody>
      <dsp:txXfrm>
        <a:off x="4152399" y="18553"/>
        <a:ext cx="2210800" cy="528056"/>
      </dsp:txXfrm>
    </dsp:sp>
    <dsp:sp modelId="{7E333622-BBCB-461A-85FB-EE36BF723E3D}">
      <dsp:nvSpPr>
        <dsp:cNvPr id="0" name=""/>
        <dsp:cNvSpPr/>
      </dsp:nvSpPr>
      <dsp:spPr>
        <a:xfrm rot="5400000">
          <a:off x="5208719" y="612119"/>
          <a:ext cx="98160" cy="9816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081F3-8CFF-40A0-912C-997F729385B0}">
      <dsp:nvSpPr>
        <dsp:cNvPr id="0" name=""/>
        <dsp:cNvSpPr/>
      </dsp:nvSpPr>
      <dsp:spPr>
        <a:xfrm>
          <a:off x="4135970" y="759359"/>
          <a:ext cx="2243658" cy="5609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Transformation en quantitative</a:t>
          </a:r>
        </a:p>
      </dsp:txBody>
      <dsp:txXfrm>
        <a:off x="4152399" y="775788"/>
        <a:ext cx="2210800" cy="528056"/>
      </dsp:txXfrm>
    </dsp:sp>
    <dsp:sp modelId="{3487895F-A9A3-46D2-AFE0-05D766F7D243}">
      <dsp:nvSpPr>
        <dsp:cNvPr id="0" name=""/>
        <dsp:cNvSpPr/>
      </dsp:nvSpPr>
      <dsp:spPr>
        <a:xfrm rot="5400000">
          <a:off x="5208719" y="1369354"/>
          <a:ext cx="98160" cy="9816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95454-88B1-467B-995D-03D2041A50D7}">
      <dsp:nvSpPr>
        <dsp:cNvPr id="0" name=""/>
        <dsp:cNvSpPr/>
      </dsp:nvSpPr>
      <dsp:spPr>
        <a:xfrm>
          <a:off x="4135970" y="1516594"/>
          <a:ext cx="2243658" cy="5609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True = 1</a:t>
          </a:r>
        </a:p>
      </dsp:txBody>
      <dsp:txXfrm>
        <a:off x="4152399" y="1533023"/>
        <a:ext cx="2210800" cy="528056"/>
      </dsp:txXfrm>
    </dsp:sp>
    <dsp:sp modelId="{92812FFA-25DA-499B-A318-08FBDFFF7E31}">
      <dsp:nvSpPr>
        <dsp:cNvPr id="0" name=""/>
        <dsp:cNvSpPr/>
      </dsp:nvSpPr>
      <dsp:spPr>
        <a:xfrm rot="5400000">
          <a:off x="5208719" y="2126588"/>
          <a:ext cx="98160" cy="9816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6CE56-E59A-4BD5-AEE4-CB861A3C6AA1}">
      <dsp:nvSpPr>
        <dsp:cNvPr id="0" name=""/>
        <dsp:cNvSpPr/>
      </dsp:nvSpPr>
      <dsp:spPr>
        <a:xfrm>
          <a:off x="4135970" y="2273829"/>
          <a:ext cx="2243658" cy="5609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False = 0</a:t>
          </a:r>
        </a:p>
      </dsp:txBody>
      <dsp:txXfrm>
        <a:off x="4152399" y="2290258"/>
        <a:ext cx="2210800" cy="528056"/>
      </dsp:txXfrm>
    </dsp:sp>
    <dsp:sp modelId="{0F977C11-8616-4EBE-827F-44C24CC5B937}">
      <dsp:nvSpPr>
        <dsp:cNvPr id="0" name=""/>
        <dsp:cNvSpPr/>
      </dsp:nvSpPr>
      <dsp:spPr>
        <a:xfrm>
          <a:off x="6693741" y="2124"/>
          <a:ext cx="2243658" cy="560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Séparation des données</a:t>
          </a:r>
        </a:p>
      </dsp:txBody>
      <dsp:txXfrm>
        <a:off x="6710170" y="18553"/>
        <a:ext cx="2210800" cy="528056"/>
      </dsp:txXfrm>
    </dsp:sp>
    <dsp:sp modelId="{1AE77745-621D-4F82-A99D-03F10EC40ECA}">
      <dsp:nvSpPr>
        <dsp:cNvPr id="0" name=""/>
        <dsp:cNvSpPr/>
      </dsp:nvSpPr>
      <dsp:spPr>
        <a:xfrm rot="5400000">
          <a:off x="7766490" y="612119"/>
          <a:ext cx="98160" cy="9816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398AB-2E88-4594-9603-69EE90601E0F}">
      <dsp:nvSpPr>
        <dsp:cNvPr id="0" name=""/>
        <dsp:cNvSpPr/>
      </dsp:nvSpPr>
      <dsp:spPr>
        <a:xfrm>
          <a:off x="6693741" y="759359"/>
          <a:ext cx="2243658" cy="5609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Y = colonne marge inf</a:t>
          </a:r>
        </a:p>
      </dsp:txBody>
      <dsp:txXfrm>
        <a:off x="6710170" y="775788"/>
        <a:ext cx="2210800" cy="528056"/>
      </dsp:txXfrm>
    </dsp:sp>
    <dsp:sp modelId="{978DF6AA-64DC-4B73-BEF9-D1240F6CA6DB}">
      <dsp:nvSpPr>
        <dsp:cNvPr id="0" name=""/>
        <dsp:cNvSpPr/>
      </dsp:nvSpPr>
      <dsp:spPr>
        <a:xfrm rot="5400000">
          <a:off x="7766490" y="1369354"/>
          <a:ext cx="98160" cy="9816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032F8-D82E-4418-9015-0EF2B7C70CC4}">
      <dsp:nvSpPr>
        <dsp:cNvPr id="0" name=""/>
        <dsp:cNvSpPr/>
      </dsp:nvSpPr>
      <dsp:spPr>
        <a:xfrm>
          <a:off x="6693741" y="1516594"/>
          <a:ext cx="2243658" cy="5609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X = toutes les colonnes sauf marge inf</a:t>
          </a:r>
        </a:p>
      </dsp:txBody>
      <dsp:txXfrm>
        <a:off x="6710170" y="1533023"/>
        <a:ext cx="2210800" cy="528056"/>
      </dsp:txXfrm>
    </dsp:sp>
    <dsp:sp modelId="{7DDCAD02-5266-4B45-82E9-CFEEA01EEB07}">
      <dsp:nvSpPr>
        <dsp:cNvPr id="0" name=""/>
        <dsp:cNvSpPr/>
      </dsp:nvSpPr>
      <dsp:spPr>
        <a:xfrm rot="5400000">
          <a:off x="7766490" y="2126588"/>
          <a:ext cx="98160" cy="9816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55F51-441A-4BE1-B052-392289425E51}">
      <dsp:nvSpPr>
        <dsp:cNvPr id="0" name=""/>
        <dsp:cNvSpPr/>
      </dsp:nvSpPr>
      <dsp:spPr>
        <a:xfrm>
          <a:off x="6693741" y="2273829"/>
          <a:ext cx="2243658" cy="5609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80% base d’entrainement</a:t>
          </a:r>
        </a:p>
      </dsp:txBody>
      <dsp:txXfrm>
        <a:off x="6710170" y="2290258"/>
        <a:ext cx="2210800" cy="528056"/>
      </dsp:txXfrm>
    </dsp:sp>
    <dsp:sp modelId="{0EBD36A5-5F24-4D9B-B420-1961B9122C24}">
      <dsp:nvSpPr>
        <dsp:cNvPr id="0" name=""/>
        <dsp:cNvSpPr/>
      </dsp:nvSpPr>
      <dsp:spPr>
        <a:xfrm rot="5400000">
          <a:off x="7766490" y="2883823"/>
          <a:ext cx="98160" cy="9816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9C46F-1A8A-48E1-852E-7CD06684E544}">
      <dsp:nvSpPr>
        <dsp:cNvPr id="0" name=""/>
        <dsp:cNvSpPr/>
      </dsp:nvSpPr>
      <dsp:spPr>
        <a:xfrm>
          <a:off x="6693741" y="3031063"/>
          <a:ext cx="2243658" cy="5609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20% base de test</a:t>
          </a:r>
        </a:p>
      </dsp:txBody>
      <dsp:txXfrm>
        <a:off x="6710170" y="3047492"/>
        <a:ext cx="2210800" cy="5280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66864-28F4-43A9-BD60-CCABB973DBC2}">
      <dsp:nvSpPr>
        <dsp:cNvPr id="0" name=""/>
        <dsp:cNvSpPr/>
      </dsp:nvSpPr>
      <dsp:spPr>
        <a:xfrm>
          <a:off x="0" y="848"/>
          <a:ext cx="57943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A5B77-C1FD-4D2A-BAA3-4A377826530A}">
      <dsp:nvSpPr>
        <dsp:cNvPr id="0" name=""/>
        <dsp:cNvSpPr/>
      </dsp:nvSpPr>
      <dsp:spPr>
        <a:xfrm>
          <a:off x="0" y="848"/>
          <a:ext cx="5794311" cy="5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Affiche directement un résumé</a:t>
          </a:r>
        </a:p>
      </dsp:txBody>
      <dsp:txXfrm>
        <a:off x="0" y="848"/>
        <a:ext cx="5794311" cy="578871"/>
      </dsp:txXfrm>
    </dsp:sp>
    <dsp:sp modelId="{0456D9D5-9219-4A49-B886-2982F89197AB}">
      <dsp:nvSpPr>
        <dsp:cNvPr id="0" name=""/>
        <dsp:cNvSpPr/>
      </dsp:nvSpPr>
      <dsp:spPr>
        <a:xfrm>
          <a:off x="0" y="579720"/>
          <a:ext cx="57943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55DB1-E2D7-4AAB-A404-29B2B81C398B}">
      <dsp:nvSpPr>
        <dsp:cNvPr id="0" name=""/>
        <dsp:cNvSpPr/>
      </dsp:nvSpPr>
      <dsp:spPr>
        <a:xfrm>
          <a:off x="0" y="579720"/>
          <a:ext cx="5794311" cy="5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Coefficients des variables (coef)</a:t>
          </a:r>
        </a:p>
      </dsp:txBody>
      <dsp:txXfrm>
        <a:off x="0" y="579720"/>
        <a:ext cx="5794311" cy="578871"/>
      </dsp:txXfrm>
    </dsp:sp>
    <dsp:sp modelId="{C6E94152-C30D-453B-8610-BC519EFC3210}">
      <dsp:nvSpPr>
        <dsp:cNvPr id="0" name=""/>
        <dsp:cNvSpPr/>
      </dsp:nvSpPr>
      <dsp:spPr>
        <a:xfrm>
          <a:off x="0" y="1158591"/>
          <a:ext cx="57943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CF915-2A33-49AC-8AE3-F237684627E6}">
      <dsp:nvSpPr>
        <dsp:cNvPr id="0" name=""/>
        <dsp:cNvSpPr/>
      </dsp:nvSpPr>
      <dsp:spPr>
        <a:xfrm>
          <a:off x="0" y="1158591"/>
          <a:ext cx="5794311" cy="5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P-valeur pour chaque variable (P&lt;|t|)</a:t>
          </a:r>
        </a:p>
      </dsp:txBody>
      <dsp:txXfrm>
        <a:off x="0" y="1158591"/>
        <a:ext cx="5794311" cy="57887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0932F-6A04-4F12-95BB-011C46A55B99}">
      <dsp:nvSpPr>
        <dsp:cNvPr id="0" name=""/>
        <dsp:cNvSpPr/>
      </dsp:nvSpPr>
      <dsp:spPr>
        <a:xfrm>
          <a:off x="0" y="0"/>
          <a:ext cx="4635448" cy="594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Si au moins une variable a </a:t>
          </a:r>
          <a:r>
            <a:rPr lang="fr-FR" sz="1400" b="1" kern="1200"/>
            <a:t>P &gt; 0.05</a:t>
          </a:r>
        </a:p>
      </dsp:txBody>
      <dsp:txXfrm>
        <a:off x="17407" y="17407"/>
        <a:ext cx="3943929" cy="559489"/>
      </dsp:txXfrm>
    </dsp:sp>
    <dsp:sp modelId="{414E7705-9874-459E-8E98-C55184D2C9DA}">
      <dsp:nvSpPr>
        <dsp:cNvPr id="0" name=""/>
        <dsp:cNvSpPr/>
      </dsp:nvSpPr>
      <dsp:spPr>
        <a:xfrm>
          <a:off x="388218" y="702358"/>
          <a:ext cx="4635448" cy="594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Alors la variable avec le + grand P est considérée comme </a:t>
          </a:r>
          <a:r>
            <a:rPr lang="fr-FR" sz="1400" b="1" kern="1200"/>
            <a:t>non significativemnt explicative</a:t>
          </a:r>
        </a:p>
      </dsp:txBody>
      <dsp:txXfrm>
        <a:off x="405625" y="719765"/>
        <a:ext cx="3826118" cy="559489"/>
      </dsp:txXfrm>
    </dsp:sp>
    <dsp:sp modelId="{4CC0E553-B625-4370-B47A-172783AED58E}">
      <dsp:nvSpPr>
        <dsp:cNvPr id="0" name=""/>
        <dsp:cNvSpPr/>
      </dsp:nvSpPr>
      <dsp:spPr>
        <a:xfrm>
          <a:off x="770643" y="1404717"/>
          <a:ext cx="4635448" cy="594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On relance l’algorithme </a:t>
          </a:r>
          <a:r>
            <a:rPr lang="fr-FR" sz="1400" b="1" kern="1200"/>
            <a:t>sans cette variable</a:t>
          </a:r>
        </a:p>
      </dsp:txBody>
      <dsp:txXfrm>
        <a:off x="788050" y="1422124"/>
        <a:ext cx="3831912" cy="559489"/>
      </dsp:txXfrm>
    </dsp:sp>
    <dsp:sp modelId="{B700D82C-E311-4D65-9860-BB2F48518023}">
      <dsp:nvSpPr>
        <dsp:cNvPr id="0" name=""/>
        <dsp:cNvSpPr/>
      </dsp:nvSpPr>
      <dsp:spPr>
        <a:xfrm>
          <a:off x="1158862" y="2107076"/>
          <a:ext cx="4635448" cy="594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On réitère le procédé si encore au moins une variable a </a:t>
          </a:r>
          <a:r>
            <a:rPr lang="fr-FR" sz="1400" b="1" kern="1200"/>
            <a:t>P &gt; 0.05</a:t>
          </a:r>
        </a:p>
      </dsp:txBody>
      <dsp:txXfrm>
        <a:off x="1176269" y="2124483"/>
        <a:ext cx="3826118" cy="559489"/>
      </dsp:txXfrm>
    </dsp:sp>
    <dsp:sp modelId="{FD1AAE19-7BFF-40A7-850C-745CC945E647}">
      <dsp:nvSpPr>
        <dsp:cNvPr id="0" name=""/>
        <dsp:cNvSpPr/>
      </dsp:nvSpPr>
      <dsp:spPr>
        <a:xfrm>
          <a:off x="4249151" y="455182"/>
          <a:ext cx="386297" cy="38629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4336068" y="455182"/>
        <a:ext cx="212463" cy="290688"/>
      </dsp:txXfrm>
    </dsp:sp>
    <dsp:sp modelId="{F5023A3F-F1DB-44CA-BB94-DE79F2A69CD3}">
      <dsp:nvSpPr>
        <dsp:cNvPr id="0" name=""/>
        <dsp:cNvSpPr/>
      </dsp:nvSpPr>
      <dsp:spPr>
        <a:xfrm>
          <a:off x="4637370" y="1157541"/>
          <a:ext cx="386297" cy="38629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4724287" y="1157541"/>
        <a:ext cx="212463" cy="290688"/>
      </dsp:txXfrm>
    </dsp:sp>
    <dsp:sp modelId="{95396D8F-EA7B-46F8-AB55-63AA487ADF34}">
      <dsp:nvSpPr>
        <dsp:cNvPr id="0" name=""/>
        <dsp:cNvSpPr/>
      </dsp:nvSpPr>
      <dsp:spPr>
        <a:xfrm>
          <a:off x="5019794" y="1859900"/>
          <a:ext cx="386297" cy="38629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5106711" y="1859900"/>
        <a:ext cx="212463" cy="29068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CB290-97DD-4333-BCEF-4A7F983B28E7}">
      <dsp:nvSpPr>
        <dsp:cNvPr id="0" name=""/>
        <dsp:cNvSpPr/>
      </dsp:nvSpPr>
      <dsp:spPr>
        <a:xfrm>
          <a:off x="1899" y="25976"/>
          <a:ext cx="1142202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 baseline="0">
              <a:solidFill>
                <a:srgbClr val="008000"/>
              </a:solidFill>
            </a:rPr>
            <a:t>Moyenne Vrai</a:t>
          </a:r>
          <a:endParaRPr lang="fr-FR" sz="1200" b="1" kern="1200">
            <a:solidFill>
              <a:srgbClr val="008000"/>
            </a:solidFill>
          </a:endParaRPr>
        </a:p>
      </dsp:txBody>
      <dsp:txXfrm>
        <a:off x="1899" y="25976"/>
        <a:ext cx="1142202" cy="345600"/>
      </dsp:txXfrm>
    </dsp:sp>
    <dsp:sp modelId="{4FEA92C4-91CC-4374-B0C8-346451F77DBA}">
      <dsp:nvSpPr>
        <dsp:cNvPr id="0" name=""/>
        <dsp:cNvSpPr/>
      </dsp:nvSpPr>
      <dsp:spPr>
        <a:xfrm>
          <a:off x="1899" y="371576"/>
          <a:ext cx="1142202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200" b="1" i="0" kern="1200" baseline="0"/>
            <a:t>4.12</a:t>
          </a:r>
          <a:endParaRPr lang="fr-FR" sz="1200" b="1" kern="1200"/>
        </a:p>
      </dsp:txBody>
      <dsp:txXfrm>
        <a:off x="1899" y="371576"/>
        <a:ext cx="1142202" cy="527040"/>
      </dsp:txXfrm>
    </dsp:sp>
    <dsp:sp modelId="{6F6D236D-DDB3-4D0F-A769-9ED0E34B4221}">
      <dsp:nvSpPr>
        <dsp:cNvPr id="0" name=""/>
        <dsp:cNvSpPr/>
      </dsp:nvSpPr>
      <dsp:spPr>
        <a:xfrm>
          <a:off x="1304009" y="25976"/>
          <a:ext cx="1142202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 baseline="0">
              <a:solidFill>
                <a:srgbClr val="008000"/>
              </a:solidFill>
            </a:rPr>
            <a:t>Médiane Vrai</a:t>
          </a:r>
          <a:endParaRPr lang="fr-FR" sz="1200" b="1" kern="1200">
            <a:solidFill>
              <a:srgbClr val="008000"/>
            </a:solidFill>
          </a:endParaRPr>
        </a:p>
      </dsp:txBody>
      <dsp:txXfrm>
        <a:off x="1304009" y="25976"/>
        <a:ext cx="1142202" cy="345600"/>
      </dsp:txXfrm>
    </dsp:sp>
    <dsp:sp modelId="{E0DF8F8C-4738-44B4-8FA1-59EFA7F7141E}">
      <dsp:nvSpPr>
        <dsp:cNvPr id="0" name=""/>
        <dsp:cNvSpPr/>
      </dsp:nvSpPr>
      <dsp:spPr>
        <a:xfrm>
          <a:off x="1304009" y="371576"/>
          <a:ext cx="1142202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200" b="1" i="0" kern="1200" baseline="0"/>
            <a:t>4.11</a:t>
          </a:r>
          <a:r>
            <a:rPr lang="fr-FR" sz="1200" b="0" i="0" kern="1200" baseline="0"/>
            <a:t> </a:t>
          </a:r>
          <a:endParaRPr lang="fr-FR" sz="1200" kern="1200"/>
        </a:p>
      </dsp:txBody>
      <dsp:txXfrm>
        <a:off x="1304009" y="371576"/>
        <a:ext cx="1142202" cy="527040"/>
      </dsp:txXfrm>
    </dsp:sp>
    <dsp:sp modelId="{9E9E86BA-4AF0-48CB-A24E-6AB013FF4949}">
      <dsp:nvSpPr>
        <dsp:cNvPr id="0" name=""/>
        <dsp:cNvSpPr/>
      </dsp:nvSpPr>
      <dsp:spPr>
        <a:xfrm>
          <a:off x="2606120" y="25976"/>
          <a:ext cx="1142202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 baseline="0">
              <a:solidFill>
                <a:srgbClr val="CC0000"/>
              </a:solidFill>
            </a:rPr>
            <a:t>Moyenne Faux</a:t>
          </a:r>
          <a:endParaRPr lang="fr-FR" sz="1200" b="1" kern="1200">
            <a:solidFill>
              <a:srgbClr val="CC0000"/>
            </a:solidFill>
          </a:endParaRPr>
        </a:p>
      </dsp:txBody>
      <dsp:txXfrm>
        <a:off x="2606120" y="25976"/>
        <a:ext cx="1142202" cy="345600"/>
      </dsp:txXfrm>
    </dsp:sp>
    <dsp:sp modelId="{7C0121B8-9551-4E95-9262-573CCBEF7A11}">
      <dsp:nvSpPr>
        <dsp:cNvPr id="0" name=""/>
        <dsp:cNvSpPr/>
      </dsp:nvSpPr>
      <dsp:spPr>
        <a:xfrm>
          <a:off x="2606120" y="371576"/>
          <a:ext cx="1142202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200" b="1" i="0" kern="1200" baseline="0"/>
            <a:t>5.22</a:t>
          </a:r>
          <a:endParaRPr lang="fr-FR" sz="1200" b="1" kern="1200"/>
        </a:p>
      </dsp:txBody>
      <dsp:txXfrm>
        <a:off x="2606120" y="371576"/>
        <a:ext cx="1142202" cy="527040"/>
      </dsp:txXfrm>
    </dsp:sp>
    <dsp:sp modelId="{291D048D-E68D-401B-86BD-73D5909E5F5C}">
      <dsp:nvSpPr>
        <dsp:cNvPr id="0" name=""/>
        <dsp:cNvSpPr/>
      </dsp:nvSpPr>
      <dsp:spPr>
        <a:xfrm>
          <a:off x="3908230" y="25976"/>
          <a:ext cx="1142202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 baseline="0">
              <a:solidFill>
                <a:srgbClr val="CC0000"/>
              </a:solidFill>
            </a:rPr>
            <a:t>Médiane Faux</a:t>
          </a:r>
          <a:endParaRPr lang="fr-FR" sz="1200" b="1" kern="1200">
            <a:solidFill>
              <a:srgbClr val="CC0000"/>
            </a:solidFill>
          </a:endParaRPr>
        </a:p>
      </dsp:txBody>
      <dsp:txXfrm>
        <a:off x="3908230" y="25976"/>
        <a:ext cx="1142202" cy="345600"/>
      </dsp:txXfrm>
    </dsp:sp>
    <dsp:sp modelId="{B99132AB-1DF6-4B4E-BE4A-008F52A2D822}">
      <dsp:nvSpPr>
        <dsp:cNvPr id="0" name=""/>
        <dsp:cNvSpPr/>
      </dsp:nvSpPr>
      <dsp:spPr>
        <a:xfrm>
          <a:off x="3908230" y="371576"/>
          <a:ext cx="1142202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200" b="1" i="0" kern="1200" baseline="0"/>
            <a:t>5.19</a:t>
          </a:r>
          <a:endParaRPr lang="fr-FR" sz="1200" b="1" kern="1200"/>
        </a:p>
      </dsp:txBody>
      <dsp:txXfrm>
        <a:off x="3908230" y="371576"/>
        <a:ext cx="1142202" cy="5270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BF41E-9175-4E29-B0E8-1D49C1EA47FC}">
      <dsp:nvSpPr>
        <dsp:cNvPr id="0" name=""/>
        <dsp:cNvSpPr/>
      </dsp:nvSpPr>
      <dsp:spPr>
        <a:xfrm>
          <a:off x="0" y="192604"/>
          <a:ext cx="4712195" cy="15178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719" tIns="541528" rIns="36571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800" kern="1200"/>
            <a:t>                           C</a:t>
          </a:r>
          <a:r>
            <a:rPr lang="fr-FR" sz="1400" kern="1200"/>
            <a:t>0</a:t>
          </a:r>
          <a:r>
            <a:rPr lang="fr-FR" sz="1800" kern="1200"/>
            <a:t> = 6.902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800" kern="1200"/>
            <a:t>                           Marge sup = -0.013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800" kern="1200"/>
            <a:t>                          </a:t>
          </a:r>
          <a:r>
            <a:rPr lang="fr-FR" sz="1800" b="1" kern="1200"/>
            <a:t> Vrai = -1.14</a:t>
          </a:r>
          <a:endParaRPr lang="fr-FR" sz="1800" kern="1200"/>
        </a:p>
      </dsp:txBody>
      <dsp:txXfrm>
        <a:off x="0" y="192604"/>
        <a:ext cx="4712195" cy="1517833"/>
      </dsp:txXfrm>
    </dsp:sp>
    <dsp:sp modelId="{B98B758A-A13F-4875-9D4A-06EC7693315F}">
      <dsp:nvSpPr>
        <dsp:cNvPr id="0" name=""/>
        <dsp:cNvSpPr/>
      </dsp:nvSpPr>
      <dsp:spPr>
        <a:xfrm>
          <a:off x="706834" y="0"/>
          <a:ext cx="3298537" cy="6200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677" tIns="0" rIns="124677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Coefficients</a:t>
          </a:r>
        </a:p>
      </dsp:txBody>
      <dsp:txXfrm>
        <a:off x="737102" y="30268"/>
        <a:ext cx="3238001" cy="55950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68CE2-32F2-4869-B933-BBE517157B3F}">
      <dsp:nvSpPr>
        <dsp:cNvPr id="0" name=""/>
        <dsp:cNvSpPr/>
      </dsp:nvSpPr>
      <dsp:spPr>
        <a:xfrm>
          <a:off x="0" y="505931"/>
          <a:ext cx="4712197" cy="13456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719" tIns="208280" rIns="36571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600" b="1" i="0" kern="1200" baseline="0"/>
            <a:t>        R² = 0.610 (coefficient de détermination)</a:t>
          </a:r>
          <a:endParaRPr lang="fr-FR" sz="1600" b="1" kern="120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600" b="0" i="0" kern="1200" baseline="0"/>
            <a:t>MAE = 0.338 (Erreur absolue moyenne)</a:t>
          </a:r>
          <a:endParaRPr lang="fr-FR" sz="1600" kern="120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600" b="0" i="0" kern="1200" baseline="0"/>
            <a:t>       MSE = 0.185 (Erreur quadratique moyenne)</a:t>
          </a:r>
          <a:endParaRPr lang="fr-FR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600" b="0" i="0" kern="1200" baseline="0"/>
            <a:t>        RMSE = 0.430 (Racine MSE)</a:t>
          </a:r>
          <a:endParaRPr lang="fr-FR" sz="1600" kern="1200"/>
        </a:p>
      </dsp:txBody>
      <dsp:txXfrm>
        <a:off x="0" y="505931"/>
        <a:ext cx="4712197" cy="1345686"/>
      </dsp:txXfrm>
    </dsp:sp>
    <dsp:sp modelId="{6213962E-E198-4155-B57D-F1B4FAEC4C11}">
      <dsp:nvSpPr>
        <dsp:cNvPr id="0" name=""/>
        <dsp:cNvSpPr/>
      </dsp:nvSpPr>
      <dsp:spPr>
        <a:xfrm>
          <a:off x="714481" y="91199"/>
          <a:ext cx="3295316" cy="5590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677" tIns="0" rIns="124677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baseline="0"/>
            <a:t>Indicateurs de performances</a:t>
          </a:r>
          <a:endParaRPr lang="fr-FR" sz="1600" kern="1200"/>
        </a:p>
      </dsp:txBody>
      <dsp:txXfrm>
        <a:off x="741771" y="118489"/>
        <a:ext cx="3240736" cy="50446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4FC64-FF3F-4EBE-90D3-450D0CF70BB2}">
      <dsp:nvSpPr>
        <dsp:cNvPr id="0" name=""/>
        <dsp:cNvSpPr/>
      </dsp:nvSpPr>
      <dsp:spPr>
        <a:xfrm>
          <a:off x="0" y="252531"/>
          <a:ext cx="4761765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566" tIns="354076" rIns="36956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700" b="0" kern="1200"/>
            <a:t>       R²</a:t>
          </a:r>
          <a:r>
            <a:rPr lang="fr-FR" sz="1700" kern="1200"/>
            <a:t> : </a:t>
          </a:r>
          <a:r>
            <a:rPr lang="fr-FR" sz="1700" b="1" kern="1200"/>
            <a:t>Statsmodels</a:t>
          </a:r>
          <a:r>
            <a:rPr lang="fr-FR" sz="1700" kern="1200"/>
            <a:t> &gt; Sklearn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700" kern="1200"/>
            <a:t>       MAE, MSE, RMSE : </a:t>
          </a:r>
          <a:r>
            <a:rPr lang="fr-FR" sz="1700" b="1" kern="1200"/>
            <a:t>Statsmodels</a:t>
          </a:r>
          <a:r>
            <a:rPr lang="fr-FR" sz="1700" kern="1200"/>
            <a:t> &lt; Sklearn  </a:t>
          </a:r>
        </a:p>
      </dsp:txBody>
      <dsp:txXfrm>
        <a:off x="0" y="252531"/>
        <a:ext cx="4761765" cy="990675"/>
      </dsp:txXfrm>
    </dsp:sp>
    <dsp:sp modelId="{6B644FDF-A006-41F1-B18C-22F4869B9FED}">
      <dsp:nvSpPr>
        <dsp:cNvPr id="0" name=""/>
        <dsp:cNvSpPr/>
      </dsp:nvSpPr>
      <dsp:spPr>
        <a:xfrm>
          <a:off x="767467" y="0"/>
          <a:ext cx="333323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988" tIns="0" rIns="12598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Comparaison indicateurs</a:t>
          </a:r>
        </a:p>
      </dsp:txBody>
      <dsp:txXfrm>
        <a:off x="791965" y="24498"/>
        <a:ext cx="3284239" cy="45284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9F3C9-F157-4684-B0DE-047BC1533BC1}">
      <dsp:nvSpPr>
        <dsp:cNvPr id="0" name=""/>
        <dsp:cNvSpPr/>
      </dsp:nvSpPr>
      <dsp:spPr>
        <a:xfrm>
          <a:off x="0" y="90028"/>
          <a:ext cx="5767873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Linéarité </a:t>
          </a:r>
          <a:r>
            <a:rPr lang="fr-FR" sz="1900" b="1" kern="1200">
              <a:solidFill>
                <a:srgbClr val="00B050"/>
              </a:solidFill>
            </a:rPr>
            <a:t>V</a:t>
          </a:r>
          <a:endParaRPr lang="fr-FR" sz="1900" kern="1200">
            <a:solidFill>
              <a:srgbClr val="00B050"/>
            </a:solidFill>
          </a:endParaRPr>
        </a:p>
      </dsp:txBody>
      <dsp:txXfrm>
        <a:off x="22246" y="112274"/>
        <a:ext cx="5723381" cy="411223"/>
      </dsp:txXfrm>
    </dsp:sp>
    <dsp:sp modelId="{4C531923-99F5-4BA9-B962-DD59B6C9DBD5}">
      <dsp:nvSpPr>
        <dsp:cNvPr id="0" name=""/>
        <dsp:cNvSpPr/>
      </dsp:nvSpPr>
      <dsp:spPr>
        <a:xfrm>
          <a:off x="0" y="545743"/>
          <a:ext cx="5767873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3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fr-FR" sz="1500" kern="1200"/>
            <a:t>Test de Rainbow</a:t>
          </a:r>
        </a:p>
      </dsp:txBody>
      <dsp:txXfrm>
        <a:off x="0" y="545743"/>
        <a:ext cx="5767873" cy="314640"/>
      </dsp:txXfrm>
    </dsp:sp>
    <dsp:sp modelId="{0E2F0241-1BCF-45CC-B421-D4C5D8CCC1F4}">
      <dsp:nvSpPr>
        <dsp:cNvPr id="0" name=""/>
        <dsp:cNvSpPr/>
      </dsp:nvSpPr>
      <dsp:spPr>
        <a:xfrm>
          <a:off x="0" y="860383"/>
          <a:ext cx="5767873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Homoscédacité </a:t>
          </a:r>
          <a:r>
            <a:rPr lang="fr-FR" sz="1900" b="0" kern="1200">
              <a:solidFill>
                <a:srgbClr val="00B050"/>
              </a:solidFill>
            </a:rPr>
            <a:t>V</a:t>
          </a:r>
        </a:p>
      </dsp:txBody>
      <dsp:txXfrm>
        <a:off x="22246" y="882629"/>
        <a:ext cx="5723381" cy="411223"/>
      </dsp:txXfrm>
    </dsp:sp>
    <dsp:sp modelId="{7B0E3444-10C4-4092-81F9-56B0A1940F94}">
      <dsp:nvSpPr>
        <dsp:cNvPr id="0" name=""/>
        <dsp:cNvSpPr/>
      </dsp:nvSpPr>
      <dsp:spPr>
        <a:xfrm>
          <a:off x="0" y="1316098"/>
          <a:ext cx="5767873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3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fr-FR" sz="1500" kern="1200"/>
            <a:t>Test de Breuch-Pagan</a:t>
          </a:r>
        </a:p>
      </dsp:txBody>
      <dsp:txXfrm>
        <a:off x="0" y="1316098"/>
        <a:ext cx="5767873" cy="314640"/>
      </dsp:txXfrm>
    </dsp:sp>
    <dsp:sp modelId="{BA8D8E5F-E396-4461-8535-C5FE2A124B18}">
      <dsp:nvSpPr>
        <dsp:cNvPr id="0" name=""/>
        <dsp:cNvSpPr/>
      </dsp:nvSpPr>
      <dsp:spPr>
        <a:xfrm>
          <a:off x="0" y="1630738"/>
          <a:ext cx="5767873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Absence de multicolinéarité </a:t>
          </a:r>
          <a:r>
            <a:rPr lang="fr-FR" sz="1900" b="1" kern="1200">
              <a:solidFill>
                <a:srgbClr val="00B050"/>
              </a:solidFill>
            </a:rPr>
            <a:t>V</a:t>
          </a:r>
          <a:endParaRPr lang="fr-FR" sz="1900" kern="1200">
            <a:solidFill>
              <a:srgbClr val="00B050"/>
            </a:solidFill>
          </a:endParaRPr>
        </a:p>
      </dsp:txBody>
      <dsp:txXfrm>
        <a:off x="22246" y="1652984"/>
        <a:ext cx="5723381" cy="411223"/>
      </dsp:txXfrm>
    </dsp:sp>
    <dsp:sp modelId="{0A81DF56-C4F2-4C66-A667-7B56719AE103}">
      <dsp:nvSpPr>
        <dsp:cNvPr id="0" name=""/>
        <dsp:cNvSpPr/>
      </dsp:nvSpPr>
      <dsp:spPr>
        <a:xfrm>
          <a:off x="0" y="2086453"/>
          <a:ext cx="5767873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3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fr-FR" sz="1500" kern="1200"/>
            <a:t>Calcul des VIF (variance inflation factor)</a:t>
          </a:r>
        </a:p>
      </dsp:txBody>
      <dsp:txXfrm>
        <a:off x="0" y="2086453"/>
        <a:ext cx="5767873" cy="314640"/>
      </dsp:txXfrm>
    </dsp:sp>
    <dsp:sp modelId="{77D513C9-3EC6-426A-9268-B401E4204A2E}">
      <dsp:nvSpPr>
        <dsp:cNvPr id="0" name=""/>
        <dsp:cNvSpPr/>
      </dsp:nvSpPr>
      <dsp:spPr>
        <a:xfrm>
          <a:off x="0" y="2401093"/>
          <a:ext cx="5767873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Normalité des résidus </a:t>
          </a:r>
          <a:r>
            <a:rPr lang="fr-FR" sz="1900" b="1" kern="1200">
              <a:solidFill>
                <a:srgbClr val="FF0000"/>
              </a:solidFill>
            </a:rPr>
            <a:t>X</a:t>
          </a:r>
          <a:endParaRPr lang="fr-FR" sz="1900" kern="1200">
            <a:solidFill>
              <a:srgbClr val="FF0000"/>
            </a:solidFill>
          </a:endParaRPr>
        </a:p>
      </dsp:txBody>
      <dsp:txXfrm>
        <a:off x="22246" y="2423339"/>
        <a:ext cx="5723381" cy="411223"/>
      </dsp:txXfrm>
    </dsp:sp>
    <dsp:sp modelId="{0CA91DEA-5A3A-40A6-BD24-8560E0B873AA}">
      <dsp:nvSpPr>
        <dsp:cNvPr id="0" name=""/>
        <dsp:cNvSpPr/>
      </dsp:nvSpPr>
      <dsp:spPr>
        <a:xfrm>
          <a:off x="0" y="2856808"/>
          <a:ext cx="5767873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3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fr-FR" sz="1500" kern="1200"/>
            <a:t>Test de Shapiro </a:t>
          </a:r>
        </a:p>
      </dsp:txBody>
      <dsp:txXfrm>
        <a:off x="0" y="2856808"/>
        <a:ext cx="5767873" cy="314640"/>
      </dsp:txXfrm>
    </dsp:sp>
    <dsp:sp modelId="{36C7B331-9809-4239-A9DF-2A554D137D0F}">
      <dsp:nvSpPr>
        <dsp:cNvPr id="0" name=""/>
        <dsp:cNvSpPr/>
      </dsp:nvSpPr>
      <dsp:spPr>
        <a:xfrm>
          <a:off x="0" y="3171448"/>
          <a:ext cx="5767873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Autocorrélation </a:t>
          </a:r>
          <a:r>
            <a:rPr lang="fr-FR" sz="1900" b="1" kern="1200">
              <a:solidFill>
                <a:srgbClr val="00B050"/>
              </a:solidFill>
            </a:rPr>
            <a:t>V</a:t>
          </a:r>
          <a:endParaRPr lang="fr-FR" sz="1900" kern="1200">
            <a:solidFill>
              <a:srgbClr val="00B050"/>
            </a:solidFill>
          </a:endParaRPr>
        </a:p>
      </dsp:txBody>
      <dsp:txXfrm>
        <a:off x="22246" y="3193694"/>
        <a:ext cx="5723381" cy="411223"/>
      </dsp:txXfrm>
    </dsp:sp>
    <dsp:sp modelId="{8674E9E5-F900-4274-BCEE-47A6CD135F18}">
      <dsp:nvSpPr>
        <dsp:cNvPr id="0" name=""/>
        <dsp:cNvSpPr/>
      </dsp:nvSpPr>
      <dsp:spPr>
        <a:xfrm>
          <a:off x="0" y="3627163"/>
          <a:ext cx="5767873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3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fr-FR" sz="1500" kern="1200"/>
            <a:t>Test de Durbin-Watson (affiché dans le résumé)</a:t>
          </a:r>
        </a:p>
      </dsp:txBody>
      <dsp:txXfrm>
        <a:off x="0" y="3627163"/>
        <a:ext cx="5767873" cy="314640"/>
      </dsp:txXfrm>
    </dsp:sp>
    <dsp:sp modelId="{4A3D3A81-D216-4A81-914C-60D6FCE0777C}">
      <dsp:nvSpPr>
        <dsp:cNvPr id="0" name=""/>
        <dsp:cNvSpPr/>
      </dsp:nvSpPr>
      <dsp:spPr>
        <a:xfrm>
          <a:off x="0" y="3941803"/>
          <a:ext cx="5767873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Espérance nulle des erreurs </a:t>
          </a:r>
          <a:r>
            <a:rPr lang="fr-FR" sz="1900" b="1" kern="1200">
              <a:solidFill>
                <a:srgbClr val="00B050"/>
              </a:solidFill>
            </a:rPr>
            <a:t>V</a:t>
          </a:r>
          <a:endParaRPr lang="fr-FR" sz="1900" kern="1200">
            <a:solidFill>
              <a:srgbClr val="00B050"/>
            </a:solidFill>
          </a:endParaRPr>
        </a:p>
      </dsp:txBody>
      <dsp:txXfrm>
        <a:off x="22246" y="3964049"/>
        <a:ext cx="5723381" cy="411223"/>
      </dsp:txXfrm>
    </dsp:sp>
    <dsp:sp modelId="{9302904C-877D-47D4-BD3A-255F6EBA4432}">
      <dsp:nvSpPr>
        <dsp:cNvPr id="0" name=""/>
        <dsp:cNvSpPr/>
      </dsp:nvSpPr>
      <dsp:spPr>
        <a:xfrm>
          <a:off x="0" y="4397518"/>
          <a:ext cx="5767873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3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fr-FR" sz="1500" kern="1200"/>
            <a:t>Déjà validé par le modèle de Statsmodels</a:t>
          </a:r>
        </a:p>
      </dsp:txBody>
      <dsp:txXfrm>
        <a:off x="0" y="4397518"/>
        <a:ext cx="5767873" cy="3146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E9B96-3F72-438F-A346-85E0EE62C67D}">
      <dsp:nvSpPr>
        <dsp:cNvPr id="0" name=""/>
        <dsp:cNvSpPr/>
      </dsp:nvSpPr>
      <dsp:spPr>
        <a:xfrm>
          <a:off x="51" y="25177"/>
          <a:ext cx="4913783" cy="175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Régression logistique (supervisé)</a:t>
          </a:r>
        </a:p>
      </dsp:txBody>
      <dsp:txXfrm>
        <a:off x="51" y="25177"/>
        <a:ext cx="4913783" cy="1756800"/>
      </dsp:txXfrm>
    </dsp:sp>
    <dsp:sp modelId="{1E1F08A7-78E3-469A-A39A-53C521EC8EB6}">
      <dsp:nvSpPr>
        <dsp:cNvPr id="0" name=""/>
        <dsp:cNvSpPr/>
      </dsp:nvSpPr>
      <dsp:spPr>
        <a:xfrm>
          <a:off x="51" y="1781977"/>
          <a:ext cx="4913783" cy="2679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Prédire la valeur d’une variable </a:t>
          </a:r>
          <a:r>
            <a:rPr lang="fr-FR" sz="2400" b="1" kern="1200"/>
            <a:t>qualitative </a:t>
          </a:r>
          <a:r>
            <a:rPr lang="fr-FR" sz="2400" kern="1200"/>
            <a:t>(Y) à partir des variables quantitatives (Xi)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Connaissance des valeurs de 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Retourne une probabilité                de prédiction</a:t>
          </a:r>
        </a:p>
      </dsp:txBody>
      <dsp:txXfrm>
        <a:off x="51" y="1781977"/>
        <a:ext cx="4913783" cy="2679120"/>
      </dsp:txXfrm>
    </dsp:sp>
    <dsp:sp modelId="{92B03DAC-158D-48BA-AF8F-19235E54AFEC}">
      <dsp:nvSpPr>
        <dsp:cNvPr id="0" name=""/>
        <dsp:cNvSpPr/>
      </dsp:nvSpPr>
      <dsp:spPr>
        <a:xfrm>
          <a:off x="5601764" y="25177"/>
          <a:ext cx="4913783" cy="175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Méthode des K-means        (non supervisé</a:t>
          </a:r>
          <a:r>
            <a:rPr lang="fr-FR" sz="3700" kern="1200"/>
            <a:t>)</a:t>
          </a:r>
        </a:p>
      </dsp:txBody>
      <dsp:txXfrm>
        <a:off x="5601764" y="25177"/>
        <a:ext cx="4913783" cy="1756800"/>
      </dsp:txXfrm>
    </dsp:sp>
    <dsp:sp modelId="{C62C814C-7F1C-4C08-ACC1-627C05226CEF}">
      <dsp:nvSpPr>
        <dsp:cNvPr id="0" name=""/>
        <dsp:cNvSpPr/>
      </dsp:nvSpPr>
      <dsp:spPr>
        <a:xfrm>
          <a:off x="5601764" y="1781977"/>
          <a:ext cx="4913783" cy="2679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Partitionner les données en            K groupes à partir des         variables quantitatives (Xi)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Ignorance des valeurs de 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Retourne le groupe « le + proche »</a:t>
          </a:r>
        </a:p>
      </dsp:txBody>
      <dsp:txXfrm>
        <a:off x="5601764" y="1781977"/>
        <a:ext cx="4913783" cy="267912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26232-1C12-44F4-B808-7C56539FBA07}">
      <dsp:nvSpPr>
        <dsp:cNvPr id="0" name=""/>
        <dsp:cNvSpPr/>
      </dsp:nvSpPr>
      <dsp:spPr>
        <a:xfrm>
          <a:off x="0" y="485658"/>
          <a:ext cx="6439677" cy="64754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9B6FA-B62E-4431-B6B7-5B085BF51EBB}">
      <dsp:nvSpPr>
        <dsp:cNvPr id="0" name=""/>
        <dsp:cNvSpPr/>
      </dsp:nvSpPr>
      <dsp:spPr>
        <a:xfrm>
          <a:off x="235" y="0"/>
          <a:ext cx="664832" cy="64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Y = Vrai</a:t>
          </a:r>
        </a:p>
      </dsp:txBody>
      <dsp:txXfrm>
        <a:off x="235" y="0"/>
        <a:ext cx="664832" cy="647544"/>
      </dsp:txXfrm>
    </dsp:sp>
    <dsp:sp modelId="{8795A8DB-5F9C-446E-A79A-0F07B284B136}">
      <dsp:nvSpPr>
        <dsp:cNvPr id="0" name=""/>
        <dsp:cNvSpPr/>
      </dsp:nvSpPr>
      <dsp:spPr>
        <a:xfrm>
          <a:off x="251709" y="728487"/>
          <a:ext cx="161886" cy="1618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E974C-281B-4BEA-87CD-F2E9FEBF2430}">
      <dsp:nvSpPr>
        <dsp:cNvPr id="0" name=""/>
        <dsp:cNvSpPr/>
      </dsp:nvSpPr>
      <dsp:spPr>
        <a:xfrm>
          <a:off x="681535" y="971316"/>
          <a:ext cx="1599656" cy="64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Xi = Les 6 autres variables</a:t>
          </a:r>
        </a:p>
      </dsp:txBody>
      <dsp:txXfrm>
        <a:off x="681535" y="971316"/>
        <a:ext cx="1599656" cy="647544"/>
      </dsp:txXfrm>
    </dsp:sp>
    <dsp:sp modelId="{214070A6-0329-4E99-92DE-E3E349FEF26C}">
      <dsp:nvSpPr>
        <dsp:cNvPr id="0" name=""/>
        <dsp:cNvSpPr/>
      </dsp:nvSpPr>
      <dsp:spPr>
        <a:xfrm>
          <a:off x="1400420" y="728487"/>
          <a:ext cx="161886" cy="1618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0F3C4-2D40-44D6-B105-E3000CD15E7B}">
      <dsp:nvSpPr>
        <dsp:cNvPr id="0" name=""/>
        <dsp:cNvSpPr/>
      </dsp:nvSpPr>
      <dsp:spPr>
        <a:xfrm>
          <a:off x="2297658" y="0"/>
          <a:ext cx="1505431" cy="64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Séparation                                      80% entrainement / 20 % Test</a:t>
          </a:r>
        </a:p>
      </dsp:txBody>
      <dsp:txXfrm>
        <a:off x="2297658" y="0"/>
        <a:ext cx="1505431" cy="647544"/>
      </dsp:txXfrm>
    </dsp:sp>
    <dsp:sp modelId="{F739B6F5-D794-46BE-9C93-37CE069D9F26}">
      <dsp:nvSpPr>
        <dsp:cNvPr id="0" name=""/>
        <dsp:cNvSpPr/>
      </dsp:nvSpPr>
      <dsp:spPr>
        <a:xfrm>
          <a:off x="2969431" y="728487"/>
          <a:ext cx="161886" cy="1618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60119-B18B-41CB-B099-5C38902D1932}">
      <dsp:nvSpPr>
        <dsp:cNvPr id="0" name=""/>
        <dsp:cNvSpPr/>
      </dsp:nvSpPr>
      <dsp:spPr>
        <a:xfrm>
          <a:off x="3819556" y="971316"/>
          <a:ext cx="1975917" cy="64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Enlever variable dont P-valeur est la + grande et &gt; 0.05 (itération)</a:t>
          </a:r>
        </a:p>
      </dsp:txBody>
      <dsp:txXfrm>
        <a:off x="3819556" y="971316"/>
        <a:ext cx="1975917" cy="647544"/>
      </dsp:txXfrm>
    </dsp:sp>
    <dsp:sp modelId="{1171BA6D-907D-4076-8692-9066EA804AE5}">
      <dsp:nvSpPr>
        <dsp:cNvPr id="0" name=""/>
        <dsp:cNvSpPr/>
      </dsp:nvSpPr>
      <dsp:spPr>
        <a:xfrm>
          <a:off x="4726571" y="728487"/>
          <a:ext cx="161886" cy="1618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DC47A-81F2-459F-8790-E327E41495D8}">
      <dsp:nvSpPr>
        <dsp:cNvPr id="0" name=""/>
        <dsp:cNvSpPr/>
      </dsp:nvSpPr>
      <dsp:spPr>
        <a:xfrm>
          <a:off x="0" y="24106"/>
          <a:ext cx="10515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7 variables</a:t>
          </a:r>
        </a:p>
      </dsp:txBody>
      <dsp:txXfrm>
        <a:off x="29271" y="53377"/>
        <a:ext cx="10457058" cy="541083"/>
      </dsp:txXfrm>
    </dsp:sp>
    <dsp:sp modelId="{AD36534C-F07E-46B3-8BAD-37206B898376}">
      <dsp:nvSpPr>
        <dsp:cNvPr id="0" name=""/>
        <dsp:cNvSpPr/>
      </dsp:nvSpPr>
      <dsp:spPr>
        <a:xfrm>
          <a:off x="0" y="623731"/>
          <a:ext cx="10515600" cy="243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Vrai : indique si le billet est vrai (True) ou faux (False)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Diag (mm)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Long (mm)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Haut gauche (mm)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Haut droite (mm)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Marge sup (mm)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Marge inf (mm)</a:t>
          </a:r>
        </a:p>
      </dsp:txBody>
      <dsp:txXfrm>
        <a:off x="0" y="623731"/>
        <a:ext cx="10515600" cy="2432250"/>
      </dsp:txXfrm>
    </dsp:sp>
    <dsp:sp modelId="{20C5CE55-4FCA-405C-A8C4-41CDE5DCD10C}">
      <dsp:nvSpPr>
        <dsp:cNvPr id="0" name=""/>
        <dsp:cNvSpPr/>
      </dsp:nvSpPr>
      <dsp:spPr>
        <a:xfrm>
          <a:off x="0" y="3055981"/>
          <a:ext cx="10515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1500 billets : </a:t>
          </a:r>
          <a:r>
            <a:rPr lang="fr-FR" sz="2500" b="1" kern="1200">
              <a:solidFill>
                <a:srgbClr val="008000"/>
              </a:solidFill>
            </a:rPr>
            <a:t>1000 vrais</a:t>
          </a:r>
          <a:r>
            <a:rPr lang="fr-FR" sz="2500" kern="1200">
              <a:solidFill>
                <a:srgbClr val="008000"/>
              </a:solidFill>
            </a:rPr>
            <a:t> </a:t>
          </a:r>
          <a:r>
            <a:rPr lang="fr-FR" sz="2500" kern="1200"/>
            <a:t>et </a:t>
          </a:r>
          <a:r>
            <a:rPr lang="fr-FR" sz="2500" b="1" kern="1200">
              <a:solidFill>
                <a:srgbClr val="CC0000"/>
              </a:solidFill>
            </a:rPr>
            <a:t>500 faux</a:t>
          </a:r>
        </a:p>
      </dsp:txBody>
      <dsp:txXfrm>
        <a:off x="29271" y="3085252"/>
        <a:ext cx="10457058" cy="541083"/>
      </dsp:txXfrm>
    </dsp:sp>
    <dsp:sp modelId="{22818C1D-E5FC-4BCC-AF1D-5EA2AB068848}">
      <dsp:nvSpPr>
        <dsp:cNvPr id="0" name=""/>
        <dsp:cNvSpPr/>
      </dsp:nvSpPr>
      <dsp:spPr>
        <a:xfrm>
          <a:off x="0" y="3727606"/>
          <a:ext cx="10515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Marge inf : 37 valeurs manquantes</a:t>
          </a:r>
        </a:p>
      </dsp:txBody>
      <dsp:txXfrm>
        <a:off x="29271" y="3756877"/>
        <a:ext cx="10457058" cy="54108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CB290-97DD-4333-BCEF-4A7F983B28E7}">
      <dsp:nvSpPr>
        <dsp:cNvPr id="0" name=""/>
        <dsp:cNvSpPr/>
      </dsp:nvSpPr>
      <dsp:spPr>
        <a:xfrm>
          <a:off x="1899" y="25976"/>
          <a:ext cx="1142202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 baseline="0">
              <a:solidFill>
                <a:srgbClr val="008000"/>
              </a:solidFill>
            </a:rPr>
            <a:t>Moyenne Vrai</a:t>
          </a:r>
          <a:endParaRPr lang="fr-FR" sz="1200" b="1" kern="1200">
            <a:solidFill>
              <a:srgbClr val="008000"/>
            </a:solidFill>
          </a:endParaRPr>
        </a:p>
      </dsp:txBody>
      <dsp:txXfrm>
        <a:off x="1899" y="25976"/>
        <a:ext cx="1142202" cy="345600"/>
      </dsp:txXfrm>
    </dsp:sp>
    <dsp:sp modelId="{4FEA92C4-91CC-4374-B0C8-346451F77DBA}">
      <dsp:nvSpPr>
        <dsp:cNvPr id="0" name=""/>
        <dsp:cNvSpPr/>
      </dsp:nvSpPr>
      <dsp:spPr>
        <a:xfrm>
          <a:off x="1899" y="371576"/>
          <a:ext cx="1142202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200" b="1" i="0" kern="1200" baseline="0"/>
            <a:t>4.12</a:t>
          </a:r>
          <a:endParaRPr lang="fr-FR" sz="1200" b="1" kern="1200"/>
        </a:p>
      </dsp:txBody>
      <dsp:txXfrm>
        <a:off x="1899" y="371576"/>
        <a:ext cx="1142202" cy="527040"/>
      </dsp:txXfrm>
    </dsp:sp>
    <dsp:sp modelId="{6F6D236D-DDB3-4D0F-A769-9ED0E34B4221}">
      <dsp:nvSpPr>
        <dsp:cNvPr id="0" name=""/>
        <dsp:cNvSpPr/>
      </dsp:nvSpPr>
      <dsp:spPr>
        <a:xfrm>
          <a:off x="1304009" y="25976"/>
          <a:ext cx="1142202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 baseline="0">
              <a:solidFill>
                <a:srgbClr val="008000"/>
              </a:solidFill>
            </a:rPr>
            <a:t>Médiane Vrai</a:t>
          </a:r>
          <a:endParaRPr lang="fr-FR" sz="1200" b="1" kern="1200">
            <a:solidFill>
              <a:srgbClr val="008000"/>
            </a:solidFill>
          </a:endParaRPr>
        </a:p>
      </dsp:txBody>
      <dsp:txXfrm>
        <a:off x="1304009" y="25976"/>
        <a:ext cx="1142202" cy="345600"/>
      </dsp:txXfrm>
    </dsp:sp>
    <dsp:sp modelId="{E0DF8F8C-4738-44B4-8FA1-59EFA7F7141E}">
      <dsp:nvSpPr>
        <dsp:cNvPr id="0" name=""/>
        <dsp:cNvSpPr/>
      </dsp:nvSpPr>
      <dsp:spPr>
        <a:xfrm>
          <a:off x="1304009" y="371576"/>
          <a:ext cx="1142202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200" b="1" i="0" kern="1200" baseline="0"/>
            <a:t>4.11</a:t>
          </a:r>
          <a:r>
            <a:rPr lang="fr-FR" sz="1200" b="0" i="0" kern="1200" baseline="0"/>
            <a:t> </a:t>
          </a:r>
          <a:endParaRPr lang="fr-FR" sz="1200" kern="1200"/>
        </a:p>
      </dsp:txBody>
      <dsp:txXfrm>
        <a:off x="1304009" y="371576"/>
        <a:ext cx="1142202" cy="527040"/>
      </dsp:txXfrm>
    </dsp:sp>
    <dsp:sp modelId="{9E9E86BA-4AF0-48CB-A24E-6AB013FF4949}">
      <dsp:nvSpPr>
        <dsp:cNvPr id="0" name=""/>
        <dsp:cNvSpPr/>
      </dsp:nvSpPr>
      <dsp:spPr>
        <a:xfrm>
          <a:off x="2606120" y="25976"/>
          <a:ext cx="1142202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 baseline="0">
              <a:solidFill>
                <a:srgbClr val="CC0000"/>
              </a:solidFill>
            </a:rPr>
            <a:t>Moyenne Faux</a:t>
          </a:r>
          <a:endParaRPr lang="fr-FR" sz="1200" b="1" kern="1200">
            <a:solidFill>
              <a:srgbClr val="CC0000"/>
            </a:solidFill>
          </a:endParaRPr>
        </a:p>
      </dsp:txBody>
      <dsp:txXfrm>
        <a:off x="2606120" y="25976"/>
        <a:ext cx="1142202" cy="345600"/>
      </dsp:txXfrm>
    </dsp:sp>
    <dsp:sp modelId="{7C0121B8-9551-4E95-9262-573CCBEF7A11}">
      <dsp:nvSpPr>
        <dsp:cNvPr id="0" name=""/>
        <dsp:cNvSpPr/>
      </dsp:nvSpPr>
      <dsp:spPr>
        <a:xfrm>
          <a:off x="2606120" y="371576"/>
          <a:ext cx="1142202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200" b="1" i="0" kern="1200" baseline="0"/>
            <a:t>5.22</a:t>
          </a:r>
          <a:endParaRPr lang="fr-FR" sz="1200" b="1" kern="1200"/>
        </a:p>
      </dsp:txBody>
      <dsp:txXfrm>
        <a:off x="2606120" y="371576"/>
        <a:ext cx="1142202" cy="527040"/>
      </dsp:txXfrm>
    </dsp:sp>
    <dsp:sp modelId="{291D048D-E68D-401B-86BD-73D5909E5F5C}">
      <dsp:nvSpPr>
        <dsp:cNvPr id="0" name=""/>
        <dsp:cNvSpPr/>
      </dsp:nvSpPr>
      <dsp:spPr>
        <a:xfrm>
          <a:off x="3908230" y="25976"/>
          <a:ext cx="1142202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 baseline="0">
              <a:solidFill>
                <a:srgbClr val="CC0000"/>
              </a:solidFill>
            </a:rPr>
            <a:t>Médiane Faux</a:t>
          </a:r>
          <a:endParaRPr lang="fr-FR" sz="1200" b="1" kern="1200">
            <a:solidFill>
              <a:srgbClr val="CC0000"/>
            </a:solidFill>
          </a:endParaRPr>
        </a:p>
      </dsp:txBody>
      <dsp:txXfrm>
        <a:off x="3908230" y="25976"/>
        <a:ext cx="1142202" cy="345600"/>
      </dsp:txXfrm>
    </dsp:sp>
    <dsp:sp modelId="{B99132AB-1DF6-4B4E-BE4A-008F52A2D822}">
      <dsp:nvSpPr>
        <dsp:cNvPr id="0" name=""/>
        <dsp:cNvSpPr/>
      </dsp:nvSpPr>
      <dsp:spPr>
        <a:xfrm>
          <a:off x="3908230" y="371576"/>
          <a:ext cx="1142202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200" b="1" i="0" kern="1200" baseline="0"/>
            <a:t>5.19</a:t>
          </a:r>
          <a:endParaRPr lang="fr-FR" sz="1200" b="1" kern="1200"/>
        </a:p>
      </dsp:txBody>
      <dsp:txXfrm>
        <a:off x="3908230" y="371576"/>
        <a:ext cx="1142202" cy="52704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BF41E-9175-4E29-B0E8-1D49C1EA47FC}">
      <dsp:nvSpPr>
        <dsp:cNvPr id="0" name=""/>
        <dsp:cNvSpPr/>
      </dsp:nvSpPr>
      <dsp:spPr>
        <a:xfrm>
          <a:off x="0" y="288771"/>
          <a:ext cx="4712195" cy="2573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719" tIns="395732" rIns="36571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800" kern="1200"/>
            <a:t>                           C</a:t>
          </a:r>
          <a:r>
            <a:rPr lang="fr-FR" sz="1400" kern="1200"/>
            <a:t>0</a:t>
          </a:r>
          <a:r>
            <a:rPr lang="fr-FR" sz="1800" kern="1200"/>
            <a:t> = 6.902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800" kern="1200"/>
            <a:t>                           Diag = -0.048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800" kern="1200"/>
            <a:t>                           Haut gauche = 0.036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800" kern="1200"/>
            <a:t>                           Haut droite = 0.018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800" kern="1200"/>
            <a:t>                           Marge sup = -0.013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800" kern="1200"/>
            <a:t>                           Long = 0.013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800" b="1" kern="1200"/>
            <a:t>                           Vrai = -1.14</a:t>
          </a:r>
        </a:p>
      </dsp:txBody>
      <dsp:txXfrm>
        <a:off x="0" y="288771"/>
        <a:ext cx="4712195" cy="2573550"/>
      </dsp:txXfrm>
    </dsp:sp>
    <dsp:sp modelId="{B98B758A-A13F-4875-9D4A-06EC7693315F}">
      <dsp:nvSpPr>
        <dsp:cNvPr id="0" name=""/>
        <dsp:cNvSpPr/>
      </dsp:nvSpPr>
      <dsp:spPr>
        <a:xfrm>
          <a:off x="706834" y="43018"/>
          <a:ext cx="329853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677" tIns="0" rIns="124677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Coefficients</a:t>
          </a:r>
        </a:p>
      </dsp:txBody>
      <dsp:txXfrm>
        <a:off x="734214" y="70398"/>
        <a:ext cx="3243777" cy="50612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68CE2-32F2-4869-B933-BBE517157B3F}">
      <dsp:nvSpPr>
        <dsp:cNvPr id="0" name=""/>
        <dsp:cNvSpPr/>
      </dsp:nvSpPr>
      <dsp:spPr>
        <a:xfrm>
          <a:off x="0" y="521563"/>
          <a:ext cx="4712197" cy="15520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719" tIns="416560" rIns="36571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600" b="1" i="0" kern="1200" baseline="0"/>
            <a:t>        R² = 0.608 (coefficient de détermination)</a:t>
          </a:r>
          <a:endParaRPr lang="fr-FR" sz="1600" b="1" kern="120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600" b="0" i="0" kern="1200" baseline="0"/>
            <a:t>MAE = 0.338 (Erreur absolue moyenne)</a:t>
          </a:r>
          <a:endParaRPr lang="fr-FR" sz="1600" kern="120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600" b="0" i="0" kern="1200" baseline="0"/>
            <a:t>       MSE = 0.187 (Erreur quadratique moyenne)</a:t>
          </a:r>
          <a:endParaRPr lang="fr-FR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600" b="0" i="0" kern="1200" baseline="0"/>
            <a:t>        RMSE = 0.432 (Racine MSE)</a:t>
          </a:r>
          <a:endParaRPr lang="fr-FR" sz="1600" kern="1200"/>
        </a:p>
      </dsp:txBody>
      <dsp:txXfrm>
        <a:off x="0" y="521563"/>
        <a:ext cx="4712197" cy="1552070"/>
      </dsp:txXfrm>
    </dsp:sp>
    <dsp:sp modelId="{6213962E-E198-4155-B57D-F1B4FAEC4C11}">
      <dsp:nvSpPr>
        <dsp:cNvPr id="0" name=""/>
        <dsp:cNvSpPr/>
      </dsp:nvSpPr>
      <dsp:spPr>
        <a:xfrm>
          <a:off x="714481" y="94568"/>
          <a:ext cx="3295316" cy="5755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677" tIns="0" rIns="124677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baseline="0"/>
            <a:t>Indicateurs de performances</a:t>
          </a:r>
          <a:endParaRPr lang="fr-FR" sz="1600" kern="1200"/>
        </a:p>
      </dsp:txBody>
      <dsp:txXfrm>
        <a:off x="742578" y="122665"/>
        <a:ext cx="3239122" cy="51937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9C924-17CD-42C9-B1A1-14A0C4F21FBE}">
      <dsp:nvSpPr>
        <dsp:cNvPr id="0" name=""/>
        <dsp:cNvSpPr/>
      </dsp:nvSpPr>
      <dsp:spPr>
        <a:xfrm>
          <a:off x="0" y="558573"/>
          <a:ext cx="6040120" cy="362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8780" tIns="749808" rIns="468780" bIns="170688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2400" kern="1200"/>
            <a:t>C0 = -0.012</a:t>
          </a: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2400" kern="1200"/>
            <a:t>   Diag = -0.277</a:t>
          </a: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2400" kern="1200"/>
            <a:t>                 Haut gauche = -1.520</a:t>
          </a: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2400" kern="1200"/>
            <a:t>               Haut droite = -1.785</a:t>
          </a: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2400" kern="1200"/>
            <a:t>           Marge inf = -3.717</a:t>
          </a: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2400" kern="1200"/>
            <a:t>            Marge sup = -3.218</a:t>
          </a: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2400" kern="1200"/>
            <a:t>Long = 3.728</a:t>
          </a:r>
        </a:p>
      </dsp:txBody>
      <dsp:txXfrm>
        <a:off x="0" y="558573"/>
        <a:ext cx="6040120" cy="3628800"/>
      </dsp:txXfrm>
    </dsp:sp>
    <dsp:sp modelId="{02C6967F-A06B-4150-B3E1-BD04F35DBE71}">
      <dsp:nvSpPr>
        <dsp:cNvPr id="0" name=""/>
        <dsp:cNvSpPr/>
      </dsp:nvSpPr>
      <dsp:spPr>
        <a:xfrm>
          <a:off x="1240169" y="39785"/>
          <a:ext cx="4228084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812" tIns="0" rIns="159812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Coefficients                                        (très différents de Statsmodels)</a:t>
          </a:r>
        </a:p>
      </dsp:txBody>
      <dsp:txXfrm>
        <a:off x="1292047" y="91663"/>
        <a:ext cx="4124328" cy="958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5D153-C18F-4279-9104-4DC0CC0DCE87}">
      <dsp:nvSpPr>
        <dsp:cNvPr id="0" name=""/>
        <dsp:cNvSpPr/>
      </dsp:nvSpPr>
      <dsp:spPr>
        <a:xfrm>
          <a:off x="656054" y="159"/>
          <a:ext cx="3094856" cy="1305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Distributions équilibrées</a:t>
          </a:r>
        </a:p>
      </dsp:txBody>
      <dsp:txXfrm>
        <a:off x="656054" y="159"/>
        <a:ext cx="3094856" cy="1305305"/>
      </dsp:txXfrm>
    </dsp:sp>
    <dsp:sp modelId="{6C846981-DE61-4E9C-91B9-D266C3236F91}">
      <dsp:nvSpPr>
        <dsp:cNvPr id="0" name=""/>
        <dsp:cNvSpPr/>
      </dsp:nvSpPr>
      <dsp:spPr>
        <a:xfrm>
          <a:off x="665387" y="1523015"/>
          <a:ext cx="3076190" cy="1305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>
              <a:solidFill>
                <a:srgbClr val="CC0000"/>
              </a:solidFill>
            </a:rPr>
            <a:t>Faux</a:t>
          </a:r>
          <a:r>
            <a:rPr lang="fr-FR" sz="2300" kern="1200"/>
            <a:t> légèrement &lt; </a:t>
          </a:r>
          <a:r>
            <a:rPr lang="fr-FR" sz="2300" b="1" kern="1200">
              <a:solidFill>
                <a:srgbClr val="008000"/>
              </a:solidFill>
            </a:rPr>
            <a:t>Vrai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>
              <a:solidFill>
                <a:srgbClr val="CC0000"/>
              </a:solidFill>
            </a:rPr>
            <a:t>Faux</a:t>
          </a:r>
          <a:r>
            <a:rPr lang="fr-FR" sz="2000" kern="1200"/>
            <a:t> inclut dans </a:t>
          </a:r>
          <a:r>
            <a:rPr lang="fr-FR" sz="2000" b="1" kern="1200">
              <a:solidFill>
                <a:srgbClr val="008000"/>
              </a:solidFill>
            </a:rPr>
            <a:t>Vrai</a:t>
          </a:r>
          <a:r>
            <a:rPr lang="fr-FR" sz="2000" kern="1200"/>
            <a:t> </a:t>
          </a:r>
        </a:p>
      </dsp:txBody>
      <dsp:txXfrm>
        <a:off x="665387" y="1523015"/>
        <a:ext cx="3076190" cy="1305305"/>
      </dsp:txXfrm>
    </dsp:sp>
    <dsp:sp modelId="{33BDE76D-C1B2-4056-9649-617EBA846A24}">
      <dsp:nvSpPr>
        <dsp:cNvPr id="0" name=""/>
        <dsp:cNvSpPr/>
      </dsp:nvSpPr>
      <dsp:spPr>
        <a:xfrm>
          <a:off x="646732" y="3045871"/>
          <a:ext cx="3113500" cy="1305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Test de normalité accepté</a:t>
          </a:r>
        </a:p>
      </dsp:txBody>
      <dsp:txXfrm>
        <a:off x="646732" y="3045871"/>
        <a:ext cx="3113500" cy="13053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5D153-C18F-4279-9104-4DC0CC0DCE87}">
      <dsp:nvSpPr>
        <dsp:cNvPr id="0" name=""/>
        <dsp:cNvSpPr/>
      </dsp:nvSpPr>
      <dsp:spPr>
        <a:xfrm>
          <a:off x="643816" y="159"/>
          <a:ext cx="3119331" cy="1305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Distributions distinctes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Intervalle de valeurs communes très petit</a:t>
          </a:r>
        </a:p>
      </dsp:txBody>
      <dsp:txXfrm>
        <a:off x="643816" y="159"/>
        <a:ext cx="3119331" cy="1305305"/>
      </dsp:txXfrm>
    </dsp:sp>
    <dsp:sp modelId="{6C846981-DE61-4E9C-91B9-D266C3236F91}">
      <dsp:nvSpPr>
        <dsp:cNvPr id="0" name=""/>
        <dsp:cNvSpPr/>
      </dsp:nvSpPr>
      <dsp:spPr>
        <a:xfrm>
          <a:off x="662471" y="1523015"/>
          <a:ext cx="3082021" cy="1305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>
              <a:solidFill>
                <a:srgbClr val="CC0000"/>
              </a:solidFill>
            </a:rPr>
            <a:t>Faux</a:t>
          </a:r>
          <a:r>
            <a:rPr lang="fr-FR" sz="2300" kern="1200"/>
            <a:t> &lt; </a:t>
          </a:r>
          <a:r>
            <a:rPr lang="fr-FR" sz="2300" b="1" kern="1200">
              <a:solidFill>
                <a:srgbClr val="008000"/>
              </a:solidFill>
            </a:rPr>
            <a:t>Vrai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+ de 50% </a:t>
          </a:r>
          <a:r>
            <a:rPr lang="fr-FR" sz="2000" b="1" kern="1200">
              <a:solidFill>
                <a:srgbClr val="CC0000"/>
              </a:solidFill>
            </a:rPr>
            <a:t>Faux</a:t>
          </a:r>
          <a:r>
            <a:rPr lang="fr-FR" sz="2000" kern="1200"/>
            <a:t> &lt; min </a:t>
          </a:r>
          <a:r>
            <a:rPr lang="fr-FR" sz="2000" b="1" kern="1200">
              <a:solidFill>
                <a:srgbClr val="008000"/>
              </a:solidFill>
            </a:rPr>
            <a:t>Vrai</a:t>
          </a:r>
          <a:r>
            <a:rPr lang="fr-FR" sz="2000" kern="1200"/>
            <a:t> </a:t>
          </a:r>
        </a:p>
      </dsp:txBody>
      <dsp:txXfrm>
        <a:off x="662471" y="1523015"/>
        <a:ext cx="3082021" cy="1305305"/>
      </dsp:txXfrm>
    </dsp:sp>
    <dsp:sp modelId="{33BDE76D-C1B2-4056-9649-617EBA846A24}">
      <dsp:nvSpPr>
        <dsp:cNvPr id="0" name=""/>
        <dsp:cNvSpPr/>
      </dsp:nvSpPr>
      <dsp:spPr>
        <a:xfrm>
          <a:off x="646732" y="3045871"/>
          <a:ext cx="3113500" cy="1305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Test de normalité   rejeté</a:t>
          </a:r>
        </a:p>
      </dsp:txBody>
      <dsp:txXfrm>
        <a:off x="646732" y="3045871"/>
        <a:ext cx="3113500" cy="13053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5D153-C18F-4279-9104-4DC0CC0DCE87}">
      <dsp:nvSpPr>
        <dsp:cNvPr id="0" name=""/>
        <dsp:cNvSpPr/>
      </dsp:nvSpPr>
      <dsp:spPr>
        <a:xfrm>
          <a:off x="656054" y="159"/>
          <a:ext cx="3094856" cy="1305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Distributions décalées</a:t>
          </a:r>
        </a:p>
      </dsp:txBody>
      <dsp:txXfrm>
        <a:off x="656054" y="159"/>
        <a:ext cx="3094856" cy="1305305"/>
      </dsp:txXfrm>
    </dsp:sp>
    <dsp:sp modelId="{6C846981-DE61-4E9C-91B9-D266C3236F91}">
      <dsp:nvSpPr>
        <dsp:cNvPr id="0" name=""/>
        <dsp:cNvSpPr/>
      </dsp:nvSpPr>
      <dsp:spPr>
        <a:xfrm>
          <a:off x="665387" y="1523015"/>
          <a:ext cx="3076190" cy="1305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>
              <a:solidFill>
                <a:srgbClr val="008000"/>
              </a:solidFill>
            </a:rPr>
            <a:t>Vrai</a:t>
          </a:r>
          <a:r>
            <a:rPr lang="fr-FR" sz="2300" kern="1200"/>
            <a:t> &lt; </a:t>
          </a:r>
          <a:r>
            <a:rPr lang="fr-FR" sz="2300" b="1" kern="1200">
              <a:solidFill>
                <a:srgbClr val="CC0000"/>
              </a:solidFill>
            </a:rPr>
            <a:t>Faux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>
              <a:solidFill>
                <a:srgbClr val="CC0000"/>
              </a:solidFill>
            </a:rPr>
            <a:t>Faux</a:t>
          </a:r>
          <a:r>
            <a:rPr lang="fr-FR" sz="2000" kern="1200"/>
            <a:t> inclut dans </a:t>
          </a:r>
          <a:r>
            <a:rPr lang="fr-FR" sz="2000" b="1" kern="1200">
              <a:solidFill>
                <a:srgbClr val="008000"/>
              </a:solidFill>
            </a:rPr>
            <a:t>Vrai</a:t>
          </a:r>
        </a:p>
      </dsp:txBody>
      <dsp:txXfrm>
        <a:off x="665387" y="1523015"/>
        <a:ext cx="3076190" cy="1305305"/>
      </dsp:txXfrm>
    </dsp:sp>
    <dsp:sp modelId="{33BDE76D-C1B2-4056-9649-617EBA846A24}">
      <dsp:nvSpPr>
        <dsp:cNvPr id="0" name=""/>
        <dsp:cNvSpPr/>
      </dsp:nvSpPr>
      <dsp:spPr>
        <a:xfrm>
          <a:off x="646732" y="3045871"/>
          <a:ext cx="3113500" cy="1305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Test de </a:t>
          </a:r>
          <a:r>
            <a:rPr lang="fr-FR" sz="2300" kern="1200"/>
            <a:t>normalité</a:t>
          </a:r>
          <a:r>
            <a:rPr lang="fr-FR" sz="2400" kern="1200"/>
            <a:t> accepté</a:t>
          </a:r>
        </a:p>
      </dsp:txBody>
      <dsp:txXfrm>
        <a:off x="646732" y="3045871"/>
        <a:ext cx="3113500" cy="13053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5D153-C18F-4279-9104-4DC0CC0DCE87}">
      <dsp:nvSpPr>
        <dsp:cNvPr id="0" name=""/>
        <dsp:cNvSpPr/>
      </dsp:nvSpPr>
      <dsp:spPr>
        <a:xfrm>
          <a:off x="656054" y="159"/>
          <a:ext cx="3094856" cy="1305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Distributions décalées</a:t>
          </a:r>
        </a:p>
      </dsp:txBody>
      <dsp:txXfrm>
        <a:off x="656054" y="159"/>
        <a:ext cx="3094856" cy="1305305"/>
      </dsp:txXfrm>
    </dsp:sp>
    <dsp:sp modelId="{6C846981-DE61-4E9C-91B9-D266C3236F91}">
      <dsp:nvSpPr>
        <dsp:cNvPr id="0" name=""/>
        <dsp:cNvSpPr/>
      </dsp:nvSpPr>
      <dsp:spPr>
        <a:xfrm>
          <a:off x="665387" y="1523015"/>
          <a:ext cx="3076190" cy="1305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>
              <a:solidFill>
                <a:srgbClr val="008000"/>
              </a:solidFill>
            </a:rPr>
            <a:t>Vrai</a:t>
          </a:r>
          <a:r>
            <a:rPr lang="fr-FR" sz="2300" kern="1200"/>
            <a:t> &lt; </a:t>
          </a:r>
          <a:r>
            <a:rPr lang="fr-FR" sz="2300" b="1" kern="1200">
              <a:solidFill>
                <a:srgbClr val="CC0000"/>
              </a:solidFill>
            </a:rPr>
            <a:t>Faux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>
              <a:solidFill>
                <a:srgbClr val="CC0000"/>
              </a:solidFill>
            </a:rPr>
            <a:t>Faux</a:t>
          </a:r>
          <a:r>
            <a:rPr lang="fr-FR" sz="2000" kern="1200"/>
            <a:t> inclut dans </a:t>
          </a:r>
          <a:r>
            <a:rPr lang="fr-FR" sz="2000" b="1" kern="1200">
              <a:solidFill>
                <a:srgbClr val="008000"/>
              </a:solidFill>
            </a:rPr>
            <a:t>Vrai</a:t>
          </a:r>
        </a:p>
      </dsp:txBody>
      <dsp:txXfrm>
        <a:off x="665387" y="1523015"/>
        <a:ext cx="3076190" cy="1305305"/>
      </dsp:txXfrm>
    </dsp:sp>
    <dsp:sp modelId="{33BDE76D-C1B2-4056-9649-617EBA846A24}">
      <dsp:nvSpPr>
        <dsp:cNvPr id="0" name=""/>
        <dsp:cNvSpPr/>
      </dsp:nvSpPr>
      <dsp:spPr>
        <a:xfrm>
          <a:off x="646732" y="3045871"/>
          <a:ext cx="3113500" cy="1305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Test de normalité accepté</a:t>
          </a:r>
        </a:p>
      </dsp:txBody>
      <dsp:txXfrm>
        <a:off x="646732" y="3045871"/>
        <a:ext cx="3113500" cy="13053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5D153-C18F-4279-9104-4DC0CC0DCE87}">
      <dsp:nvSpPr>
        <dsp:cNvPr id="0" name=""/>
        <dsp:cNvSpPr/>
      </dsp:nvSpPr>
      <dsp:spPr>
        <a:xfrm>
          <a:off x="656054" y="159"/>
          <a:ext cx="3094856" cy="1305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Distributions décalées</a:t>
          </a:r>
        </a:p>
      </dsp:txBody>
      <dsp:txXfrm>
        <a:off x="656054" y="159"/>
        <a:ext cx="3094856" cy="1305305"/>
      </dsp:txXfrm>
    </dsp:sp>
    <dsp:sp modelId="{6C846981-DE61-4E9C-91B9-D266C3236F91}">
      <dsp:nvSpPr>
        <dsp:cNvPr id="0" name=""/>
        <dsp:cNvSpPr/>
      </dsp:nvSpPr>
      <dsp:spPr>
        <a:xfrm>
          <a:off x="665387" y="1523015"/>
          <a:ext cx="3076190" cy="1305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>
              <a:solidFill>
                <a:srgbClr val="008000"/>
              </a:solidFill>
            </a:rPr>
            <a:t>Vrai</a:t>
          </a:r>
          <a:r>
            <a:rPr lang="fr-FR" sz="2300" kern="1200"/>
            <a:t> &lt; </a:t>
          </a:r>
          <a:r>
            <a:rPr lang="fr-FR" sz="2300" b="1" kern="1200">
              <a:solidFill>
                <a:srgbClr val="CC0000"/>
              </a:solidFill>
            </a:rPr>
            <a:t>Faux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Quelques </a:t>
          </a:r>
          <a:r>
            <a:rPr lang="fr-FR" sz="2000" b="1" kern="1200">
              <a:solidFill>
                <a:srgbClr val="CC0000"/>
              </a:solidFill>
            </a:rPr>
            <a:t>Faux</a:t>
          </a:r>
          <a:r>
            <a:rPr lang="fr-FR" sz="2000" kern="1200"/>
            <a:t> &gt; max </a:t>
          </a:r>
          <a:r>
            <a:rPr lang="fr-FR" sz="2000" b="1" kern="1200">
              <a:solidFill>
                <a:srgbClr val="008000"/>
              </a:solidFill>
            </a:rPr>
            <a:t>Vrai</a:t>
          </a:r>
          <a:r>
            <a:rPr lang="fr-FR" sz="2000" kern="1200"/>
            <a:t> </a:t>
          </a:r>
        </a:p>
      </dsp:txBody>
      <dsp:txXfrm>
        <a:off x="665387" y="1523015"/>
        <a:ext cx="3076190" cy="1305305"/>
      </dsp:txXfrm>
    </dsp:sp>
    <dsp:sp modelId="{33BDE76D-C1B2-4056-9649-617EBA846A24}">
      <dsp:nvSpPr>
        <dsp:cNvPr id="0" name=""/>
        <dsp:cNvSpPr/>
      </dsp:nvSpPr>
      <dsp:spPr>
        <a:xfrm>
          <a:off x="646732" y="3045871"/>
          <a:ext cx="3113500" cy="1305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Test de normalité   rejeté</a:t>
          </a:r>
        </a:p>
      </dsp:txBody>
      <dsp:txXfrm>
        <a:off x="646732" y="3045871"/>
        <a:ext cx="3113500" cy="13053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5D153-C18F-4279-9104-4DC0CC0DCE87}">
      <dsp:nvSpPr>
        <dsp:cNvPr id="0" name=""/>
        <dsp:cNvSpPr/>
      </dsp:nvSpPr>
      <dsp:spPr>
        <a:xfrm>
          <a:off x="656054" y="159"/>
          <a:ext cx="3094856" cy="1305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Distributions distinctes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Intervalle de valeurs communes petit</a:t>
          </a:r>
        </a:p>
      </dsp:txBody>
      <dsp:txXfrm>
        <a:off x="656054" y="159"/>
        <a:ext cx="3094856" cy="1305305"/>
      </dsp:txXfrm>
    </dsp:sp>
    <dsp:sp modelId="{6C846981-DE61-4E9C-91B9-D266C3236F91}">
      <dsp:nvSpPr>
        <dsp:cNvPr id="0" name=""/>
        <dsp:cNvSpPr/>
      </dsp:nvSpPr>
      <dsp:spPr>
        <a:xfrm>
          <a:off x="665387" y="1523015"/>
          <a:ext cx="3076190" cy="1305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>
              <a:solidFill>
                <a:srgbClr val="008000"/>
              </a:solidFill>
            </a:rPr>
            <a:t>Vrai</a:t>
          </a:r>
          <a:r>
            <a:rPr lang="fr-FR" sz="2300" kern="1200"/>
            <a:t> &lt; </a:t>
          </a:r>
          <a:r>
            <a:rPr lang="fr-FR" sz="2300" b="1" kern="1200">
              <a:solidFill>
                <a:srgbClr val="CC0000"/>
              </a:solidFill>
            </a:rPr>
            <a:t>Faux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+ de 50% </a:t>
          </a:r>
          <a:r>
            <a:rPr lang="fr-FR" sz="2000" b="1" kern="1200">
              <a:solidFill>
                <a:srgbClr val="CC0000"/>
              </a:solidFill>
            </a:rPr>
            <a:t>Faux</a:t>
          </a:r>
          <a:r>
            <a:rPr lang="fr-FR" sz="2000" kern="1200"/>
            <a:t> &gt; max </a:t>
          </a:r>
          <a:r>
            <a:rPr lang="fr-FR" sz="2000" b="1" kern="1200">
              <a:solidFill>
                <a:srgbClr val="008000"/>
              </a:solidFill>
            </a:rPr>
            <a:t>Vrai</a:t>
          </a:r>
        </a:p>
      </dsp:txBody>
      <dsp:txXfrm>
        <a:off x="665387" y="1523015"/>
        <a:ext cx="3076190" cy="1305305"/>
      </dsp:txXfrm>
    </dsp:sp>
    <dsp:sp modelId="{33BDE76D-C1B2-4056-9649-617EBA846A24}">
      <dsp:nvSpPr>
        <dsp:cNvPr id="0" name=""/>
        <dsp:cNvSpPr/>
      </dsp:nvSpPr>
      <dsp:spPr>
        <a:xfrm>
          <a:off x="646732" y="3045871"/>
          <a:ext cx="3113500" cy="1305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Test de normalité   rejeté</a:t>
          </a:r>
        </a:p>
      </dsp:txBody>
      <dsp:txXfrm>
        <a:off x="646732" y="3045871"/>
        <a:ext cx="3113500" cy="13053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71D02-C172-4F5F-B333-191D5B547123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Degré 3 (distinctes)</a:t>
          </a:r>
        </a:p>
      </dsp:txBody>
      <dsp:txXfrm>
        <a:off x="0" y="3275482"/>
        <a:ext cx="10515600" cy="580546"/>
      </dsp:txXfrm>
    </dsp:sp>
    <dsp:sp modelId="{4E15CF42-5234-4DBD-A5EA-FFBA22E51060}">
      <dsp:nvSpPr>
        <dsp:cNvPr id="0" name=""/>
        <dsp:cNvSpPr/>
      </dsp:nvSpPr>
      <dsp:spPr>
        <a:xfrm>
          <a:off x="0" y="3834527"/>
          <a:ext cx="5257799" cy="494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long</a:t>
          </a:r>
        </a:p>
      </dsp:txBody>
      <dsp:txXfrm>
        <a:off x="0" y="3834527"/>
        <a:ext cx="5257799" cy="494539"/>
      </dsp:txXfrm>
    </dsp:sp>
    <dsp:sp modelId="{55C0B096-0CA9-4F1B-A563-522C3751A73C}">
      <dsp:nvSpPr>
        <dsp:cNvPr id="0" name=""/>
        <dsp:cNvSpPr/>
      </dsp:nvSpPr>
      <dsp:spPr>
        <a:xfrm>
          <a:off x="5257800" y="3834527"/>
          <a:ext cx="5257799" cy="494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 marge inf</a:t>
          </a:r>
        </a:p>
      </dsp:txBody>
      <dsp:txXfrm>
        <a:off x="5257800" y="3834527"/>
        <a:ext cx="5257799" cy="494539"/>
      </dsp:txXfrm>
    </dsp:sp>
    <dsp:sp modelId="{606E71FC-CED7-4E05-9AD2-A2A5D8DA0882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Degré 2 (décalées)</a:t>
          </a:r>
        </a:p>
      </dsp:txBody>
      <dsp:txXfrm rot="-10800000">
        <a:off x="0" y="1638125"/>
        <a:ext cx="10515600" cy="580372"/>
      </dsp:txXfrm>
    </dsp:sp>
    <dsp:sp modelId="{CC0404DD-033F-4D06-9E2A-AD259363D7CD}">
      <dsp:nvSpPr>
        <dsp:cNvPr id="0" name=""/>
        <dsp:cNvSpPr/>
      </dsp:nvSpPr>
      <dsp:spPr>
        <a:xfrm>
          <a:off x="5134" y="2218498"/>
          <a:ext cx="3501776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haut gauche</a:t>
          </a:r>
        </a:p>
      </dsp:txBody>
      <dsp:txXfrm>
        <a:off x="5134" y="2218498"/>
        <a:ext cx="3501776" cy="494391"/>
      </dsp:txXfrm>
    </dsp:sp>
    <dsp:sp modelId="{1126C43B-EDD9-4663-A107-4AE63F18AC59}">
      <dsp:nvSpPr>
        <dsp:cNvPr id="0" name=""/>
        <dsp:cNvSpPr/>
      </dsp:nvSpPr>
      <dsp:spPr>
        <a:xfrm>
          <a:off x="3506911" y="2218498"/>
          <a:ext cx="3501776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 haut droite</a:t>
          </a:r>
        </a:p>
      </dsp:txBody>
      <dsp:txXfrm>
        <a:off x="3506911" y="2218498"/>
        <a:ext cx="3501776" cy="494391"/>
      </dsp:txXfrm>
    </dsp:sp>
    <dsp:sp modelId="{BA5E513F-B763-4A49-B93D-7842E5239B8F}">
      <dsp:nvSpPr>
        <dsp:cNvPr id="0" name=""/>
        <dsp:cNvSpPr/>
      </dsp:nvSpPr>
      <dsp:spPr>
        <a:xfrm>
          <a:off x="7008688" y="2218498"/>
          <a:ext cx="3501776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marge sup</a:t>
          </a:r>
        </a:p>
      </dsp:txBody>
      <dsp:txXfrm>
        <a:off x="7008688" y="2218498"/>
        <a:ext cx="3501776" cy="494391"/>
      </dsp:txXfrm>
    </dsp:sp>
    <dsp:sp modelId="{F2EAC4C8-EAEC-4D02-9EAB-4340922B06C0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Degré 1 (équilibrées)</a:t>
          </a:r>
        </a:p>
      </dsp:txBody>
      <dsp:txXfrm rot="-10800000">
        <a:off x="0" y="769"/>
        <a:ext cx="10515600" cy="580372"/>
      </dsp:txXfrm>
    </dsp:sp>
    <dsp:sp modelId="{DCFEDF56-C7D8-416C-AF16-AD0FBE630451}">
      <dsp:nvSpPr>
        <dsp:cNvPr id="0" name=""/>
        <dsp:cNvSpPr/>
      </dsp:nvSpPr>
      <dsp:spPr>
        <a:xfrm>
          <a:off x="0" y="581141"/>
          <a:ext cx="10515600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diag</a:t>
          </a:r>
        </a:p>
      </dsp:txBody>
      <dsp:txXfrm>
        <a:off x="0" y="581141"/>
        <a:ext cx="10515600" cy="494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7D5C-9573-4BCE-BB02-616CF7319A8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6CB6-8E70-4865-9F3C-FD5B0C60C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5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7D5C-9573-4BCE-BB02-616CF7319A8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6CB6-8E70-4865-9F3C-FD5B0C60C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00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7D5C-9573-4BCE-BB02-616CF7319A8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6CB6-8E70-4865-9F3C-FD5B0C60C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91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7D5C-9573-4BCE-BB02-616CF7319A8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6CB6-8E70-4865-9F3C-FD5B0C60C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57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7D5C-9573-4BCE-BB02-616CF7319A8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6CB6-8E70-4865-9F3C-FD5B0C60C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39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7D5C-9573-4BCE-BB02-616CF7319A8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6CB6-8E70-4865-9F3C-FD5B0C60C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40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7D5C-9573-4BCE-BB02-616CF7319A8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6CB6-8E70-4865-9F3C-FD5B0C60C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3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7D5C-9573-4BCE-BB02-616CF7319A8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6CB6-8E70-4865-9F3C-FD5B0C60C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78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7D5C-9573-4BCE-BB02-616CF7319A8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6CB6-8E70-4865-9F3C-FD5B0C60C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84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7D5C-9573-4BCE-BB02-616CF7319A8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6CB6-8E70-4865-9F3C-FD5B0C60C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94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7D5C-9573-4BCE-BB02-616CF7319A8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6CB6-8E70-4865-9F3C-FD5B0C60C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95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B7D5C-9573-4BCE-BB02-616CF7319A8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B6CB6-8E70-4865-9F3C-FD5B0C60C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77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13" Type="http://schemas.microsoft.com/office/2007/relationships/diagramDrawing" Target="../diagrams/drawing1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1.xml"/><Relationship Id="rId12" Type="http://schemas.openxmlformats.org/officeDocument/2006/relationships/diagramColors" Target="../diagrams/colors1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1.xml"/><Relationship Id="rId11" Type="http://schemas.openxmlformats.org/officeDocument/2006/relationships/diagramQuickStyle" Target="../diagrams/quickStyle12.xml"/><Relationship Id="rId5" Type="http://schemas.openxmlformats.org/officeDocument/2006/relationships/diagramLayout" Target="../diagrams/layout11.xml"/><Relationship Id="rId10" Type="http://schemas.openxmlformats.org/officeDocument/2006/relationships/diagramLayout" Target="../diagrams/layout12.xml"/><Relationship Id="rId4" Type="http://schemas.openxmlformats.org/officeDocument/2006/relationships/diagramData" Target="../diagrams/data11.xml"/><Relationship Id="rId9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Data" Target="../diagrams/data16.xml"/><Relationship Id="rId3" Type="http://schemas.openxmlformats.org/officeDocument/2006/relationships/diagramLayout" Target="../diagrams/layout13.xml"/><Relationship Id="rId21" Type="http://schemas.openxmlformats.org/officeDocument/2006/relationships/diagramColors" Target="../diagrams/colors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image" Target="../media/image11.png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QuickStyle" Target="../diagrams/quickStyle1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19" Type="http://schemas.openxmlformats.org/officeDocument/2006/relationships/diagramLayout" Target="../diagrams/layout16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microsoft.com/office/2007/relationships/diagramDrawing" Target="../diagrams/drawin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12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diagramData" Target="../diagrams/data22.xml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17" Type="http://schemas.microsoft.com/office/2007/relationships/diagramDrawing" Target="../diagrams/drawing22.xml"/><Relationship Id="rId2" Type="http://schemas.openxmlformats.org/officeDocument/2006/relationships/image" Target="../media/image15.png"/><Relationship Id="rId16" Type="http://schemas.openxmlformats.org/officeDocument/2006/relationships/diagramColors" Target="../diagrams/colors2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5" Type="http://schemas.openxmlformats.org/officeDocument/2006/relationships/diagramQuickStyle" Target="../diagrams/quickStyle20.xml"/><Relationship Id="rId15" Type="http://schemas.openxmlformats.org/officeDocument/2006/relationships/diagramQuickStyle" Target="../diagrams/quickStyle22.xml"/><Relationship Id="rId10" Type="http://schemas.openxmlformats.org/officeDocument/2006/relationships/diagramQuickStyle" Target="../diagrams/quickStyle21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diagramLayout" Target="../diagrams/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0BF2B1-E1A9-4FC2-4014-9681DE299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fr-FR" sz="7200"/>
              <a:t>Détectez des faux billets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93994F-F032-ED20-8384-71E78A27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749925"/>
            <a:ext cx="8258176" cy="631825"/>
          </a:xfrm>
        </p:spPr>
        <p:txBody>
          <a:bodyPr anchor="ctr">
            <a:normAutofit/>
          </a:bodyPr>
          <a:lstStyle/>
          <a:p>
            <a:r>
              <a:rPr lang="fr-FR" sz="2800"/>
              <a:t>Projet 10</a:t>
            </a:r>
          </a:p>
          <a:p>
            <a:endParaRPr lang="fr-FR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516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CFA8A-6419-0C71-EFAF-3A857716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44"/>
            <a:ext cx="10515600" cy="1325563"/>
          </a:xfrm>
        </p:spPr>
        <p:txBody>
          <a:bodyPr/>
          <a:lstStyle/>
          <a:p>
            <a:pPr algn="ctr"/>
            <a:r>
              <a:rPr lang="fr-FR"/>
              <a:t>Récapitulatif – Degré de différentiation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3544233-DDE1-0AB6-50F6-55E5FD5FA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7469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5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E3122FFB-63D7-A75A-2668-7B430C0B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Analyses bivariées</a:t>
            </a:r>
          </a:p>
        </p:txBody>
      </p:sp>
      <p:pic>
        <p:nvPicPr>
          <p:cNvPr id="14" name="Espace réservé du contenu 1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79F929DA-C420-D8DB-5872-EA72A619F6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392" y="1533678"/>
            <a:ext cx="5568338" cy="4077240"/>
          </a:xfrm>
        </p:spPr>
      </p:pic>
      <p:pic>
        <p:nvPicPr>
          <p:cNvPr id="18" name="Espace réservé du contenu 17" descr="Une image contenant capture d’écran, diagramme&#10;&#10;Description générée automatiquement">
            <a:extLst>
              <a:ext uri="{FF2B5EF4-FFF2-40B4-BE49-F238E27FC236}">
                <a16:creationId xmlns:a16="http://schemas.microsoft.com/office/drawing/2014/main" id="{902E0AC3-15F6-CAB2-DBD8-9CF06A8613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0" y="1690688"/>
            <a:ext cx="4811486" cy="4077240"/>
          </a:xfr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C1DE78D-1B31-DBA6-CC84-B7E6D0D414EE}"/>
              </a:ext>
            </a:extLst>
          </p:cNvPr>
          <p:cNvSpPr txBox="1"/>
          <p:nvPr/>
        </p:nvSpPr>
        <p:spPr>
          <a:xfrm>
            <a:off x="1464905" y="5844871"/>
            <a:ext cx="3797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Seulement quelques </a:t>
            </a:r>
            <a:r>
              <a:rPr lang="fr-FR" sz="2000"/>
              <a:t>points</a:t>
            </a:r>
            <a:r>
              <a:rPr lang="fr-FR"/>
              <a:t> « intrus »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312D502-29D0-1C76-A9BD-A947E676DC60}"/>
              </a:ext>
            </a:extLst>
          </p:cNvPr>
          <p:cNvSpPr txBox="1"/>
          <p:nvPr/>
        </p:nvSpPr>
        <p:spPr>
          <a:xfrm>
            <a:off x="6096000" y="5767928"/>
            <a:ext cx="5495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/>
              <a:t>3 corrélation modérées (&gt;0.4) entre :</a:t>
            </a:r>
          </a:p>
          <a:p>
            <a:pPr algn="ctr"/>
            <a:r>
              <a:rPr lang="fr-FR"/>
              <a:t>marge inf, marge sup et long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5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8B957-D9C2-10BE-32CC-622124E7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Gestion des valeurs nulles de marge inf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41DED8A-28EB-1B46-0047-C2322A062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8653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2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93915-5E00-F397-A243-6FEE5240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Régression linéaire (STATSMODELS)</a:t>
            </a:r>
          </a:p>
        </p:txBody>
      </p:sp>
      <p:pic>
        <p:nvPicPr>
          <p:cNvPr id="6" name="Espace réservé du contenu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1293823-3CCB-7286-099D-F0AAAE393E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794" y="1724278"/>
            <a:ext cx="3800475" cy="2701381"/>
          </a:xfrm>
        </p:spPr>
      </p:pic>
      <p:pic>
        <p:nvPicPr>
          <p:cNvPr id="9" name="Espace réservé du contenu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002EFEC-A717-C64C-EEBA-C1189ECB66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793" y="5211959"/>
            <a:ext cx="3800475" cy="1112616"/>
          </a:xfrm>
        </p:spPr>
      </p:pic>
      <p:graphicFrame>
        <p:nvGraphicFramePr>
          <p:cNvPr id="20" name="Diagramme 19">
            <a:extLst>
              <a:ext uri="{FF2B5EF4-FFF2-40B4-BE49-F238E27FC236}">
                <a16:creationId xmlns:a16="http://schemas.microsoft.com/office/drawing/2014/main" id="{403552C0-D364-F62F-DC7C-D8FB548BB1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0667848"/>
              </p:ext>
            </p:extLst>
          </p:nvPr>
        </p:nvGraphicFramePr>
        <p:xfrm>
          <a:off x="798836" y="1690688"/>
          <a:ext cx="5794311" cy="173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B40DA1D-90DC-82C3-DDB8-44D03E5A05A7}"/>
              </a:ext>
            </a:extLst>
          </p:cNvPr>
          <p:cNvSpPr/>
          <p:nvPr/>
        </p:nvSpPr>
        <p:spPr>
          <a:xfrm>
            <a:off x="9430333" y="1779568"/>
            <a:ext cx="419100" cy="25907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EB7BE7-1EAD-4012-E687-779EC7494213}"/>
              </a:ext>
            </a:extLst>
          </p:cNvPr>
          <p:cNvSpPr/>
          <p:nvPr/>
        </p:nvSpPr>
        <p:spPr>
          <a:xfrm>
            <a:off x="9439615" y="5260193"/>
            <a:ext cx="438539" cy="10786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F2FD4D-E65E-D0B8-01F9-8EB822B19DB7}"/>
              </a:ext>
            </a:extLst>
          </p:cNvPr>
          <p:cNvSpPr/>
          <p:nvPr/>
        </p:nvSpPr>
        <p:spPr>
          <a:xfrm>
            <a:off x="7956972" y="1786373"/>
            <a:ext cx="486067" cy="25907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875DE1-3399-744E-930C-1D95C3218A60}"/>
              </a:ext>
            </a:extLst>
          </p:cNvPr>
          <p:cNvSpPr/>
          <p:nvPr/>
        </p:nvSpPr>
        <p:spPr>
          <a:xfrm>
            <a:off x="7962220" y="5245905"/>
            <a:ext cx="468280" cy="10786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420DECBA-B105-A826-315D-6020A79D3C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8581215"/>
              </p:ext>
            </p:extLst>
          </p:nvPr>
        </p:nvGraphicFramePr>
        <p:xfrm>
          <a:off x="690465" y="3671429"/>
          <a:ext cx="5794311" cy="2701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E768AA07-3D8C-2691-6579-0EE416848303}"/>
              </a:ext>
            </a:extLst>
          </p:cNvPr>
          <p:cNvSpPr/>
          <p:nvPr/>
        </p:nvSpPr>
        <p:spPr>
          <a:xfrm>
            <a:off x="8668139" y="4555543"/>
            <a:ext cx="637786" cy="2705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44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711986F-BA2F-7238-DA51-77F7C41D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459"/>
            <a:ext cx="10515600" cy="1325563"/>
          </a:xfrm>
        </p:spPr>
        <p:txBody>
          <a:bodyPr/>
          <a:lstStyle/>
          <a:p>
            <a:pPr algn="ctr"/>
            <a:r>
              <a:rPr lang="fr-FR"/>
              <a:t>Régression linéaire (STATSMODELS)</a:t>
            </a:r>
          </a:p>
        </p:txBody>
      </p:sp>
      <p:graphicFrame>
        <p:nvGraphicFramePr>
          <p:cNvPr id="17" name="Diagramme 16">
            <a:extLst>
              <a:ext uri="{FF2B5EF4-FFF2-40B4-BE49-F238E27FC236}">
                <a16:creationId xmlns:a16="http://schemas.microsoft.com/office/drawing/2014/main" id="{9ED90BF2-B0C3-7B83-B463-5A00642CF6B3}"/>
              </a:ext>
            </a:extLst>
          </p:cNvPr>
          <p:cNvGraphicFramePr/>
          <p:nvPr/>
        </p:nvGraphicFramePr>
        <p:xfrm>
          <a:off x="6540564" y="5568282"/>
          <a:ext cx="5052332" cy="924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2BD1F120-8E07-7ECB-9813-B4EFC7570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8733578"/>
              </p:ext>
            </p:extLst>
          </p:nvPr>
        </p:nvGraphicFramePr>
        <p:xfrm>
          <a:off x="939240" y="1389046"/>
          <a:ext cx="4712196" cy="185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71A29DFE-D8DD-DD24-DC19-41B51C64D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9938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Espace réservé du contenu 18">
            <a:extLst>
              <a:ext uri="{FF2B5EF4-FFF2-40B4-BE49-F238E27FC236}">
                <a16:creationId xmlns:a16="http://schemas.microsoft.com/office/drawing/2014/main" id="{AE4656A3-944E-9BE4-E747-3048F40654E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0104403"/>
              </p:ext>
            </p:extLst>
          </p:nvPr>
        </p:nvGraphicFramePr>
        <p:xfrm>
          <a:off x="988807" y="3241173"/>
          <a:ext cx="4712197" cy="185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6" name="Espace réservé du contenu 5" descr="Une image contenant texte, ligne, Tracé, capture d’écran&#10;&#10;Description générée automatiquement">
            <a:extLst>
              <a:ext uri="{FF2B5EF4-FFF2-40B4-BE49-F238E27FC236}">
                <a16:creationId xmlns:a16="http://schemas.microsoft.com/office/drawing/2014/main" id="{955FE589-4A0B-BC76-F245-1ABCA1D489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2022"/>
            <a:ext cx="5496896" cy="3973438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F93EF8-710E-8D69-9A99-E5F980384E43}"/>
              </a:ext>
            </a:extLst>
          </p:cNvPr>
          <p:cNvSpPr/>
          <p:nvPr/>
        </p:nvSpPr>
        <p:spPr>
          <a:xfrm>
            <a:off x="8024368" y="2939142"/>
            <a:ext cx="3228392" cy="6718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C0C23F-BF3C-1307-17E9-1576C220F749}"/>
              </a:ext>
            </a:extLst>
          </p:cNvPr>
          <p:cNvSpPr/>
          <p:nvPr/>
        </p:nvSpPr>
        <p:spPr>
          <a:xfrm>
            <a:off x="6885992" y="3760237"/>
            <a:ext cx="2379306" cy="494523"/>
          </a:xfrm>
          <a:prstGeom prst="rect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D5C6991B-EDA1-D6EE-4B26-60059FF7A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312187"/>
              </p:ext>
            </p:extLst>
          </p:nvPr>
        </p:nvGraphicFramePr>
        <p:xfrm>
          <a:off x="939239" y="5248057"/>
          <a:ext cx="4761765" cy="1244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4771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6F138-4D1C-37CA-D2F5-831813FC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926"/>
            <a:ext cx="10515600" cy="1325563"/>
          </a:xfrm>
        </p:spPr>
        <p:txBody>
          <a:bodyPr/>
          <a:lstStyle/>
          <a:p>
            <a:pPr algn="ctr"/>
            <a:r>
              <a:rPr lang="fr-FR"/>
              <a:t>Hypothèses de validation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D820136-8FD4-6C5F-72FA-B02065D5B82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41240586"/>
              </p:ext>
            </p:extLst>
          </p:nvPr>
        </p:nvGraphicFramePr>
        <p:xfrm>
          <a:off x="688909" y="1602336"/>
          <a:ext cx="5767873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Espace réservé du contenu 6" descr="Une image contenant texte, Tracé, capture d’écran, ligne&#10;&#10;Description générée automatiquement">
            <a:extLst>
              <a:ext uri="{FF2B5EF4-FFF2-40B4-BE49-F238E27FC236}">
                <a16:creationId xmlns:a16="http://schemas.microsoft.com/office/drawing/2014/main" id="{89DD7C4D-AA76-14C5-4D67-4B36FDA9D6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73" y="1969821"/>
            <a:ext cx="5271795" cy="4351338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A8A7AD3-7597-9061-2EB4-B9AC0ED4E517}"/>
              </a:ext>
            </a:extLst>
          </p:cNvPr>
          <p:cNvSpPr txBox="1"/>
          <p:nvPr/>
        </p:nvSpPr>
        <p:spPr>
          <a:xfrm>
            <a:off x="7817498" y="1600489"/>
            <a:ext cx="3601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>
                <a:solidFill>
                  <a:schemeClr val="accent2"/>
                </a:solidFill>
              </a:rPr>
              <a:t>Pour la normalité des résidus</a:t>
            </a:r>
          </a:p>
        </p:txBody>
      </p:sp>
    </p:spTree>
    <p:extLst>
      <p:ext uri="{BB962C8B-B14F-4D97-AF65-F5344CB8AC3E}">
        <p14:creationId xmlns:p14="http://schemas.microsoft.com/office/powerpoint/2010/main" val="4019568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DECD34-2F87-576F-B8A2-16AB8C58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Détection des faux billets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C4F9730F-D73E-6BDB-78FC-FD94BE5AF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038888"/>
              </p:ext>
            </p:extLst>
          </p:nvPr>
        </p:nvGraphicFramePr>
        <p:xfrm>
          <a:off x="838200" y="1690687"/>
          <a:ext cx="105156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603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9E89E-102D-65B3-5120-21ABAC14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Régression logistique (STATSMODELS)</a:t>
            </a:r>
          </a:p>
        </p:txBody>
      </p:sp>
      <p:pic>
        <p:nvPicPr>
          <p:cNvPr id="8" name="Espace réservé du contenu 7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D4D3542E-97FC-47B6-32B3-3FB85F0B92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632" y="4143821"/>
            <a:ext cx="3082244" cy="1531753"/>
          </a:xfrm>
        </p:spPr>
      </p:pic>
      <p:pic>
        <p:nvPicPr>
          <p:cNvPr id="6" name="Espace réservé du contenu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2061BE77-2995-B38E-A26E-F9C7440E18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94" y="3878988"/>
            <a:ext cx="3082244" cy="2164268"/>
          </a:xfrm>
        </p:spPr>
      </p:pic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F6D8ECE1-165F-71BD-F1CC-F6D2A5520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5046791"/>
              </p:ext>
            </p:extLst>
          </p:nvPr>
        </p:nvGraphicFramePr>
        <p:xfrm>
          <a:off x="838200" y="1875453"/>
          <a:ext cx="6439677" cy="1618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9751EF1E-1443-14BD-7A8F-1AF2647E5C58}"/>
              </a:ext>
            </a:extLst>
          </p:cNvPr>
          <p:cNvSpPr txBox="1"/>
          <p:nvPr/>
        </p:nvSpPr>
        <p:spPr>
          <a:xfrm>
            <a:off x="1983780" y="1506121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solidFill>
                  <a:schemeClr val="accent2"/>
                </a:solidFill>
              </a:rPr>
              <a:t>Procédé similaire à la régression linéaire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883BEF0D-FED6-3885-BEB3-2DDE0CEEED33}"/>
              </a:ext>
            </a:extLst>
          </p:cNvPr>
          <p:cNvSpPr/>
          <p:nvPr/>
        </p:nvSpPr>
        <p:spPr>
          <a:xfrm rot="16200000">
            <a:off x="3513144" y="4709195"/>
            <a:ext cx="751123" cy="3386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4" name="Tableau 14">
            <a:extLst>
              <a:ext uri="{FF2B5EF4-FFF2-40B4-BE49-F238E27FC236}">
                <a16:creationId xmlns:a16="http://schemas.microsoft.com/office/drawing/2014/main" id="{6889696B-4459-05F7-12E9-649EB1952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476311"/>
              </p:ext>
            </p:extLst>
          </p:nvPr>
        </p:nvGraphicFramePr>
        <p:xfrm>
          <a:off x="8483683" y="2237429"/>
          <a:ext cx="1195122" cy="946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3131938266"/>
                    </a:ext>
                  </a:extLst>
                </a:gridCol>
                <a:gridCol w="612192">
                  <a:extLst>
                    <a:ext uri="{9D8B030D-6E8A-4147-A177-3AD203B41FA5}">
                      <a16:colId xmlns:a16="http://schemas.microsoft.com/office/drawing/2014/main" val="4201878283"/>
                    </a:ext>
                  </a:extLst>
                </a:gridCol>
              </a:tblGrid>
              <a:tr h="473465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CC0000"/>
                          </a:solidFill>
                        </a:rPr>
                        <a:t>392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815834"/>
                  </a:ext>
                </a:extLst>
              </a:tr>
              <a:tr h="473465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8000"/>
                          </a:solidFill>
                        </a:rPr>
                        <a:t>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651009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B5B967F5-ACC8-33A5-E70C-31AB4AA27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145176"/>
              </p:ext>
            </p:extLst>
          </p:nvPr>
        </p:nvGraphicFramePr>
        <p:xfrm>
          <a:off x="8486192" y="5096326"/>
          <a:ext cx="1192613" cy="946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421">
                  <a:extLst>
                    <a:ext uri="{9D8B030D-6E8A-4147-A177-3AD203B41FA5}">
                      <a16:colId xmlns:a16="http://schemas.microsoft.com/office/drawing/2014/main" val="3131938266"/>
                    </a:ext>
                  </a:extLst>
                </a:gridCol>
                <a:gridCol w="612192">
                  <a:extLst>
                    <a:ext uri="{9D8B030D-6E8A-4147-A177-3AD203B41FA5}">
                      <a16:colId xmlns:a16="http://schemas.microsoft.com/office/drawing/2014/main" val="4201878283"/>
                    </a:ext>
                  </a:extLst>
                </a:gridCol>
              </a:tblGrid>
              <a:tr h="473465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CC0000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815834"/>
                  </a:ext>
                </a:extLst>
              </a:tr>
              <a:tr h="473465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8000"/>
                          </a:solidFill>
                        </a:rPr>
                        <a:t>197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651009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81FD3685-C689-BAE6-A272-2CBBE14E91F1}"/>
              </a:ext>
            </a:extLst>
          </p:cNvPr>
          <p:cNvSpPr txBox="1"/>
          <p:nvPr/>
        </p:nvSpPr>
        <p:spPr>
          <a:xfrm>
            <a:off x="8121187" y="1729329"/>
            <a:ext cx="232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Matrice de confusion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F49BD3B-EA18-A419-2711-7F8A954BC8AC}"/>
              </a:ext>
            </a:extLst>
          </p:cNvPr>
          <p:cNvSpPr txBox="1"/>
          <p:nvPr/>
        </p:nvSpPr>
        <p:spPr>
          <a:xfrm>
            <a:off x="7567188" y="5152685"/>
            <a:ext cx="553998" cy="7912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400" b="1"/>
              <a:t>Test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08FCBC4-5CE9-2E06-25C4-8763BA947E2C}"/>
              </a:ext>
            </a:extLst>
          </p:cNvPr>
          <p:cNvSpPr txBox="1"/>
          <p:nvPr/>
        </p:nvSpPr>
        <p:spPr>
          <a:xfrm>
            <a:off x="8483683" y="3386471"/>
            <a:ext cx="2626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392 </a:t>
            </a:r>
            <a:r>
              <a:rPr lang="fr-FR" b="1">
                <a:solidFill>
                  <a:srgbClr val="C00000"/>
                </a:solidFill>
              </a:rPr>
              <a:t>faux</a:t>
            </a:r>
            <a:r>
              <a:rPr lang="fr-FR"/>
              <a:t>   </a:t>
            </a:r>
            <a:r>
              <a:rPr lang="fr-FR">
                <a:sym typeface="Wingdings" panose="05000000000000000000" pitchFamily="2" charset="2"/>
              </a:rPr>
              <a:t></a:t>
            </a:r>
            <a:r>
              <a:rPr lang="fr-FR"/>
              <a:t>    </a:t>
            </a:r>
            <a:r>
              <a:rPr lang="fr-FR" b="1">
                <a:solidFill>
                  <a:srgbClr val="C00000"/>
                </a:solidFill>
              </a:rPr>
              <a:t>faux</a:t>
            </a:r>
          </a:p>
          <a:p>
            <a:r>
              <a:rPr lang="fr-FR"/>
              <a:t>800 </a:t>
            </a:r>
            <a:r>
              <a:rPr lang="fr-FR" b="1">
                <a:solidFill>
                  <a:srgbClr val="008000"/>
                </a:solidFill>
              </a:rPr>
              <a:t>vrais</a:t>
            </a:r>
            <a:r>
              <a:rPr lang="fr-FR"/>
              <a:t>  </a:t>
            </a:r>
            <a:r>
              <a:rPr lang="fr-FR">
                <a:sym typeface="Wingdings" panose="05000000000000000000" pitchFamily="2" charset="2"/>
              </a:rPr>
              <a:t></a:t>
            </a:r>
            <a:r>
              <a:rPr lang="fr-FR"/>
              <a:t>     </a:t>
            </a:r>
            <a:r>
              <a:rPr lang="fr-FR" b="1">
                <a:solidFill>
                  <a:srgbClr val="008000"/>
                </a:solidFill>
              </a:rPr>
              <a:t>vrai</a:t>
            </a:r>
          </a:p>
          <a:p>
            <a:r>
              <a:rPr lang="fr-FR"/>
              <a:t>6 </a:t>
            </a:r>
            <a:r>
              <a:rPr lang="fr-FR" b="1">
                <a:solidFill>
                  <a:srgbClr val="C00000"/>
                </a:solidFill>
              </a:rPr>
              <a:t>faux </a:t>
            </a:r>
            <a:r>
              <a:rPr lang="fr-FR"/>
              <a:t>      </a:t>
            </a:r>
            <a:r>
              <a:rPr lang="fr-FR">
                <a:sym typeface="Wingdings" panose="05000000000000000000" pitchFamily="2" charset="2"/>
              </a:rPr>
              <a:t>     </a:t>
            </a:r>
            <a:r>
              <a:rPr lang="fr-FR" b="1">
                <a:solidFill>
                  <a:srgbClr val="008000"/>
                </a:solidFill>
                <a:sym typeface="Wingdings" panose="05000000000000000000" pitchFamily="2" charset="2"/>
              </a:rPr>
              <a:t>vrai</a:t>
            </a:r>
          </a:p>
          <a:p>
            <a:r>
              <a:rPr lang="fr-FR">
                <a:sym typeface="Wingdings" panose="05000000000000000000" pitchFamily="2" charset="2"/>
              </a:rPr>
              <a:t>2 </a:t>
            </a:r>
            <a:r>
              <a:rPr lang="fr-FR" b="1">
                <a:solidFill>
                  <a:srgbClr val="008000"/>
                </a:solidFill>
                <a:sym typeface="Wingdings" panose="05000000000000000000" pitchFamily="2" charset="2"/>
              </a:rPr>
              <a:t>vrais </a:t>
            </a:r>
            <a:r>
              <a:rPr lang="fr-FR">
                <a:sym typeface="Wingdings" panose="05000000000000000000" pitchFamily="2" charset="2"/>
              </a:rPr>
              <a:t>          </a:t>
            </a:r>
            <a:r>
              <a:rPr lang="fr-FR" b="1">
                <a:solidFill>
                  <a:srgbClr val="C00000"/>
                </a:solidFill>
                <a:sym typeface="Wingdings" panose="05000000000000000000" pitchFamily="2" charset="2"/>
              </a:rPr>
              <a:t>faux</a:t>
            </a:r>
            <a:endParaRPr lang="fr-FR" b="1">
              <a:solidFill>
                <a:srgbClr val="C0000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477A525-A8DB-5208-B275-20B807A5A750}"/>
              </a:ext>
            </a:extLst>
          </p:cNvPr>
          <p:cNvSpPr txBox="1"/>
          <p:nvPr/>
        </p:nvSpPr>
        <p:spPr>
          <a:xfrm>
            <a:off x="10019658" y="2230614"/>
            <a:ext cx="204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Accuracy : 0.99 </a:t>
            </a:r>
          </a:p>
          <a:p>
            <a:r>
              <a:rPr lang="fr-FR"/>
              <a:t>Recall : 0.98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CB9DFCF-839E-D8CD-8BD8-E27AC1F35866}"/>
              </a:ext>
            </a:extLst>
          </p:cNvPr>
          <p:cNvSpPr txBox="1"/>
          <p:nvPr/>
        </p:nvSpPr>
        <p:spPr>
          <a:xfrm>
            <a:off x="10024554" y="5152685"/>
            <a:ext cx="203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Accuracy : 0.99 </a:t>
            </a:r>
          </a:p>
          <a:p>
            <a:r>
              <a:rPr lang="fr-FR"/>
              <a:t>Recall : 0.99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110F4D5-5894-2702-6118-A4147D05A6A5}"/>
              </a:ext>
            </a:extLst>
          </p:cNvPr>
          <p:cNvSpPr txBox="1"/>
          <p:nvPr/>
        </p:nvSpPr>
        <p:spPr>
          <a:xfrm>
            <a:off x="7498438" y="1980343"/>
            <a:ext cx="553998" cy="19010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400" b="1"/>
              <a:t>Entrainement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01722F1-72D1-C4D3-0242-31B887834B4E}"/>
              </a:ext>
            </a:extLst>
          </p:cNvPr>
          <p:cNvSpPr txBox="1"/>
          <p:nvPr/>
        </p:nvSpPr>
        <p:spPr>
          <a:xfrm>
            <a:off x="8052436" y="4642590"/>
            <a:ext cx="232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Matrice de confusion </a:t>
            </a:r>
          </a:p>
        </p:txBody>
      </p:sp>
    </p:spTree>
    <p:extLst>
      <p:ext uri="{BB962C8B-B14F-4D97-AF65-F5344CB8AC3E}">
        <p14:creationId xmlns:p14="http://schemas.microsoft.com/office/powerpoint/2010/main" val="3120661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9E89E-102D-65B3-5120-21ABAC14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324485"/>
            <a:ext cx="9690100" cy="1325563"/>
          </a:xfrm>
        </p:spPr>
        <p:txBody>
          <a:bodyPr/>
          <a:lstStyle/>
          <a:p>
            <a:pPr algn="ctr"/>
            <a:r>
              <a:rPr lang="fr-FR"/>
              <a:t>Comparaison des résultats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798125AD-0142-B31A-A111-DDD0A3A36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84472"/>
              </p:ext>
            </p:extLst>
          </p:nvPr>
        </p:nvGraphicFramePr>
        <p:xfrm>
          <a:off x="975360" y="1889760"/>
          <a:ext cx="10642601" cy="37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120">
                  <a:extLst>
                    <a:ext uri="{9D8B030D-6E8A-4147-A177-3AD203B41FA5}">
                      <a16:colId xmlns:a16="http://schemas.microsoft.com/office/drawing/2014/main" val="2102350802"/>
                    </a:ext>
                  </a:extLst>
                </a:gridCol>
                <a:gridCol w="2583905">
                  <a:extLst>
                    <a:ext uri="{9D8B030D-6E8A-4147-A177-3AD203B41FA5}">
                      <a16:colId xmlns:a16="http://schemas.microsoft.com/office/drawing/2014/main" val="2151210986"/>
                    </a:ext>
                  </a:extLst>
                </a:gridCol>
                <a:gridCol w="1687446">
                  <a:extLst>
                    <a:ext uri="{9D8B030D-6E8A-4147-A177-3AD203B41FA5}">
                      <a16:colId xmlns:a16="http://schemas.microsoft.com/office/drawing/2014/main" val="3317041977"/>
                    </a:ext>
                  </a:extLst>
                </a:gridCol>
                <a:gridCol w="2586649">
                  <a:extLst>
                    <a:ext uri="{9D8B030D-6E8A-4147-A177-3AD203B41FA5}">
                      <a16:colId xmlns:a16="http://schemas.microsoft.com/office/drawing/2014/main" val="2650569958"/>
                    </a:ext>
                  </a:extLst>
                </a:gridCol>
                <a:gridCol w="1935481">
                  <a:extLst>
                    <a:ext uri="{9D8B030D-6E8A-4147-A177-3AD203B41FA5}">
                      <a16:colId xmlns:a16="http://schemas.microsoft.com/office/drawing/2014/main" val="4026533219"/>
                    </a:ext>
                  </a:extLst>
                </a:gridCol>
              </a:tblGrid>
              <a:tr h="1341473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                          Modèle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            Train Set                  Mauvaises prédictions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   Train Set                     Faux billets        passés vrais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            Test Set                           Mauvaises prédictions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/>
                        <a:t>Test Set                                 Faux billets       passés vrais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606708"/>
                  </a:ext>
                </a:extLst>
              </a:tr>
              <a:tr h="788976">
                <a:tc>
                  <a:txBody>
                    <a:bodyPr/>
                    <a:lstStyle/>
                    <a:p>
                      <a:pPr algn="ctr"/>
                      <a:r>
                        <a:rPr lang="fr-FR" sz="2000"/>
                        <a:t>K-MEANS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373704"/>
                  </a:ext>
                </a:extLst>
              </a:tr>
              <a:tr h="788976">
                <a:tc>
                  <a:txBody>
                    <a:bodyPr/>
                    <a:lstStyle/>
                    <a:p>
                      <a:pPr algn="ctr"/>
                      <a:r>
                        <a:rPr lang="fr-FR" sz="2000"/>
                        <a:t>RegLog SKLEARN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588242"/>
                  </a:ext>
                </a:extLst>
              </a:tr>
              <a:tr h="788976">
                <a:tc>
                  <a:txBody>
                    <a:bodyPr/>
                    <a:lstStyle/>
                    <a:p>
                      <a:pPr algn="ctr"/>
                      <a:r>
                        <a:rPr lang="fr-FR" sz="2000" b="1">
                          <a:solidFill>
                            <a:srgbClr val="008000"/>
                          </a:solidFill>
                        </a:rPr>
                        <a:t>RegLog STATSMODELS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>
                          <a:solidFill>
                            <a:srgbClr val="008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>
                          <a:solidFill>
                            <a:srgbClr val="008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297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058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711986F-BA2F-7238-DA51-77F7C41D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459"/>
            <a:ext cx="10515600" cy="1325563"/>
          </a:xfrm>
        </p:spPr>
        <p:txBody>
          <a:bodyPr/>
          <a:lstStyle/>
          <a:p>
            <a:pPr algn="ctr"/>
            <a:r>
              <a:rPr lang="fr-FR"/>
              <a:t>Régression linéaire (SKLEARN)</a:t>
            </a:r>
          </a:p>
        </p:txBody>
      </p:sp>
      <p:pic>
        <p:nvPicPr>
          <p:cNvPr id="9" name="Espace réservé du contenu 8" descr="Une image contenant texte, ligne, Tracé, capture d’écran&#10;&#10;Description générée automatiquement">
            <a:extLst>
              <a:ext uri="{FF2B5EF4-FFF2-40B4-BE49-F238E27FC236}">
                <a16:creationId xmlns:a16="http://schemas.microsoft.com/office/drawing/2014/main" id="{C0C3F18C-F216-E531-DE35-2CD785D5A2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9506"/>
            <a:ext cx="5589231" cy="3875596"/>
          </a:xfrm>
        </p:spPr>
      </p:pic>
      <p:graphicFrame>
        <p:nvGraphicFramePr>
          <p:cNvPr id="17" name="Diagramme 16">
            <a:extLst>
              <a:ext uri="{FF2B5EF4-FFF2-40B4-BE49-F238E27FC236}">
                <a16:creationId xmlns:a16="http://schemas.microsoft.com/office/drawing/2014/main" id="{9ED90BF2-B0C3-7B83-B463-5A00642CF6B3}"/>
              </a:ext>
            </a:extLst>
          </p:cNvPr>
          <p:cNvGraphicFramePr/>
          <p:nvPr/>
        </p:nvGraphicFramePr>
        <p:xfrm>
          <a:off x="6540564" y="5568282"/>
          <a:ext cx="5052332" cy="924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2BD1F120-8E07-7ECB-9813-B4EFC7570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202825"/>
              </p:ext>
            </p:extLst>
          </p:nvPr>
        </p:nvGraphicFramePr>
        <p:xfrm>
          <a:off x="939240" y="1389046"/>
          <a:ext cx="4712196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71A29DFE-D8DD-DD24-DC19-41B51C64D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9938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Espace réservé du contenu 18">
            <a:extLst>
              <a:ext uri="{FF2B5EF4-FFF2-40B4-BE49-F238E27FC236}">
                <a16:creationId xmlns:a16="http://schemas.microsoft.com/office/drawing/2014/main" id="{AE4656A3-944E-9BE4-E747-3048F40654E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4562432"/>
              </p:ext>
            </p:extLst>
          </p:nvPr>
        </p:nvGraphicFramePr>
        <p:xfrm>
          <a:off x="939240" y="4418045"/>
          <a:ext cx="4712197" cy="2074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3F93EF8-710E-8D69-9A99-E5F980384E43}"/>
              </a:ext>
            </a:extLst>
          </p:cNvPr>
          <p:cNvSpPr/>
          <p:nvPr/>
        </p:nvSpPr>
        <p:spPr>
          <a:xfrm>
            <a:off x="8024368" y="2939142"/>
            <a:ext cx="3228392" cy="6718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C0C23F-BF3C-1307-17E9-1576C220F749}"/>
              </a:ext>
            </a:extLst>
          </p:cNvPr>
          <p:cNvSpPr/>
          <p:nvPr/>
        </p:nvSpPr>
        <p:spPr>
          <a:xfrm>
            <a:off x="6885992" y="3760237"/>
            <a:ext cx="2379306" cy="494523"/>
          </a:xfrm>
          <a:prstGeom prst="rect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57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79A5C-665B-3ADE-5CBF-0E8925E4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Sommaire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D416D37-E778-E679-32BC-0408120BC9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3677"/>
              </p:ext>
            </p:extLst>
          </p:nvPr>
        </p:nvGraphicFramePr>
        <p:xfrm>
          <a:off x="1092200" y="181546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7996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9E89E-102D-65B3-5120-21ABAC14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Régression logistique (SKLEARN)</a:t>
            </a:r>
          </a:p>
        </p:txBody>
      </p:sp>
      <p:graphicFrame>
        <p:nvGraphicFramePr>
          <p:cNvPr id="14" name="Tableau 14">
            <a:extLst>
              <a:ext uri="{FF2B5EF4-FFF2-40B4-BE49-F238E27FC236}">
                <a16:creationId xmlns:a16="http://schemas.microsoft.com/office/drawing/2014/main" id="{6889696B-4459-05F7-12E9-649EB1952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23833"/>
              </p:ext>
            </p:extLst>
          </p:nvPr>
        </p:nvGraphicFramePr>
        <p:xfrm>
          <a:off x="8483683" y="2237429"/>
          <a:ext cx="1195122" cy="946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3131938266"/>
                    </a:ext>
                  </a:extLst>
                </a:gridCol>
                <a:gridCol w="612192">
                  <a:extLst>
                    <a:ext uri="{9D8B030D-6E8A-4147-A177-3AD203B41FA5}">
                      <a16:colId xmlns:a16="http://schemas.microsoft.com/office/drawing/2014/main" val="4201878283"/>
                    </a:ext>
                  </a:extLst>
                </a:gridCol>
              </a:tblGrid>
              <a:tr h="473465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CC0000"/>
                          </a:solidFill>
                        </a:rPr>
                        <a:t>392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815834"/>
                  </a:ext>
                </a:extLst>
              </a:tr>
              <a:tr h="473465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8000"/>
                          </a:solidFill>
                        </a:rPr>
                        <a:t>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651009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B5B967F5-ACC8-33A5-E70C-31AB4AA27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62797"/>
              </p:ext>
            </p:extLst>
          </p:nvPr>
        </p:nvGraphicFramePr>
        <p:xfrm>
          <a:off x="8486192" y="5096326"/>
          <a:ext cx="1192613" cy="946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421">
                  <a:extLst>
                    <a:ext uri="{9D8B030D-6E8A-4147-A177-3AD203B41FA5}">
                      <a16:colId xmlns:a16="http://schemas.microsoft.com/office/drawing/2014/main" val="3131938266"/>
                    </a:ext>
                  </a:extLst>
                </a:gridCol>
                <a:gridCol w="612192">
                  <a:extLst>
                    <a:ext uri="{9D8B030D-6E8A-4147-A177-3AD203B41FA5}">
                      <a16:colId xmlns:a16="http://schemas.microsoft.com/office/drawing/2014/main" val="4201878283"/>
                    </a:ext>
                  </a:extLst>
                </a:gridCol>
              </a:tblGrid>
              <a:tr h="473465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CC0000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815834"/>
                  </a:ext>
                </a:extLst>
              </a:tr>
              <a:tr h="473465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8000"/>
                          </a:solidFill>
                        </a:rPr>
                        <a:t>196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651009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81FD3685-C689-BAE6-A272-2CBBE14E91F1}"/>
              </a:ext>
            </a:extLst>
          </p:cNvPr>
          <p:cNvSpPr txBox="1"/>
          <p:nvPr/>
        </p:nvSpPr>
        <p:spPr>
          <a:xfrm>
            <a:off x="8121187" y="1729329"/>
            <a:ext cx="232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Matrice de confusion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F49BD3B-EA18-A419-2711-7F8A954BC8AC}"/>
              </a:ext>
            </a:extLst>
          </p:cNvPr>
          <p:cNvSpPr txBox="1"/>
          <p:nvPr/>
        </p:nvSpPr>
        <p:spPr>
          <a:xfrm>
            <a:off x="7567188" y="5152685"/>
            <a:ext cx="553998" cy="7912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400" b="1"/>
              <a:t>Test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08FCBC4-5CE9-2E06-25C4-8763BA947E2C}"/>
              </a:ext>
            </a:extLst>
          </p:cNvPr>
          <p:cNvSpPr txBox="1"/>
          <p:nvPr/>
        </p:nvSpPr>
        <p:spPr>
          <a:xfrm>
            <a:off x="8483683" y="3386471"/>
            <a:ext cx="2626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392 </a:t>
            </a:r>
            <a:r>
              <a:rPr lang="fr-FR" b="1">
                <a:solidFill>
                  <a:srgbClr val="C00000"/>
                </a:solidFill>
              </a:rPr>
              <a:t>faux</a:t>
            </a:r>
            <a:r>
              <a:rPr lang="fr-FR"/>
              <a:t>   </a:t>
            </a:r>
            <a:r>
              <a:rPr lang="fr-FR">
                <a:sym typeface="Wingdings" panose="05000000000000000000" pitchFamily="2" charset="2"/>
              </a:rPr>
              <a:t></a:t>
            </a:r>
            <a:r>
              <a:rPr lang="fr-FR"/>
              <a:t>    </a:t>
            </a:r>
            <a:r>
              <a:rPr lang="fr-FR" b="1">
                <a:solidFill>
                  <a:srgbClr val="C00000"/>
                </a:solidFill>
              </a:rPr>
              <a:t>faux</a:t>
            </a:r>
          </a:p>
          <a:p>
            <a:r>
              <a:rPr lang="fr-FR"/>
              <a:t>800 </a:t>
            </a:r>
            <a:r>
              <a:rPr lang="fr-FR" b="1">
                <a:solidFill>
                  <a:srgbClr val="008000"/>
                </a:solidFill>
              </a:rPr>
              <a:t>vrais</a:t>
            </a:r>
            <a:r>
              <a:rPr lang="fr-FR"/>
              <a:t>  </a:t>
            </a:r>
            <a:r>
              <a:rPr lang="fr-FR">
                <a:sym typeface="Wingdings" panose="05000000000000000000" pitchFamily="2" charset="2"/>
              </a:rPr>
              <a:t></a:t>
            </a:r>
            <a:r>
              <a:rPr lang="fr-FR"/>
              <a:t>     </a:t>
            </a:r>
            <a:r>
              <a:rPr lang="fr-FR" b="1">
                <a:solidFill>
                  <a:srgbClr val="008000"/>
                </a:solidFill>
              </a:rPr>
              <a:t>vrai</a:t>
            </a:r>
          </a:p>
          <a:p>
            <a:r>
              <a:rPr lang="fr-FR"/>
              <a:t>8 </a:t>
            </a:r>
            <a:r>
              <a:rPr lang="fr-FR" b="1">
                <a:solidFill>
                  <a:srgbClr val="C00000"/>
                </a:solidFill>
              </a:rPr>
              <a:t>faux </a:t>
            </a:r>
            <a:r>
              <a:rPr lang="fr-FR"/>
              <a:t>      </a:t>
            </a:r>
            <a:r>
              <a:rPr lang="fr-FR">
                <a:sym typeface="Wingdings" panose="05000000000000000000" pitchFamily="2" charset="2"/>
              </a:rPr>
              <a:t>     </a:t>
            </a:r>
            <a:r>
              <a:rPr lang="fr-FR" b="1">
                <a:solidFill>
                  <a:srgbClr val="008000"/>
                </a:solidFill>
                <a:sym typeface="Wingdings" panose="05000000000000000000" pitchFamily="2" charset="2"/>
              </a:rPr>
              <a:t>vrai</a:t>
            </a:r>
          </a:p>
          <a:p>
            <a:r>
              <a:rPr lang="fr-FR">
                <a:sym typeface="Wingdings" panose="05000000000000000000" pitchFamily="2" charset="2"/>
              </a:rPr>
              <a:t>3 </a:t>
            </a:r>
            <a:r>
              <a:rPr lang="fr-FR" b="1">
                <a:solidFill>
                  <a:srgbClr val="008000"/>
                </a:solidFill>
                <a:sym typeface="Wingdings" panose="05000000000000000000" pitchFamily="2" charset="2"/>
              </a:rPr>
              <a:t>vrais </a:t>
            </a:r>
            <a:r>
              <a:rPr lang="fr-FR">
                <a:sym typeface="Wingdings" panose="05000000000000000000" pitchFamily="2" charset="2"/>
              </a:rPr>
              <a:t>          </a:t>
            </a:r>
            <a:r>
              <a:rPr lang="fr-FR" b="1">
                <a:solidFill>
                  <a:srgbClr val="C00000"/>
                </a:solidFill>
                <a:sym typeface="Wingdings" panose="05000000000000000000" pitchFamily="2" charset="2"/>
              </a:rPr>
              <a:t>faux</a:t>
            </a:r>
            <a:endParaRPr lang="fr-FR" b="1">
              <a:solidFill>
                <a:srgbClr val="C0000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477A525-A8DB-5208-B275-20B807A5A750}"/>
              </a:ext>
            </a:extLst>
          </p:cNvPr>
          <p:cNvSpPr txBox="1"/>
          <p:nvPr/>
        </p:nvSpPr>
        <p:spPr>
          <a:xfrm>
            <a:off x="10019658" y="2230614"/>
            <a:ext cx="204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Accuracy : 0.99 </a:t>
            </a:r>
          </a:p>
          <a:p>
            <a:r>
              <a:rPr lang="fr-FR"/>
              <a:t>Recall : 0.98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CB9DFCF-839E-D8CD-8BD8-E27AC1F35866}"/>
              </a:ext>
            </a:extLst>
          </p:cNvPr>
          <p:cNvSpPr txBox="1"/>
          <p:nvPr/>
        </p:nvSpPr>
        <p:spPr>
          <a:xfrm>
            <a:off x="10024554" y="5152685"/>
            <a:ext cx="203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Accuracy : 0.99 </a:t>
            </a:r>
          </a:p>
          <a:p>
            <a:r>
              <a:rPr lang="fr-FR"/>
              <a:t>Recall : 0.99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110F4D5-5894-2702-6118-A4147D05A6A5}"/>
              </a:ext>
            </a:extLst>
          </p:cNvPr>
          <p:cNvSpPr txBox="1"/>
          <p:nvPr/>
        </p:nvSpPr>
        <p:spPr>
          <a:xfrm>
            <a:off x="7498438" y="1980343"/>
            <a:ext cx="553998" cy="19010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400" b="1"/>
              <a:t>Entrainement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99FE9A65-4BD6-0DFA-816A-4EC2DF7F5B9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2562545"/>
              </p:ext>
            </p:extLst>
          </p:nvPr>
        </p:nvGraphicFramePr>
        <p:xfrm>
          <a:off x="685749" y="1729329"/>
          <a:ext cx="6040120" cy="421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ZoneTexte 21">
            <a:extLst>
              <a:ext uri="{FF2B5EF4-FFF2-40B4-BE49-F238E27FC236}">
                <a16:creationId xmlns:a16="http://schemas.microsoft.com/office/drawing/2014/main" id="{8B6684DA-0640-1E3C-2EE6-C3E55D11EB8D}"/>
              </a:ext>
            </a:extLst>
          </p:cNvPr>
          <p:cNvSpPr txBox="1"/>
          <p:nvPr/>
        </p:nvSpPr>
        <p:spPr>
          <a:xfrm>
            <a:off x="8121186" y="4685076"/>
            <a:ext cx="232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Matrice de confusion </a:t>
            </a:r>
          </a:p>
        </p:txBody>
      </p:sp>
    </p:spTree>
    <p:extLst>
      <p:ext uri="{BB962C8B-B14F-4D97-AF65-F5344CB8AC3E}">
        <p14:creationId xmlns:p14="http://schemas.microsoft.com/office/powerpoint/2010/main" val="3900488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9E89E-102D-65B3-5120-21ABAC14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964" y="287970"/>
            <a:ext cx="10515600" cy="1325563"/>
          </a:xfrm>
        </p:spPr>
        <p:txBody>
          <a:bodyPr/>
          <a:lstStyle/>
          <a:p>
            <a:pPr algn="ctr"/>
            <a:r>
              <a:rPr lang="fr-FR"/>
              <a:t>Méthodes des K-means (K=2)</a:t>
            </a:r>
          </a:p>
        </p:txBody>
      </p:sp>
      <p:graphicFrame>
        <p:nvGraphicFramePr>
          <p:cNvPr id="14" name="Tableau 14">
            <a:extLst>
              <a:ext uri="{FF2B5EF4-FFF2-40B4-BE49-F238E27FC236}">
                <a16:creationId xmlns:a16="http://schemas.microsoft.com/office/drawing/2014/main" id="{6889696B-4459-05F7-12E9-649EB1952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85597"/>
              </p:ext>
            </p:extLst>
          </p:nvPr>
        </p:nvGraphicFramePr>
        <p:xfrm>
          <a:off x="2993068" y="3071223"/>
          <a:ext cx="1195122" cy="946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3131938266"/>
                    </a:ext>
                  </a:extLst>
                </a:gridCol>
                <a:gridCol w="612192">
                  <a:extLst>
                    <a:ext uri="{9D8B030D-6E8A-4147-A177-3AD203B41FA5}">
                      <a16:colId xmlns:a16="http://schemas.microsoft.com/office/drawing/2014/main" val="4201878283"/>
                    </a:ext>
                  </a:extLst>
                </a:gridCol>
              </a:tblGrid>
              <a:tr h="473465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CC0000"/>
                          </a:solidFill>
                        </a:rPr>
                        <a:t>388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815834"/>
                  </a:ext>
                </a:extLst>
              </a:tr>
              <a:tr h="473465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8000"/>
                          </a:solidFill>
                        </a:rPr>
                        <a:t>795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651009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B5B967F5-ACC8-33A5-E70C-31AB4AA27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39970"/>
              </p:ext>
            </p:extLst>
          </p:nvPr>
        </p:nvGraphicFramePr>
        <p:xfrm>
          <a:off x="7789172" y="3071223"/>
          <a:ext cx="1192613" cy="93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421">
                  <a:extLst>
                    <a:ext uri="{9D8B030D-6E8A-4147-A177-3AD203B41FA5}">
                      <a16:colId xmlns:a16="http://schemas.microsoft.com/office/drawing/2014/main" val="3131938266"/>
                    </a:ext>
                  </a:extLst>
                </a:gridCol>
                <a:gridCol w="612192">
                  <a:extLst>
                    <a:ext uri="{9D8B030D-6E8A-4147-A177-3AD203B41FA5}">
                      <a16:colId xmlns:a16="http://schemas.microsoft.com/office/drawing/2014/main" val="4201878283"/>
                    </a:ext>
                  </a:extLst>
                </a:gridCol>
              </a:tblGrid>
              <a:tr h="459415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CC000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815834"/>
                  </a:ext>
                </a:extLst>
              </a:tr>
              <a:tr h="473465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8000"/>
                          </a:solidFill>
                        </a:rPr>
                        <a:t>195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651009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81FD3685-C689-BAE6-A272-2CBBE14E91F1}"/>
              </a:ext>
            </a:extLst>
          </p:cNvPr>
          <p:cNvSpPr txBox="1"/>
          <p:nvPr/>
        </p:nvSpPr>
        <p:spPr>
          <a:xfrm>
            <a:off x="2533187" y="2584942"/>
            <a:ext cx="232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Matrice de confusion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F49BD3B-EA18-A419-2711-7F8A954BC8AC}"/>
              </a:ext>
            </a:extLst>
          </p:cNvPr>
          <p:cNvSpPr txBox="1"/>
          <p:nvPr/>
        </p:nvSpPr>
        <p:spPr>
          <a:xfrm rot="5400000">
            <a:off x="9158899" y="1795378"/>
            <a:ext cx="553998" cy="7912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400" b="1"/>
              <a:t>Test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477A525-A8DB-5208-B275-20B807A5A750}"/>
              </a:ext>
            </a:extLst>
          </p:cNvPr>
          <p:cNvSpPr txBox="1"/>
          <p:nvPr/>
        </p:nvSpPr>
        <p:spPr>
          <a:xfrm>
            <a:off x="4541172" y="3216120"/>
            <a:ext cx="204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Accuracy : 0.99 </a:t>
            </a:r>
          </a:p>
          <a:p>
            <a:r>
              <a:rPr lang="fr-FR"/>
              <a:t>Recall : 0.97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CB9DFCF-839E-D8CD-8BD8-E27AC1F35866}"/>
              </a:ext>
            </a:extLst>
          </p:cNvPr>
          <p:cNvSpPr txBox="1"/>
          <p:nvPr/>
        </p:nvSpPr>
        <p:spPr>
          <a:xfrm>
            <a:off x="9435898" y="3105834"/>
            <a:ext cx="203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Accuracy : 0.98</a:t>
            </a:r>
          </a:p>
          <a:p>
            <a:r>
              <a:rPr lang="fr-FR"/>
              <a:t>Recall : 0.98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110F4D5-5894-2702-6118-A4147D05A6A5}"/>
              </a:ext>
            </a:extLst>
          </p:cNvPr>
          <p:cNvSpPr txBox="1"/>
          <p:nvPr/>
        </p:nvSpPr>
        <p:spPr>
          <a:xfrm rot="5400000">
            <a:off x="3313630" y="1240451"/>
            <a:ext cx="553998" cy="19010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400" b="1"/>
              <a:t>Entrainement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F629B17-F844-FE03-169F-0D30F077DBFA}"/>
              </a:ext>
            </a:extLst>
          </p:cNvPr>
          <p:cNvSpPr txBox="1"/>
          <p:nvPr/>
        </p:nvSpPr>
        <p:spPr>
          <a:xfrm>
            <a:off x="7326395" y="2584942"/>
            <a:ext cx="232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Matrice de confusion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9EB8A04-8D9B-136F-D538-6CAD8316EA89}"/>
              </a:ext>
            </a:extLst>
          </p:cNvPr>
          <p:cNvSpPr txBox="1"/>
          <p:nvPr/>
        </p:nvSpPr>
        <p:spPr>
          <a:xfrm>
            <a:off x="2533187" y="4479706"/>
            <a:ext cx="2626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388 </a:t>
            </a:r>
            <a:r>
              <a:rPr lang="fr-FR" b="1">
                <a:solidFill>
                  <a:srgbClr val="C00000"/>
                </a:solidFill>
              </a:rPr>
              <a:t>faux</a:t>
            </a:r>
            <a:r>
              <a:rPr lang="fr-FR"/>
              <a:t>   </a:t>
            </a:r>
            <a:r>
              <a:rPr lang="fr-FR">
                <a:sym typeface="Wingdings" panose="05000000000000000000" pitchFamily="2" charset="2"/>
              </a:rPr>
              <a:t></a:t>
            </a:r>
            <a:r>
              <a:rPr lang="fr-FR"/>
              <a:t>    </a:t>
            </a:r>
            <a:r>
              <a:rPr lang="fr-FR" b="1">
                <a:solidFill>
                  <a:srgbClr val="C00000"/>
                </a:solidFill>
              </a:rPr>
              <a:t>faux</a:t>
            </a:r>
          </a:p>
          <a:p>
            <a:r>
              <a:rPr lang="fr-FR"/>
              <a:t>795 </a:t>
            </a:r>
            <a:r>
              <a:rPr lang="fr-FR" b="1">
                <a:solidFill>
                  <a:srgbClr val="008000"/>
                </a:solidFill>
              </a:rPr>
              <a:t>vrais</a:t>
            </a:r>
            <a:r>
              <a:rPr lang="fr-FR"/>
              <a:t>  </a:t>
            </a:r>
            <a:r>
              <a:rPr lang="fr-FR">
                <a:sym typeface="Wingdings" panose="05000000000000000000" pitchFamily="2" charset="2"/>
              </a:rPr>
              <a:t></a:t>
            </a:r>
            <a:r>
              <a:rPr lang="fr-FR"/>
              <a:t>     </a:t>
            </a:r>
            <a:r>
              <a:rPr lang="fr-FR" b="1">
                <a:solidFill>
                  <a:srgbClr val="008000"/>
                </a:solidFill>
              </a:rPr>
              <a:t>vrai</a:t>
            </a:r>
          </a:p>
          <a:p>
            <a:r>
              <a:rPr lang="fr-FR"/>
              <a:t>10 </a:t>
            </a:r>
            <a:r>
              <a:rPr lang="fr-FR" b="1">
                <a:solidFill>
                  <a:srgbClr val="C00000"/>
                </a:solidFill>
              </a:rPr>
              <a:t>faux </a:t>
            </a:r>
            <a:r>
              <a:rPr lang="fr-FR"/>
              <a:t>    </a:t>
            </a:r>
            <a:r>
              <a:rPr lang="fr-FR">
                <a:sym typeface="Wingdings" panose="05000000000000000000" pitchFamily="2" charset="2"/>
              </a:rPr>
              <a:t>     </a:t>
            </a:r>
            <a:r>
              <a:rPr lang="fr-FR" b="1">
                <a:solidFill>
                  <a:srgbClr val="008000"/>
                </a:solidFill>
                <a:sym typeface="Wingdings" panose="05000000000000000000" pitchFamily="2" charset="2"/>
              </a:rPr>
              <a:t>vrai</a:t>
            </a:r>
          </a:p>
          <a:p>
            <a:r>
              <a:rPr lang="fr-FR">
                <a:sym typeface="Wingdings" panose="05000000000000000000" pitchFamily="2" charset="2"/>
              </a:rPr>
              <a:t>7 </a:t>
            </a:r>
            <a:r>
              <a:rPr lang="fr-FR" b="1">
                <a:solidFill>
                  <a:srgbClr val="008000"/>
                </a:solidFill>
                <a:sym typeface="Wingdings" panose="05000000000000000000" pitchFamily="2" charset="2"/>
              </a:rPr>
              <a:t>vrais </a:t>
            </a:r>
            <a:r>
              <a:rPr lang="fr-FR">
                <a:sym typeface="Wingdings" panose="05000000000000000000" pitchFamily="2" charset="2"/>
              </a:rPr>
              <a:t>           </a:t>
            </a:r>
            <a:r>
              <a:rPr lang="fr-FR" b="1">
                <a:solidFill>
                  <a:srgbClr val="C00000"/>
                </a:solidFill>
                <a:sym typeface="Wingdings" panose="05000000000000000000" pitchFamily="2" charset="2"/>
              </a:rPr>
              <a:t>faux</a:t>
            </a:r>
            <a:endParaRPr lang="fr-FR" b="1">
              <a:solidFill>
                <a:srgbClr val="C0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D416E5-0F55-2349-FB56-9ADABE94FAF0}"/>
              </a:ext>
            </a:extLst>
          </p:cNvPr>
          <p:cNvSpPr txBox="1"/>
          <p:nvPr/>
        </p:nvSpPr>
        <p:spPr>
          <a:xfrm>
            <a:off x="8210315" y="4479706"/>
            <a:ext cx="2626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100 </a:t>
            </a:r>
            <a:r>
              <a:rPr lang="fr-FR" b="1">
                <a:solidFill>
                  <a:srgbClr val="C00000"/>
                </a:solidFill>
              </a:rPr>
              <a:t>faux</a:t>
            </a:r>
            <a:r>
              <a:rPr lang="fr-FR"/>
              <a:t>   </a:t>
            </a:r>
            <a:r>
              <a:rPr lang="fr-FR">
                <a:sym typeface="Wingdings" panose="05000000000000000000" pitchFamily="2" charset="2"/>
              </a:rPr>
              <a:t></a:t>
            </a:r>
            <a:r>
              <a:rPr lang="fr-FR"/>
              <a:t>    </a:t>
            </a:r>
            <a:r>
              <a:rPr lang="fr-FR" b="1">
                <a:solidFill>
                  <a:srgbClr val="C00000"/>
                </a:solidFill>
              </a:rPr>
              <a:t>faux</a:t>
            </a:r>
          </a:p>
          <a:p>
            <a:r>
              <a:rPr lang="fr-FR"/>
              <a:t>195 </a:t>
            </a:r>
            <a:r>
              <a:rPr lang="fr-FR" b="1">
                <a:solidFill>
                  <a:srgbClr val="008000"/>
                </a:solidFill>
              </a:rPr>
              <a:t>vrais</a:t>
            </a:r>
            <a:r>
              <a:rPr lang="fr-FR"/>
              <a:t>  </a:t>
            </a:r>
            <a:r>
              <a:rPr lang="fr-FR">
                <a:sym typeface="Wingdings" panose="05000000000000000000" pitchFamily="2" charset="2"/>
              </a:rPr>
              <a:t></a:t>
            </a:r>
            <a:r>
              <a:rPr lang="fr-FR"/>
              <a:t>     </a:t>
            </a:r>
            <a:r>
              <a:rPr lang="fr-FR" b="1">
                <a:solidFill>
                  <a:srgbClr val="008000"/>
                </a:solidFill>
              </a:rPr>
              <a:t>vrai</a:t>
            </a:r>
          </a:p>
          <a:p>
            <a:r>
              <a:rPr lang="fr-FR"/>
              <a:t>2 </a:t>
            </a:r>
            <a:r>
              <a:rPr lang="fr-FR" b="1">
                <a:solidFill>
                  <a:srgbClr val="C00000"/>
                </a:solidFill>
              </a:rPr>
              <a:t>faux </a:t>
            </a:r>
            <a:r>
              <a:rPr lang="fr-FR"/>
              <a:t>      </a:t>
            </a:r>
            <a:r>
              <a:rPr lang="fr-FR">
                <a:sym typeface="Wingdings" panose="05000000000000000000" pitchFamily="2" charset="2"/>
              </a:rPr>
              <a:t>     </a:t>
            </a:r>
            <a:r>
              <a:rPr lang="fr-FR" b="1">
                <a:solidFill>
                  <a:srgbClr val="008000"/>
                </a:solidFill>
                <a:sym typeface="Wingdings" panose="05000000000000000000" pitchFamily="2" charset="2"/>
              </a:rPr>
              <a:t>vrai</a:t>
            </a:r>
          </a:p>
          <a:p>
            <a:r>
              <a:rPr lang="fr-FR">
                <a:sym typeface="Wingdings" panose="05000000000000000000" pitchFamily="2" charset="2"/>
              </a:rPr>
              <a:t>3 </a:t>
            </a:r>
            <a:r>
              <a:rPr lang="fr-FR" b="1">
                <a:solidFill>
                  <a:srgbClr val="008000"/>
                </a:solidFill>
                <a:sym typeface="Wingdings" panose="05000000000000000000" pitchFamily="2" charset="2"/>
              </a:rPr>
              <a:t>vrais </a:t>
            </a:r>
            <a:r>
              <a:rPr lang="fr-FR">
                <a:sym typeface="Wingdings" panose="05000000000000000000" pitchFamily="2" charset="2"/>
              </a:rPr>
              <a:t>          </a:t>
            </a:r>
            <a:r>
              <a:rPr lang="fr-FR" b="1">
                <a:solidFill>
                  <a:srgbClr val="C00000"/>
                </a:solidFill>
                <a:sym typeface="Wingdings" panose="05000000000000000000" pitchFamily="2" charset="2"/>
              </a:rPr>
              <a:t>faux</a:t>
            </a: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8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2FD13-0083-3A49-DEF8-D7234353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Présentation du jeu de donnée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DA7D538-560D-C353-68CE-5DB9E89A48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3593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57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639D4-DE84-14EF-E0B3-A74EF8B5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04" y="297655"/>
            <a:ext cx="10515600" cy="1325563"/>
          </a:xfrm>
        </p:spPr>
        <p:txBody>
          <a:bodyPr/>
          <a:lstStyle/>
          <a:p>
            <a:pPr algn="ctr"/>
            <a:r>
              <a:rPr lang="fr-FR"/>
              <a:t>Variable diag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2854FF29-F3B3-AD6A-8EF8-1899CB531E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7623263"/>
              </p:ext>
            </p:extLst>
          </p:nvPr>
        </p:nvGraphicFramePr>
        <p:xfrm>
          <a:off x="0" y="1825625"/>
          <a:ext cx="4406965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Espace réservé du contenu 6" descr="Une image contenant diagramme, Tracé, ligne, capture d’écran&#10;&#10;Description générée automatiquement">
            <a:extLst>
              <a:ext uri="{FF2B5EF4-FFF2-40B4-BE49-F238E27FC236}">
                <a16:creationId xmlns:a16="http://schemas.microsoft.com/office/drawing/2014/main" id="{AC0251A9-562F-FD02-7C3C-EC8EE590AF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86" y="1623218"/>
            <a:ext cx="7697755" cy="4553744"/>
          </a:xfrm>
        </p:spPr>
      </p:pic>
    </p:spTree>
    <p:extLst>
      <p:ext uri="{BB962C8B-B14F-4D97-AF65-F5344CB8AC3E}">
        <p14:creationId xmlns:p14="http://schemas.microsoft.com/office/powerpoint/2010/main" val="142237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639D4-DE84-14EF-E0B3-A74EF8B5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04" y="297655"/>
            <a:ext cx="10515600" cy="1325563"/>
          </a:xfrm>
        </p:spPr>
        <p:txBody>
          <a:bodyPr/>
          <a:lstStyle/>
          <a:p>
            <a:pPr algn="ctr"/>
            <a:r>
              <a:rPr lang="fr-FR"/>
              <a:t>Variable long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2854FF29-F3B3-AD6A-8EF8-1899CB531E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71955702"/>
              </p:ext>
            </p:extLst>
          </p:nvPr>
        </p:nvGraphicFramePr>
        <p:xfrm>
          <a:off x="0" y="1825625"/>
          <a:ext cx="4406965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Espace réservé du contenu 5" descr="Une image contenant diagramme, texte, Tracé, Plan&#10;&#10;Description générée automatiquement">
            <a:extLst>
              <a:ext uri="{FF2B5EF4-FFF2-40B4-BE49-F238E27FC236}">
                <a16:creationId xmlns:a16="http://schemas.microsoft.com/office/drawing/2014/main" id="{C3BFCF74-B8C7-9962-946E-B476F2B587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5" y="1623218"/>
            <a:ext cx="7736438" cy="4553744"/>
          </a:xfrm>
        </p:spPr>
      </p:pic>
    </p:spTree>
    <p:extLst>
      <p:ext uri="{BB962C8B-B14F-4D97-AF65-F5344CB8AC3E}">
        <p14:creationId xmlns:p14="http://schemas.microsoft.com/office/powerpoint/2010/main" val="124817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639D4-DE84-14EF-E0B3-A74EF8B5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04" y="297655"/>
            <a:ext cx="10515600" cy="1325563"/>
          </a:xfrm>
        </p:spPr>
        <p:txBody>
          <a:bodyPr/>
          <a:lstStyle/>
          <a:p>
            <a:pPr algn="ctr"/>
            <a:r>
              <a:rPr lang="fr-FR"/>
              <a:t>Variable haut gauche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2854FF29-F3B3-AD6A-8EF8-1899CB531E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9790259"/>
              </p:ext>
            </p:extLst>
          </p:nvPr>
        </p:nvGraphicFramePr>
        <p:xfrm>
          <a:off x="0" y="1825625"/>
          <a:ext cx="4406965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Espace réservé du contenu 5" descr="Une image contenant diagramm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6B4511E3-DA50-7750-9EE0-4269AA5F56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050" y="1617982"/>
            <a:ext cx="7543635" cy="4558979"/>
          </a:xfrm>
        </p:spPr>
      </p:pic>
    </p:spTree>
    <p:extLst>
      <p:ext uri="{BB962C8B-B14F-4D97-AF65-F5344CB8AC3E}">
        <p14:creationId xmlns:p14="http://schemas.microsoft.com/office/powerpoint/2010/main" val="221527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639D4-DE84-14EF-E0B3-A74EF8B5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04" y="297655"/>
            <a:ext cx="10515600" cy="1325563"/>
          </a:xfrm>
        </p:spPr>
        <p:txBody>
          <a:bodyPr/>
          <a:lstStyle/>
          <a:p>
            <a:pPr algn="ctr"/>
            <a:r>
              <a:rPr lang="fr-FR"/>
              <a:t>Variable haut droite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2854FF29-F3B3-AD6A-8EF8-1899CB531E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63087894"/>
              </p:ext>
            </p:extLst>
          </p:nvPr>
        </p:nvGraphicFramePr>
        <p:xfrm>
          <a:off x="0" y="1825625"/>
          <a:ext cx="4406965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Espace réservé du contenu 5" descr="Une image contenant diagramme, ligne, Tracé, Plan&#10;&#10;Description générée automatiquement">
            <a:extLst>
              <a:ext uri="{FF2B5EF4-FFF2-40B4-BE49-F238E27FC236}">
                <a16:creationId xmlns:a16="http://schemas.microsoft.com/office/drawing/2014/main" id="{2C6F6131-9876-B112-D608-5F70652A62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123" y="1539552"/>
            <a:ext cx="7632440" cy="4637410"/>
          </a:xfrm>
        </p:spPr>
      </p:pic>
    </p:spTree>
    <p:extLst>
      <p:ext uri="{BB962C8B-B14F-4D97-AF65-F5344CB8AC3E}">
        <p14:creationId xmlns:p14="http://schemas.microsoft.com/office/powerpoint/2010/main" val="391974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639D4-DE84-14EF-E0B3-A74EF8B5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04" y="297655"/>
            <a:ext cx="10515600" cy="1325563"/>
          </a:xfrm>
        </p:spPr>
        <p:txBody>
          <a:bodyPr/>
          <a:lstStyle/>
          <a:p>
            <a:pPr algn="ctr"/>
            <a:r>
              <a:rPr lang="fr-FR"/>
              <a:t>Variable marge sup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2854FF29-F3B3-AD6A-8EF8-1899CB531E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0913087"/>
              </p:ext>
            </p:extLst>
          </p:nvPr>
        </p:nvGraphicFramePr>
        <p:xfrm>
          <a:off x="0" y="1825625"/>
          <a:ext cx="4406965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Espace réservé du contenu 5" descr="Une image contenant diagramme, Plan, texte, ligne&#10;&#10;Description générée automatiquement">
            <a:extLst>
              <a:ext uri="{FF2B5EF4-FFF2-40B4-BE49-F238E27FC236}">
                <a16:creationId xmlns:a16="http://schemas.microsoft.com/office/drawing/2014/main" id="{E15EAF01-B747-FC15-925F-5F6B024F15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17" y="1623218"/>
            <a:ext cx="7707085" cy="4553744"/>
          </a:xfrm>
        </p:spPr>
      </p:pic>
    </p:spTree>
    <p:extLst>
      <p:ext uri="{BB962C8B-B14F-4D97-AF65-F5344CB8AC3E}">
        <p14:creationId xmlns:p14="http://schemas.microsoft.com/office/powerpoint/2010/main" val="251751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639D4-DE84-14EF-E0B3-A74EF8B5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04" y="297655"/>
            <a:ext cx="10515600" cy="1325563"/>
          </a:xfrm>
        </p:spPr>
        <p:txBody>
          <a:bodyPr/>
          <a:lstStyle/>
          <a:p>
            <a:pPr algn="ctr"/>
            <a:r>
              <a:rPr lang="fr-FR"/>
              <a:t>Variable marge inf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2854FF29-F3B3-AD6A-8EF8-1899CB531E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64096041"/>
              </p:ext>
            </p:extLst>
          </p:nvPr>
        </p:nvGraphicFramePr>
        <p:xfrm>
          <a:off x="0" y="1825625"/>
          <a:ext cx="4406965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Espace réservé du contenu 11" descr="Une image contenant diagramme, Plan, ligne, Tracé&#10;&#10;Description générée automatiquement">
            <a:extLst>
              <a:ext uri="{FF2B5EF4-FFF2-40B4-BE49-F238E27FC236}">
                <a16:creationId xmlns:a16="http://schemas.microsoft.com/office/drawing/2014/main" id="{9CDC0633-24CB-EB90-74C4-134ADA5CFF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69" y="1623218"/>
            <a:ext cx="7697755" cy="4553744"/>
          </a:xfrm>
        </p:spPr>
      </p:pic>
    </p:spTree>
    <p:extLst>
      <p:ext uri="{BB962C8B-B14F-4D97-AF65-F5344CB8AC3E}">
        <p14:creationId xmlns:p14="http://schemas.microsoft.com/office/powerpoint/2010/main" val="29079503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7D31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687</TotalTime>
  <Words>997</Words>
  <Application>Microsoft Office PowerPoint</Application>
  <PresentationFormat>Grand écran</PresentationFormat>
  <Paragraphs>256</Paragraphs>
  <Slides>21</Slides>
  <Notes>0</Notes>
  <HiddenSlides>3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Thème Office</vt:lpstr>
      <vt:lpstr>Détectez des faux billets</vt:lpstr>
      <vt:lpstr>Sommaire</vt:lpstr>
      <vt:lpstr>Présentation du jeu de donnée</vt:lpstr>
      <vt:lpstr>Variable diag</vt:lpstr>
      <vt:lpstr>Variable long</vt:lpstr>
      <vt:lpstr>Variable haut gauche</vt:lpstr>
      <vt:lpstr>Variable haut droite</vt:lpstr>
      <vt:lpstr>Variable marge sup</vt:lpstr>
      <vt:lpstr>Variable marge inf</vt:lpstr>
      <vt:lpstr>Récapitulatif – Degré de différentiation</vt:lpstr>
      <vt:lpstr>Analyses bivariées</vt:lpstr>
      <vt:lpstr>Gestion des valeurs nulles de marge inf</vt:lpstr>
      <vt:lpstr>Régression linéaire (STATSMODELS)</vt:lpstr>
      <vt:lpstr>Régression linéaire (STATSMODELS)</vt:lpstr>
      <vt:lpstr>Hypothèses de validation</vt:lpstr>
      <vt:lpstr>Détection des faux billets</vt:lpstr>
      <vt:lpstr>Régression logistique (STATSMODELS)</vt:lpstr>
      <vt:lpstr>Comparaison des résultats</vt:lpstr>
      <vt:lpstr>Régression linéaire (SKLEARN)</vt:lpstr>
      <vt:lpstr>Régression logistique (SKLEARN)</vt:lpstr>
      <vt:lpstr>Méthodes des K-means (K=2)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Détectez des faux billets</dc:title>
  <dc:creator>Nelson Arabeyre</dc:creator>
  <cp:lastModifiedBy>Nelson Arabeyre</cp:lastModifiedBy>
  <cp:revision>1</cp:revision>
  <dcterms:created xsi:type="dcterms:W3CDTF">2023-09-19T10:24:49Z</dcterms:created>
  <dcterms:modified xsi:type="dcterms:W3CDTF">2023-10-18T08:37:09Z</dcterms:modified>
</cp:coreProperties>
</file>