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57" r:id="rId3"/>
    <p:sldId id="258" r:id="rId4"/>
    <p:sldId id="277" r:id="rId5"/>
    <p:sldId id="293" r:id="rId6"/>
    <p:sldId id="297" r:id="rId7"/>
    <p:sldId id="285" r:id="rId8"/>
    <p:sldId id="286" r:id="rId9"/>
    <p:sldId id="294" r:id="rId10"/>
    <p:sldId id="282" r:id="rId11"/>
    <p:sldId id="309" r:id="rId12"/>
    <p:sldId id="289" r:id="rId13"/>
    <p:sldId id="316" r:id="rId14"/>
    <p:sldId id="317" r:id="rId15"/>
    <p:sldId id="313" r:id="rId16"/>
    <p:sldId id="269" r:id="rId17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AB5705AC-332C-47A4-979B-359D2FF7E7D0}">
          <p14:sldIdLst>
            <p14:sldId id="284"/>
            <p14:sldId id="257"/>
          </p14:sldIdLst>
        </p14:section>
        <p14:section name="Introduction" id="{5130614B-2F91-48EE-8604-56092CF11BD9}">
          <p14:sldIdLst>
            <p14:sldId id="258"/>
          </p14:sldIdLst>
        </p14:section>
        <p14:section name="Analyses Univariées" id="{1D7EBC18-75C8-472F-B0EE-4FB1B60F1841}">
          <p14:sldIdLst>
            <p14:sldId id="277"/>
            <p14:sldId id="293"/>
            <p14:sldId id="297"/>
            <p14:sldId id="285"/>
            <p14:sldId id="286"/>
            <p14:sldId id="294"/>
            <p14:sldId id="282"/>
          </p14:sldIdLst>
        </p14:section>
        <p14:section name="Analyses Bivariées" id="{68B47C76-BC23-4D3E-A755-84F45E00872B}">
          <p14:sldIdLst>
            <p14:sldId id="309"/>
            <p14:sldId id="289"/>
            <p14:sldId id="316"/>
            <p14:sldId id="317"/>
            <p14:sldId id="313"/>
          </p14:sldIdLst>
        </p14:section>
        <p14:section name="Conclusion" id="{E7EBE70B-5390-46F5-B0E5-51CB0215A7C3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D3E2D-7394-4BEC-A1BF-DC7145217B27}" v="689" dt="2023-03-10T18:45:2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713" autoAdjust="0"/>
  </p:normalViewPr>
  <p:slideViewPr>
    <p:cSldViewPr snapToGrid="0">
      <p:cViewPr varScale="1">
        <p:scale>
          <a:sx n="78" d="100"/>
          <a:sy n="78" d="100"/>
        </p:scale>
        <p:origin x="88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Arabeyre" userId="ff250996250fffe5" providerId="LiveId" clId="{475D3E2D-7394-4BEC-A1BF-DC7145217B27}"/>
    <pc:docChg chg="undo custSel addSld delSld modSld sldOrd addSection delSection modSection">
      <pc:chgData name="Nelson Arabeyre" userId="ff250996250fffe5" providerId="LiveId" clId="{475D3E2D-7394-4BEC-A1BF-DC7145217B27}" dt="2023-03-10T18:45:41.626" v="1545" actId="208"/>
      <pc:docMkLst>
        <pc:docMk/>
      </pc:docMkLst>
      <pc:sldChg chg="modSp mod">
        <pc:chgData name="Nelson Arabeyre" userId="ff250996250fffe5" providerId="LiveId" clId="{475D3E2D-7394-4BEC-A1BF-DC7145217B27}" dt="2023-03-10T18:43:37.878" v="1535" actId="12100"/>
        <pc:sldMkLst>
          <pc:docMk/>
          <pc:sldMk cId="0" sldId="257"/>
        </pc:sldMkLst>
        <pc:spChg chg="mod">
          <ac:chgData name="Nelson Arabeyre" userId="ff250996250fffe5" providerId="LiveId" clId="{475D3E2D-7394-4BEC-A1BF-DC7145217B27}" dt="2023-03-10T16:24:49.478" v="1199" actId="255"/>
          <ac:spMkLst>
            <pc:docMk/>
            <pc:sldMk cId="0" sldId="257"/>
            <ac:spMk id="4099" creationId="{95607090-C80F-054A-3FE7-DC0BC7C9900A}"/>
          </ac:spMkLst>
        </pc:spChg>
        <pc:graphicFrameChg chg="mod">
          <ac:chgData name="Nelson Arabeyre" userId="ff250996250fffe5" providerId="LiveId" clId="{475D3E2D-7394-4BEC-A1BF-DC7145217B27}" dt="2023-03-10T18:43:37.878" v="1535" actId="12100"/>
          <ac:graphicFrameMkLst>
            <pc:docMk/>
            <pc:sldMk cId="0" sldId="257"/>
            <ac:graphicFrameMk id="35" creationId="{5757CA53-9034-E30B-5735-7268F51DE0BA}"/>
          </ac:graphicFrameMkLst>
        </pc:graphicFrameChg>
      </pc:sldChg>
      <pc:sldChg chg="modSp mod">
        <pc:chgData name="Nelson Arabeyre" userId="ff250996250fffe5" providerId="LiveId" clId="{475D3E2D-7394-4BEC-A1BF-DC7145217B27}" dt="2023-03-10T18:43:50.700" v="1536" actId="12100"/>
        <pc:sldMkLst>
          <pc:docMk/>
          <pc:sldMk cId="0" sldId="258"/>
        </pc:sldMkLst>
        <pc:spChg chg="mod">
          <ac:chgData name="Nelson Arabeyre" userId="ff250996250fffe5" providerId="LiveId" clId="{475D3E2D-7394-4BEC-A1BF-DC7145217B27}" dt="2023-03-10T16:24:39.173" v="1198" actId="255"/>
          <ac:spMkLst>
            <pc:docMk/>
            <pc:sldMk cId="0" sldId="258"/>
            <ac:spMk id="5123" creationId="{95445124-E1BC-D57D-5FDD-D1A2D7EC5CD0}"/>
          </ac:spMkLst>
        </pc:spChg>
        <pc:graphicFrameChg chg="mod">
          <ac:chgData name="Nelson Arabeyre" userId="ff250996250fffe5" providerId="LiveId" clId="{475D3E2D-7394-4BEC-A1BF-DC7145217B27}" dt="2023-03-10T18:43:50.700" v="1536" actId="12100"/>
          <ac:graphicFrameMkLst>
            <pc:docMk/>
            <pc:sldMk cId="0" sldId="258"/>
            <ac:graphicFrameMk id="86" creationId="{0F4E0DC1-10B4-248E-2029-252B421AC388}"/>
          </ac:graphicFrameMkLst>
        </pc:graphicFrameChg>
      </pc:sldChg>
      <pc:sldChg chg="modSp ord">
        <pc:chgData name="Nelson Arabeyre" userId="ff250996250fffe5" providerId="LiveId" clId="{475D3E2D-7394-4BEC-A1BF-DC7145217B27}" dt="2023-03-10T18:40:30.851" v="1531" actId="20577"/>
        <pc:sldMkLst>
          <pc:docMk/>
          <pc:sldMk cId="0" sldId="269"/>
        </pc:sldMkLst>
        <pc:graphicFrameChg chg="mod">
          <ac:chgData name="Nelson Arabeyre" userId="ff250996250fffe5" providerId="LiveId" clId="{475D3E2D-7394-4BEC-A1BF-DC7145217B27}" dt="2023-03-10T18:40:30.851" v="1531" actId="20577"/>
          <ac:graphicFrameMkLst>
            <pc:docMk/>
            <pc:sldMk cId="0" sldId="269"/>
            <ac:graphicFrameMk id="17" creationId="{CBE4B323-C1FE-BE18-EDEF-827FD54287BB}"/>
          </ac:graphicFrameMkLst>
        </pc:graphicFrameChg>
      </pc:sldChg>
      <pc:sldChg chg="addSp delSp modSp del ord">
        <pc:chgData name="Nelson Arabeyre" userId="ff250996250fffe5" providerId="LiveId" clId="{475D3E2D-7394-4BEC-A1BF-DC7145217B27}" dt="2023-03-10T16:42:56.071" v="1495" actId="2696"/>
        <pc:sldMkLst>
          <pc:docMk/>
          <pc:sldMk cId="0" sldId="270"/>
        </pc:sldMkLst>
        <pc:spChg chg="add mod">
          <ac:chgData name="Nelson Arabeyre" userId="ff250996250fffe5" providerId="LiveId" clId="{475D3E2D-7394-4BEC-A1BF-DC7145217B27}" dt="2023-03-10T16:42:51.295" v="1494" actId="21"/>
          <ac:spMkLst>
            <pc:docMk/>
            <pc:sldMk cId="0" sldId="270"/>
            <ac:spMk id="2" creationId="{C60CC631-04C2-C536-102C-64918946F942}"/>
          </ac:spMkLst>
        </pc:spChg>
        <pc:picChg chg="del">
          <ac:chgData name="Nelson Arabeyre" userId="ff250996250fffe5" providerId="LiveId" clId="{475D3E2D-7394-4BEC-A1BF-DC7145217B27}" dt="2023-03-10T16:42:51.295" v="1494" actId="21"/>
          <ac:picMkLst>
            <pc:docMk/>
            <pc:sldMk cId="0" sldId="270"/>
            <ac:picMk id="12294" creationId="{1FE89BFA-10F5-311C-253E-6CF843B4DA1F}"/>
          </ac:picMkLst>
        </pc:picChg>
      </pc:sldChg>
      <pc:sldChg chg="del ord">
        <pc:chgData name="Nelson Arabeyre" userId="ff250996250fffe5" providerId="LiveId" clId="{475D3E2D-7394-4BEC-A1BF-DC7145217B27}" dt="2023-03-10T16:43:16.406" v="1500" actId="2696"/>
        <pc:sldMkLst>
          <pc:docMk/>
          <pc:sldMk cId="0" sldId="271"/>
        </pc:sldMkLst>
      </pc:sldChg>
      <pc:sldChg chg="modSp mod">
        <pc:chgData name="Nelson Arabeyre" userId="ff250996250fffe5" providerId="LiveId" clId="{475D3E2D-7394-4BEC-A1BF-DC7145217B27}" dt="2023-03-10T18:44:48.135" v="1539" actId="12100"/>
        <pc:sldMkLst>
          <pc:docMk/>
          <pc:sldMk cId="0" sldId="277"/>
        </pc:sldMkLst>
        <pc:spChg chg="mod">
          <ac:chgData name="Nelson Arabeyre" userId="ff250996250fffe5" providerId="LiveId" clId="{475D3E2D-7394-4BEC-A1BF-DC7145217B27}" dt="2023-03-10T16:24:32.712" v="1197" actId="255"/>
          <ac:spMkLst>
            <pc:docMk/>
            <pc:sldMk cId="0" sldId="277"/>
            <ac:spMk id="6146" creationId="{CBCA0D31-444E-41F5-D5F7-033134897885}"/>
          </ac:spMkLst>
        </pc:spChg>
        <pc:graphicFrameChg chg="mod">
          <ac:chgData name="Nelson Arabeyre" userId="ff250996250fffe5" providerId="LiveId" clId="{475D3E2D-7394-4BEC-A1BF-DC7145217B27}" dt="2023-03-10T18:44:48.135" v="1539" actId="12100"/>
          <ac:graphicFrameMkLst>
            <pc:docMk/>
            <pc:sldMk cId="0" sldId="277"/>
            <ac:graphicFrameMk id="11" creationId="{E943D7EA-E9CA-084D-AADB-EB1ABD2C8BA5}"/>
          </ac:graphicFrameMkLst>
        </pc:graphicFrameChg>
      </pc:sldChg>
      <pc:sldChg chg="modSp mod">
        <pc:chgData name="Nelson Arabeyre" userId="ff250996250fffe5" providerId="LiveId" clId="{475D3E2D-7394-4BEC-A1BF-DC7145217B27}" dt="2023-03-10T16:23:57.805" v="1192" actId="255"/>
        <pc:sldMkLst>
          <pc:docMk/>
          <pc:sldMk cId="0" sldId="282"/>
        </pc:sldMkLst>
        <pc:spChg chg="mod">
          <ac:chgData name="Nelson Arabeyre" userId="ff250996250fffe5" providerId="LiveId" clId="{475D3E2D-7394-4BEC-A1BF-DC7145217B27}" dt="2023-03-10T16:23:57.805" v="1192" actId="255"/>
          <ac:spMkLst>
            <pc:docMk/>
            <pc:sldMk cId="0" sldId="282"/>
            <ac:spMk id="6" creationId="{10D17F81-E1F9-4DBA-7039-DF24A07D7F96}"/>
          </ac:spMkLst>
        </pc:spChg>
      </pc:sldChg>
      <pc:sldChg chg="modSp mod">
        <pc:chgData name="Nelson Arabeyre" userId="ff250996250fffe5" providerId="LiveId" clId="{475D3E2D-7394-4BEC-A1BF-DC7145217B27}" dt="2023-03-10T18:45:41.626" v="1545" actId="208"/>
        <pc:sldMkLst>
          <pc:docMk/>
          <pc:sldMk cId="0" sldId="284"/>
        </pc:sldMkLst>
        <pc:spChg chg="mod">
          <ac:chgData name="Nelson Arabeyre" userId="ff250996250fffe5" providerId="LiveId" clId="{475D3E2D-7394-4BEC-A1BF-DC7145217B27}" dt="2023-03-10T18:45:41.626" v="1545" actId="208"/>
          <ac:spMkLst>
            <pc:docMk/>
            <pc:sldMk cId="0" sldId="284"/>
            <ac:spMk id="56" creationId="{280A6685-C524-2595-232B-592F33D50381}"/>
          </ac:spMkLst>
        </pc:spChg>
      </pc:sldChg>
      <pc:sldChg chg="modSp mod">
        <pc:chgData name="Nelson Arabeyre" userId="ff250996250fffe5" providerId="LiveId" clId="{475D3E2D-7394-4BEC-A1BF-DC7145217B27}" dt="2023-03-10T16:24:12.989" v="1194" actId="255"/>
        <pc:sldMkLst>
          <pc:docMk/>
          <pc:sldMk cId="0" sldId="285"/>
        </pc:sldMkLst>
        <pc:spChg chg="mod">
          <ac:chgData name="Nelson Arabeyre" userId="ff250996250fffe5" providerId="LiveId" clId="{475D3E2D-7394-4BEC-A1BF-DC7145217B27}" dt="2023-03-10T16:24:12.989" v="1194" actId="255"/>
          <ac:spMkLst>
            <pc:docMk/>
            <pc:sldMk cId="0" sldId="285"/>
            <ac:spMk id="10242" creationId="{3EA22145-877F-15BA-8195-642F6000FD34}"/>
          </ac:spMkLst>
        </pc:spChg>
      </pc:sldChg>
      <pc:sldChg chg="modSp">
        <pc:chgData name="Nelson Arabeyre" userId="ff250996250fffe5" providerId="LiveId" clId="{475D3E2D-7394-4BEC-A1BF-DC7145217B27}" dt="2023-03-10T16:36:34.513" v="1409" actId="20577"/>
        <pc:sldMkLst>
          <pc:docMk/>
          <pc:sldMk cId="0" sldId="286"/>
        </pc:sldMkLst>
        <pc:graphicFrameChg chg="mod">
          <ac:chgData name="Nelson Arabeyre" userId="ff250996250fffe5" providerId="LiveId" clId="{475D3E2D-7394-4BEC-A1BF-DC7145217B27}" dt="2023-03-10T16:36:34.513" v="1409" actId="20577"/>
          <ac:graphicFrameMkLst>
            <pc:docMk/>
            <pc:sldMk cId="0" sldId="286"/>
            <ac:graphicFrameMk id="11" creationId="{EA40B48A-56B7-8B95-0319-34F1BAE301B8}"/>
          </ac:graphicFrameMkLst>
        </pc:graphicFrameChg>
      </pc:sldChg>
      <pc:sldChg chg="addSp delSp modSp mod">
        <pc:chgData name="Nelson Arabeyre" userId="ff250996250fffe5" providerId="LiveId" clId="{475D3E2D-7394-4BEC-A1BF-DC7145217B27}" dt="2023-03-10T16:32:29.902" v="1328" actId="20577"/>
        <pc:sldMkLst>
          <pc:docMk/>
          <pc:sldMk cId="0" sldId="289"/>
        </pc:sldMkLst>
        <pc:spChg chg="add del mod">
          <ac:chgData name="Nelson Arabeyre" userId="ff250996250fffe5" providerId="LiveId" clId="{475D3E2D-7394-4BEC-A1BF-DC7145217B27}" dt="2023-03-10T16:03:01.351" v="962" actId="12084"/>
          <ac:spMkLst>
            <pc:docMk/>
            <pc:sldMk cId="0" sldId="289"/>
            <ac:spMk id="3" creationId="{BA473200-1B03-FA86-DAF9-AA44C3FB3C8A}"/>
          </ac:spMkLst>
        </pc:spChg>
        <pc:spChg chg="mod">
          <ac:chgData name="Nelson Arabeyre" userId="ff250996250fffe5" providerId="LiveId" clId="{475D3E2D-7394-4BEC-A1BF-DC7145217B27}" dt="2023-03-10T16:23:44.030" v="1190" actId="255"/>
          <ac:spMkLst>
            <pc:docMk/>
            <pc:sldMk cId="0" sldId="289"/>
            <ac:spMk id="20482" creationId="{436B3705-0C9A-9233-053F-7AFD4A2E30DE}"/>
          </ac:spMkLst>
        </pc:spChg>
        <pc:graphicFrameChg chg="add mod">
          <ac:chgData name="Nelson Arabeyre" userId="ff250996250fffe5" providerId="LiveId" clId="{475D3E2D-7394-4BEC-A1BF-DC7145217B27}" dt="2023-03-10T16:32:29.902" v="1328" actId="20577"/>
          <ac:graphicFrameMkLst>
            <pc:docMk/>
            <pc:sldMk cId="0" sldId="289"/>
            <ac:graphicFrameMk id="4" creationId="{2E9C69B0-45DA-7904-8089-E1E0FFB58F91}"/>
          </ac:graphicFrameMkLst>
        </pc:graphicFrameChg>
        <pc:graphicFrameChg chg="del mod">
          <ac:chgData name="Nelson Arabeyre" userId="ff250996250fffe5" providerId="LiveId" clId="{475D3E2D-7394-4BEC-A1BF-DC7145217B27}" dt="2023-03-10T15:48:50.602" v="808" actId="478"/>
          <ac:graphicFrameMkLst>
            <pc:docMk/>
            <pc:sldMk cId="0" sldId="289"/>
            <ac:graphicFrameMk id="11" creationId="{18341C6C-5517-CC4B-0A3B-DD59FDCBF03B}"/>
          </ac:graphicFrameMkLst>
        </pc:graphicFrameChg>
        <pc:picChg chg="mod">
          <ac:chgData name="Nelson Arabeyre" userId="ff250996250fffe5" providerId="LiveId" clId="{475D3E2D-7394-4BEC-A1BF-DC7145217B27}" dt="2023-03-10T16:27:37.034" v="1222" actId="14100"/>
          <ac:picMkLst>
            <pc:docMk/>
            <pc:sldMk cId="0" sldId="289"/>
            <ac:picMk id="20484" creationId="{1A24D59F-093B-B819-40F8-38EEA26037A0}"/>
          </ac:picMkLst>
        </pc:picChg>
      </pc:sldChg>
      <pc:sldChg chg="addSp delSp modSp del mod ord">
        <pc:chgData name="Nelson Arabeyre" userId="ff250996250fffe5" providerId="LiveId" clId="{475D3E2D-7394-4BEC-A1BF-DC7145217B27}" dt="2023-03-10T16:15:33.558" v="1109" actId="2696"/>
        <pc:sldMkLst>
          <pc:docMk/>
          <pc:sldMk cId="0" sldId="290"/>
        </pc:sldMkLst>
        <pc:spChg chg="add mod">
          <ac:chgData name="Nelson Arabeyre" userId="ff250996250fffe5" providerId="LiveId" clId="{475D3E2D-7394-4BEC-A1BF-DC7145217B27}" dt="2023-03-10T15:49:24.076" v="815" actId="1076"/>
          <ac:spMkLst>
            <pc:docMk/>
            <pc:sldMk cId="0" sldId="290"/>
            <ac:spMk id="3" creationId="{4DE6FD8A-98AD-A054-7767-98F3CFAC3432}"/>
          </ac:spMkLst>
        </pc:spChg>
        <pc:graphicFrameChg chg="del mod">
          <ac:chgData name="Nelson Arabeyre" userId="ff250996250fffe5" providerId="LiveId" clId="{475D3E2D-7394-4BEC-A1BF-DC7145217B27}" dt="2023-03-10T15:49:19.060" v="813" actId="478"/>
          <ac:graphicFrameMkLst>
            <pc:docMk/>
            <pc:sldMk cId="0" sldId="290"/>
            <ac:graphicFrameMk id="11" creationId="{860A7058-96A9-EAE8-5718-242918526AD2}"/>
          </ac:graphicFrameMkLst>
        </pc:graphicFrameChg>
      </pc:sldChg>
      <pc:sldChg chg="addSp delSp modSp del mod">
        <pc:chgData name="Nelson Arabeyre" userId="ff250996250fffe5" providerId="LiveId" clId="{475D3E2D-7394-4BEC-A1BF-DC7145217B27}" dt="2023-03-10T16:15:21.105" v="1106" actId="2696"/>
        <pc:sldMkLst>
          <pc:docMk/>
          <pc:sldMk cId="0" sldId="291"/>
        </pc:sldMkLst>
        <pc:spChg chg="add del mod">
          <ac:chgData name="Nelson Arabeyre" userId="ff250996250fffe5" providerId="LiveId" clId="{475D3E2D-7394-4BEC-A1BF-DC7145217B27}" dt="2023-03-10T15:47:57.956" v="795" actId="12084"/>
          <ac:spMkLst>
            <pc:docMk/>
            <pc:sldMk cId="0" sldId="291"/>
            <ac:spMk id="3" creationId="{7BD27B3D-6432-DC89-71A0-CC0181A8B647}"/>
          </ac:spMkLst>
        </pc:spChg>
        <pc:graphicFrameChg chg="add mod">
          <ac:chgData name="Nelson Arabeyre" userId="ff250996250fffe5" providerId="LiveId" clId="{475D3E2D-7394-4BEC-A1BF-DC7145217B27}" dt="2023-03-10T15:48:06.592" v="797" actId="1076"/>
          <ac:graphicFrameMkLst>
            <pc:docMk/>
            <pc:sldMk cId="0" sldId="291"/>
            <ac:graphicFrameMk id="4" creationId="{8E29CC82-4B4C-B336-29E7-40B0F18FB899}"/>
          </ac:graphicFrameMkLst>
        </pc:graphicFrameChg>
        <pc:graphicFrameChg chg="del mod">
          <ac:chgData name="Nelson Arabeyre" userId="ff250996250fffe5" providerId="LiveId" clId="{475D3E2D-7394-4BEC-A1BF-DC7145217B27}" dt="2023-03-10T15:47:15.174" v="789" actId="478"/>
          <ac:graphicFrameMkLst>
            <pc:docMk/>
            <pc:sldMk cId="0" sldId="291"/>
            <ac:graphicFrameMk id="11" creationId="{ECD91EDF-526D-D7A9-2CD1-40264D54377F}"/>
          </ac:graphicFrameMkLst>
        </pc:graphicFrameChg>
      </pc:sldChg>
      <pc:sldChg chg="del ord">
        <pc:chgData name="Nelson Arabeyre" userId="ff250996250fffe5" providerId="LiveId" clId="{475D3E2D-7394-4BEC-A1BF-DC7145217B27}" dt="2023-03-10T16:42:05.801" v="1493" actId="2696"/>
        <pc:sldMkLst>
          <pc:docMk/>
          <pc:sldMk cId="0" sldId="292"/>
        </pc:sldMkLst>
      </pc:sldChg>
      <pc:sldChg chg="modSp mod">
        <pc:chgData name="Nelson Arabeyre" userId="ff250996250fffe5" providerId="LiveId" clId="{475D3E2D-7394-4BEC-A1BF-DC7145217B27}" dt="2023-03-10T18:45:20.746" v="1543" actId="207"/>
        <pc:sldMkLst>
          <pc:docMk/>
          <pc:sldMk cId="0" sldId="293"/>
        </pc:sldMkLst>
        <pc:spChg chg="mod">
          <ac:chgData name="Nelson Arabeyre" userId="ff250996250fffe5" providerId="LiveId" clId="{475D3E2D-7394-4BEC-A1BF-DC7145217B27}" dt="2023-03-10T16:24:26.799" v="1196" actId="255"/>
          <ac:spMkLst>
            <pc:docMk/>
            <pc:sldMk cId="0" sldId="293"/>
            <ac:spMk id="3" creationId="{5B1BF477-A524-6C68-A8B7-16F5D6225C83}"/>
          </ac:spMkLst>
        </pc:spChg>
        <pc:spChg chg="mod">
          <ac:chgData name="Nelson Arabeyre" userId="ff250996250fffe5" providerId="LiveId" clId="{475D3E2D-7394-4BEC-A1BF-DC7145217B27}" dt="2023-03-10T18:45:20.746" v="1543" actId="207"/>
          <ac:spMkLst>
            <pc:docMk/>
            <pc:sldMk cId="0" sldId="293"/>
            <ac:spMk id="8194" creationId="{234128D1-A8FE-34A5-A18C-339869594014}"/>
          </ac:spMkLst>
        </pc:spChg>
      </pc:sldChg>
      <pc:sldChg chg="modSp mod">
        <pc:chgData name="Nelson Arabeyre" userId="ff250996250fffe5" providerId="LiveId" clId="{475D3E2D-7394-4BEC-A1BF-DC7145217B27}" dt="2023-03-10T16:24:07.568" v="1193" actId="255"/>
        <pc:sldMkLst>
          <pc:docMk/>
          <pc:sldMk cId="0" sldId="294"/>
        </pc:sldMkLst>
        <pc:spChg chg="mod">
          <ac:chgData name="Nelson Arabeyre" userId="ff250996250fffe5" providerId="LiveId" clId="{475D3E2D-7394-4BEC-A1BF-DC7145217B27}" dt="2023-03-10T16:24:07.568" v="1193" actId="255"/>
          <ac:spMkLst>
            <pc:docMk/>
            <pc:sldMk cId="0" sldId="294"/>
            <ac:spMk id="15362" creationId="{809B5467-B237-C4EF-F074-603AD503EB12}"/>
          </ac:spMkLst>
        </pc:spChg>
      </pc:sldChg>
      <pc:sldChg chg="del ord">
        <pc:chgData name="Nelson Arabeyre" userId="ff250996250fffe5" providerId="LiveId" clId="{475D3E2D-7394-4BEC-A1BF-DC7145217B27}" dt="2023-03-10T16:37:24.301" v="1432" actId="2696"/>
        <pc:sldMkLst>
          <pc:docMk/>
          <pc:sldMk cId="0" sldId="296"/>
        </pc:sldMkLst>
      </pc:sldChg>
      <pc:sldChg chg="addSp delSp modSp mod">
        <pc:chgData name="Nelson Arabeyre" userId="ff250996250fffe5" providerId="LiveId" clId="{475D3E2D-7394-4BEC-A1BF-DC7145217B27}" dt="2023-03-10T16:24:18.933" v="1195" actId="255"/>
        <pc:sldMkLst>
          <pc:docMk/>
          <pc:sldMk cId="0" sldId="297"/>
        </pc:sldMkLst>
        <pc:spChg chg="del mod">
          <ac:chgData name="Nelson Arabeyre" userId="ff250996250fffe5" providerId="LiveId" clId="{475D3E2D-7394-4BEC-A1BF-DC7145217B27}" dt="2023-03-10T14:51:54.169" v="163"/>
          <ac:spMkLst>
            <pc:docMk/>
            <pc:sldMk cId="0" sldId="297"/>
            <ac:spMk id="2" creationId="{A5467B7A-6AFA-58CA-2803-2E364DA52A73}"/>
          </ac:spMkLst>
        </pc:spChg>
        <pc:spChg chg="add del mod">
          <ac:chgData name="Nelson Arabeyre" userId="ff250996250fffe5" providerId="LiveId" clId="{475D3E2D-7394-4BEC-A1BF-DC7145217B27}" dt="2023-03-10T14:51:53.125" v="162" actId="21"/>
          <ac:spMkLst>
            <pc:docMk/>
            <pc:sldMk cId="0" sldId="297"/>
            <ac:spMk id="4" creationId="{A87A2E65-C215-9F4B-3F6C-75C6F530E7A2}"/>
          </ac:spMkLst>
        </pc:spChg>
        <pc:spChg chg="add mod">
          <ac:chgData name="Nelson Arabeyre" userId="ff250996250fffe5" providerId="LiveId" clId="{475D3E2D-7394-4BEC-A1BF-DC7145217B27}" dt="2023-03-10T14:54:04.573" v="180" actId="20577"/>
          <ac:spMkLst>
            <pc:docMk/>
            <pc:sldMk cId="0" sldId="297"/>
            <ac:spMk id="5" creationId="{AA0FDC80-9CAA-A52E-60D5-48A72438A8D0}"/>
          </ac:spMkLst>
        </pc:spChg>
        <pc:spChg chg="mod">
          <ac:chgData name="Nelson Arabeyre" userId="ff250996250fffe5" providerId="LiveId" clId="{475D3E2D-7394-4BEC-A1BF-DC7145217B27}" dt="2023-03-10T16:24:18.933" v="1195" actId="255"/>
          <ac:spMkLst>
            <pc:docMk/>
            <pc:sldMk cId="0" sldId="297"/>
            <ac:spMk id="9218" creationId="{BEA6F586-73BA-4911-CC4A-3D6CE1DC7541}"/>
          </ac:spMkLst>
        </pc:spChg>
        <pc:picChg chg="mod">
          <ac:chgData name="Nelson Arabeyre" userId="ff250996250fffe5" providerId="LiveId" clId="{475D3E2D-7394-4BEC-A1BF-DC7145217B27}" dt="2023-03-10T14:49:43.741" v="88" actId="14100"/>
          <ac:picMkLst>
            <pc:docMk/>
            <pc:sldMk cId="0" sldId="297"/>
            <ac:picMk id="9223" creationId="{1EC626C5-2746-F83E-45D7-1DD5A5C4C210}"/>
          </ac:picMkLst>
        </pc:picChg>
      </pc:sldChg>
      <pc:sldChg chg="addSp delSp modSp del ord">
        <pc:chgData name="Nelson Arabeyre" userId="ff250996250fffe5" providerId="LiveId" clId="{475D3E2D-7394-4BEC-A1BF-DC7145217B27}" dt="2023-03-10T18:35:52.377" v="1513" actId="2696"/>
        <pc:sldMkLst>
          <pc:docMk/>
          <pc:sldMk cId="2060633663" sldId="298"/>
        </pc:sldMkLst>
        <pc:spChg chg="del">
          <ac:chgData name="Nelson Arabeyre" userId="ff250996250fffe5" providerId="LiveId" clId="{475D3E2D-7394-4BEC-A1BF-DC7145217B27}" dt="2023-03-10T14:34:44.351" v="4"/>
          <ac:spMkLst>
            <pc:docMk/>
            <pc:sldMk cId="2060633663" sldId="298"/>
            <ac:spMk id="3" creationId="{EF090C87-0619-3584-1340-B44548DD811F}"/>
          </ac:spMkLst>
        </pc:spChg>
        <pc:picChg chg="add mod">
          <ac:chgData name="Nelson Arabeyre" userId="ff250996250fffe5" providerId="LiveId" clId="{475D3E2D-7394-4BEC-A1BF-DC7145217B27}" dt="2023-03-10T14:34:44.351" v="4"/>
          <ac:picMkLst>
            <pc:docMk/>
            <pc:sldMk cId="2060633663" sldId="298"/>
            <ac:picMk id="53250" creationId="{11F697F9-BAE2-5F07-26D2-1C74877F3ED0}"/>
          </ac:picMkLst>
        </pc:picChg>
      </pc:sldChg>
      <pc:sldChg chg="addSp delSp modSp new del ord">
        <pc:chgData name="Nelson Arabeyre" userId="ff250996250fffe5" providerId="LiveId" clId="{475D3E2D-7394-4BEC-A1BF-DC7145217B27}" dt="2023-03-10T18:35:52.377" v="1513" actId="2696"/>
        <pc:sldMkLst>
          <pc:docMk/>
          <pc:sldMk cId="827732221" sldId="299"/>
        </pc:sldMkLst>
        <pc:spChg chg="del">
          <ac:chgData name="Nelson Arabeyre" userId="ff250996250fffe5" providerId="LiveId" clId="{475D3E2D-7394-4BEC-A1BF-DC7145217B27}" dt="2023-03-10T14:35:17.748" v="6"/>
          <ac:spMkLst>
            <pc:docMk/>
            <pc:sldMk cId="827732221" sldId="299"/>
            <ac:spMk id="3" creationId="{B671A5B6-2071-8DC6-58C9-2EBCE93D6D26}"/>
          </ac:spMkLst>
        </pc:spChg>
        <pc:picChg chg="add mod">
          <ac:chgData name="Nelson Arabeyre" userId="ff250996250fffe5" providerId="LiveId" clId="{475D3E2D-7394-4BEC-A1BF-DC7145217B27}" dt="2023-03-10T14:35:17.748" v="6"/>
          <ac:picMkLst>
            <pc:docMk/>
            <pc:sldMk cId="827732221" sldId="299"/>
            <ac:picMk id="54274" creationId="{3EC587A5-619F-DA81-7DC5-23C7477DDE69}"/>
          </ac:picMkLst>
        </pc:picChg>
      </pc:sldChg>
      <pc:sldChg chg="addSp delSp modSp new del">
        <pc:chgData name="Nelson Arabeyre" userId="ff250996250fffe5" providerId="LiveId" clId="{475D3E2D-7394-4BEC-A1BF-DC7145217B27}" dt="2023-03-10T18:35:52.377" v="1513" actId="2696"/>
        <pc:sldMkLst>
          <pc:docMk/>
          <pc:sldMk cId="784341560" sldId="300"/>
        </pc:sldMkLst>
        <pc:spChg chg="del">
          <ac:chgData name="Nelson Arabeyre" userId="ff250996250fffe5" providerId="LiveId" clId="{475D3E2D-7394-4BEC-A1BF-DC7145217B27}" dt="2023-03-10T14:36:12.814" v="9"/>
          <ac:spMkLst>
            <pc:docMk/>
            <pc:sldMk cId="784341560" sldId="300"/>
            <ac:spMk id="2" creationId="{59D80E32-F308-F144-9977-E49839DA41F9}"/>
          </ac:spMkLst>
        </pc:spChg>
        <pc:spChg chg="del">
          <ac:chgData name="Nelson Arabeyre" userId="ff250996250fffe5" providerId="LiveId" clId="{475D3E2D-7394-4BEC-A1BF-DC7145217B27}" dt="2023-03-10T14:36:12.814" v="9"/>
          <ac:spMkLst>
            <pc:docMk/>
            <pc:sldMk cId="784341560" sldId="300"/>
            <ac:spMk id="3" creationId="{5C654B33-0DFB-91D3-3C13-54924FFF9F20}"/>
          </ac:spMkLst>
        </pc:spChg>
        <pc:spChg chg="add mod">
          <ac:chgData name="Nelson Arabeyre" userId="ff250996250fffe5" providerId="LiveId" clId="{475D3E2D-7394-4BEC-A1BF-DC7145217B27}" dt="2023-03-10T14:36:12.814" v="9"/>
          <ac:spMkLst>
            <pc:docMk/>
            <pc:sldMk cId="784341560" sldId="300"/>
            <ac:spMk id="4" creationId="{523FB014-4282-F479-68DA-4E0F8D3515D6}"/>
          </ac:spMkLst>
        </pc:spChg>
        <pc:spChg chg="add del mod">
          <ac:chgData name="Nelson Arabeyre" userId="ff250996250fffe5" providerId="LiveId" clId="{475D3E2D-7394-4BEC-A1BF-DC7145217B27}" dt="2023-03-10T14:39:51.355" v="29"/>
          <ac:spMkLst>
            <pc:docMk/>
            <pc:sldMk cId="784341560" sldId="300"/>
            <ac:spMk id="5" creationId="{2737A10D-6268-9384-58DD-434BCC0B7788}"/>
          </ac:spMkLst>
        </pc:spChg>
        <pc:picChg chg="add del">
          <ac:chgData name="Nelson Arabeyre" userId="ff250996250fffe5" providerId="LiveId" clId="{475D3E2D-7394-4BEC-A1BF-DC7145217B27}" dt="2023-03-10T14:39:53.440" v="31" actId="478"/>
          <ac:picMkLst>
            <pc:docMk/>
            <pc:sldMk cId="784341560" sldId="300"/>
            <ac:picMk id="56322" creationId="{C11C20F8-9DD6-3A31-807C-05AADB3C66A9}"/>
          </ac:picMkLst>
        </pc:picChg>
        <pc:picChg chg="add mod">
          <ac:chgData name="Nelson Arabeyre" userId="ff250996250fffe5" providerId="LiveId" clId="{475D3E2D-7394-4BEC-A1BF-DC7145217B27}" dt="2023-03-10T14:39:52.298" v="30" actId="1076"/>
          <ac:picMkLst>
            <pc:docMk/>
            <pc:sldMk cId="784341560" sldId="300"/>
            <ac:picMk id="56324" creationId="{ECA89470-C6B3-9818-2C6C-A85EED6E3C48}"/>
          </ac:picMkLst>
        </pc:picChg>
      </pc:sldChg>
      <pc:sldChg chg="addSp delSp modSp new del mod">
        <pc:chgData name="Nelson Arabeyre" userId="ff250996250fffe5" providerId="LiveId" clId="{475D3E2D-7394-4BEC-A1BF-DC7145217B27}" dt="2023-03-10T15:34:17.372" v="501" actId="2696"/>
        <pc:sldMkLst>
          <pc:docMk/>
          <pc:sldMk cId="1883377568" sldId="301"/>
        </pc:sldMkLst>
        <pc:spChg chg="add del mod">
          <ac:chgData name="Nelson Arabeyre" userId="ff250996250fffe5" providerId="LiveId" clId="{475D3E2D-7394-4BEC-A1BF-DC7145217B27}" dt="2023-03-10T15:22:35.016" v="199" actId="255"/>
          <ac:spMkLst>
            <pc:docMk/>
            <pc:sldMk cId="1883377568" sldId="301"/>
            <ac:spMk id="3" creationId="{9806D5AE-5176-5A75-178D-FE843D3F4999}"/>
          </ac:spMkLst>
        </pc:spChg>
        <pc:spChg chg="mod">
          <ac:chgData name="Nelson Arabeyre" userId="ff250996250fffe5" providerId="LiveId" clId="{475D3E2D-7394-4BEC-A1BF-DC7145217B27}" dt="2023-03-10T15:23:08.939" v="201" actId="255"/>
          <ac:spMkLst>
            <pc:docMk/>
            <pc:sldMk cId="1883377568" sldId="301"/>
            <ac:spMk id="4" creationId="{61665CAF-28C8-CDC4-1377-0E9016E6DF93}"/>
          </ac:spMkLst>
        </pc:spChg>
        <pc:spChg chg="add del mod">
          <ac:chgData name="Nelson Arabeyre" userId="ff250996250fffe5" providerId="LiveId" clId="{475D3E2D-7394-4BEC-A1BF-DC7145217B27}" dt="2023-03-10T14:38:43.378" v="21"/>
          <ac:spMkLst>
            <pc:docMk/>
            <pc:sldMk cId="1883377568" sldId="301"/>
            <ac:spMk id="5" creationId="{0ADFFCE8-E0E8-23C6-4C41-64A5DA84D3A1}"/>
          </ac:spMkLst>
        </pc:spChg>
        <pc:spChg chg="add del mod">
          <ac:chgData name="Nelson Arabeyre" userId="ff250996250fffe5" providerId="LiveId" clId="{475D3E2D-7394-4BEC-A1BF-DC7145217B27}" dt="2023-03-10T14:38:44.943" v="23"/>
          <ac:spMkLst>
            <pc:docMk/>
            <pc:sldMk cId="1883377568" sldId="301"/>
            <ac:spMk id="6" creationId="{85F63232-B938-B7E0-AEBA-F48E34B5941F}"/>
          </ac:spMkLst>
        </pc:spChg>
      </pc:sldChg>
      <pc:sldChg chg="modSp new del mod">
        <pc:chgData name="Nelson Arabeyre" userId="ff250996250fffe5" providerId="LiveId" clId="{475D3E2D-7394-4BEC-A1BF-DC7145217B27}" dt="2023-03-10T15:34:15.527" v="500" actId="2696"/>
        <pc:sldMkLst>
          <pc:docMk/>
          <pc:sldMk cId="3290995772" sldId="302"/>
        </pc:sldMkLst>
        <pc:spChg chg="mod">
          <ac:chgData name="Nelson Arabeyre" userId="ff250996250fffe5" providerId="LiveId" clId="{475D3E2D-7394-4BEC-A1BF-DC7145217B27}" dt="2023-03-10T15:23:14.892" v="202" actId="255"/>
          <ac:spMkLst>
            <pc:docMk/>
            <pc:sldMk cId="3290995772" sldId="302"/>
            <ac:spMk id="3" creationId="{E89322D7-E4EC-A0CA-B320-B4D63D0195FB}"/>
          </ac:spMkLst>
        </pc:spChg>
      </pc:sldChg>
      <pc:sldChg chg="modSp new del mod">
        <pc:chgData name="Nelson Arabeyre" userId="ff250996250fffe5" providerId="LiveId" clId="{475D3E2D-7394-4BEC-A1BF-DC7145217B27}" dt="2023-03-10T15:37:53.517" v="587" actId="2696"/>
        <pc:sldMkLst>
          <pc:docMk/>
          <pc:sldMk cId="792299738" sldId="303"/>
        </pc:sldMkLst>
        <pc:spChg chg="mod">
          <ac:chgData name="Nelson Arabeyre" userId="ff250996250fffe5" providerId="LiveId" clId="{475D3E2D-7394-4BEC-A1BF-DC7145217B27}" dt="2023-03-10T15:23:20.426" v="203" actId="255"/>
          <ac:spMkLst>
            <pc:docMk/>
            <pc:sldMk cId="792299738" sldId="303"/>
            <ac:spMk id="3" creationId="{89A55F67-2B1D-A522-0BF9-A6E378C15150}"/>
          </ac:spMkLst>
        </pc:spChg>
      </pc:sldChg>
      <pc:sldChg chg="modSp new del mod">
        <pc:chgData name="Nelson Arabeyre" userId="ff250996250fffe5" providerId="LiveId" clId="{475D3E2D-7394-4BEC-A1BF-DC7145217B27}" dt="2023-03-10T15:37:48.907" v="586" actId="2696"/>
        <pc:sldMkLst>
          <pc:docMk/>
          <pc:sldMk cId="2430595988" sldId="304"/>
        </pc:sldMkLst>
        <pc:spChg chg="mod">
          <ac:chgData name="Nelson Arabeyre" userId="ff250996250fffe5" providerId="LiveId" clId="{475D3E2D-7394-4BEC-A1BF-DC7145217B27}" dt="2023-03-10T15:23:25.201" v="204" actId="255"/>
          <ac:spMkLst>
            <pc:docMk/>
            <pc:sldMk cId="2430595988" sldId="304"/>
            <ac:spMk id="3" creationId="{6BD6EC7A-4170-FF15-639E-291D31E2E6C2}"/>
          </ac:spMkLst>
        </pc:spChg>
      </pc:sldChg>
      <pc:sldChg chg="modSp new del mod">
        <pc:chgData name="Nelson Arabeyre" userId="ff250996250fffe5" providerId="LiveId" clId="{475D3E2D-7394-4BEC-A1BF-DC7145217B27}" dt="2023-03-10T15:45:23.053" v="774" actId="2696"/>
        <pc:sldMkLst>
          <pc:docMk/>
          <pc:sldMk cId="4264711210" sldId="305"/>
        </pc:sldMkLst>
        <pc:spChg chg="mod">
          <ac:chgData name="Nelson Arabeyre" userId="ff250996250fffe5" providerId="LiveId" clId="{475D3E2D-7394-4BEC-A1BF-DC7145217B27}" dt="2023-03-10T15:23:32.715" v="205" actId="255"/>
          <ac:spMkLst>
            <pc:docMk/>
            <pc:sldMk cId="4264711210" sldId="305"/>
            <ac:spMk id="3" creationId="{209DFFEC-B96E-8540-84CE-E62AA1740820}"/>
          </ac:spMkLst>
        </pc:spChg>
      </pc:sldChg>
      <pc:sldChg chg="addSp delSp modSp new del">
        <pc:chgData name="Nelson Arabeyre" userId="ff250996250fffe5" providerId="LiveId" clId="{475D3E2D-7394-4BEC-A1BF-DC7145217B27}" dt="2023-03-10T18:35:52.377" v="1513" actId="2696"/>
        <pc:sldMkLst>
          <pc:docMk/>
          <pc:sldMk cId="776036548" sldId="306"/>
        </pc:sldMkLst>
        <pc:spChg chg="del">
          <ac:chgData name="Nelson Arabeyre" userId="ff250996250fffe5" providerId="LiveId" clId="{475D3E2D-7394-4BEC-A1BF-DC7145217B27}" dt="2023-03-10T14:40:17.830" v="35"/>
          <ac:spMkLst>
            <pc:docMk/>
            <pc:sldMk cId="776036548" sldId="306"/>
            <ac:spMk id="3" creationId="{FC96AF2F-DC3E-96A2-0FE4-B01FECC85047}"/>
          </ac:spMkLst>
        </pc:spChg>
        <pc:picChg chg="add mod">
          <ac:chgData name="Nelson Arabeyre" userId="ff250996250fffe5" providerId="LiveId" clId="{475D3E2D-7394-4BEC-A1BF-DC7145217B27}" dt="2023-03-10T14:40:17.830" v="35"/>
          <ac:picMkLst>
            <pc:docMk/>
            <pc:sldMk cId="776036548" sldId="306"/>
            <ac:picMk id="58370" creationId="{7B63993C-A59A-72B1-3DE9-300837922EAE}"/>
          </ac:picMkLst>
        </pc:picChg>
      </pc:sldChg>
      <pc:sldChg chg="addSp delSp modSp new del">
        <pc:chgData name="Nelson Arabeyre" userId="ff250996250fffe5" providerId="LiveId" clId="{475D3E2D-7394-4BEC-A1BF-DC7145217B27}" dt="2023-03-10T18:35:52.377" v="1513" actId="2696"/>
        <pc:sldMkLst>
          <pc:docMk/>
          <pc:sldMk cId="1978718510" sldId="307"/>
        </pc:sldMkLst>
        <pc:spChg chg="del">
          <ac:chgData name="Nelson Arabeyre" userId="ff250996250fffe5" providerId="LiveId" clId="{475D3E2D-7394-4BEC-A1BF-DC7145217B27}" dt="2023-03-10T14:40:07.653" v="34"/>
          <ac:spMkLst>
            <pc:docMk/>
            <pc:sldMk cId="1978718510" sldId="307"/>
            <ac:spMk id="3" creationId="{1D0E50C5-DED2-68F7-8452-8208D7D75887}"/>
          </ac:spMkLst>
        </pc:spChg>
        <pc:picChg chg="add mod">
          <ac:chgData name="Nelson Arabeyre" userId="ff250996250fffe5" providerId="LiveId" clId="{475D3E2D-7394-4BEC-A1BF-DC7145217B27}" dt="2023-03-10T14:40:07.653" v="34"/>
          <ac:picMkLst>
            <pc:docMk/>
            <pc:sldMk cId="1978718510" sldId="307"/>
            <ac:picMk id="57346" creationId="{7CA2FC20-54C1-1771-7B58-D217736FE8CA}"/>
          </ac:picMkLst>
        </pc:picChg>
      </pc:sldChg>
      <pc:sldChg chg="modSp add del ord">
        <pc:chgData name="Nelson Arabeyre" userId="ff250996250fffe5" providerId="LiveId" clId="{475D3E2D-7394-4BEC-A1BF-DC7145217B27}" dt="2023-03-10T16:37:24.301" v="1432" actId="2696"/>
        <pc:sldMkLst>
          <pc:docMk/>
          <pc:sldMk cId="2780096442" sldId="308"/>
        </pc:sldMkLst>
        <pc:graphicFrameChg chg="mod">
          <ac:chgData name="Nelson Arabeyre" userId="ff250996250fffe5" providerId="LiveId" clId="{475D3E2D-7394-4BEC-A1BF-DC7145217B27}" dt="2023-03-10T15:29:20.668" v="383" actId="122"/>
          <ac:graphicFrameMkLst>
            <pc:docMk/>
            <pc:sldMk cId="2780096442" sldId="308"/>
            <ac:graphicFrameMk id="11" creationId="{192C0332-099E-A763-4B3E-81A6BAB48A7F}"/>
          </ac:graphicFrameMkLst>
        </pc:graphicFrameChg>
      </pc:sldChg>
      <pc:sldChg chg="new del">
        <pc:chgData name="Nelson Arabeyre" userId="ff250996250fffe5" providerId="LiveId" clId="{475D3E2D-7394-4BEC-A1BF-DC7145217B27}" dt="2023-03-10T15:21:17.613" v="195" actId="680"/>
        <pc:sldMkLst>
          <pc:docMk/>
          <pc:sldMk cId="2179413719" sldId="309"/>
        </pc:sldMkLst>
      </pc:sldChg>
      <pc:sldChg chg="addSp delSp modSp new mod">
        <pc:chgData name="Nelson Arabeyre" userId="ff250996250fffe5" providerId="LiveId" clId="{475D3E2D-7394-4BEC-A1BF-DC7145217B27}" dt="2023-03-10T16:23:49.525" v="1191" actId="255"/>
        <pc:sldMkLst>
          <pc:docMk/>
          <pc:sldMk cId="2327997369" sldId="309"/>
        </pc:sldMkLst>
        <pc:spChg chg="mod">
          <ac:chgData name="Nelson Arabeyre" userId="ff250996250fffe5" providerId="LiveId" clId="{475D3E2D-7394-4BEC-A1BF-DC7145217B27}" dt="2023-03-10T16:23:49.525" v="1191" actId="255"/>
          <ac:spMkLst>
            <pc:docMk/>
            <pc:sldMk cId="2327997369" sldId="309"/>
            <ac:spMk id="2" creationId="{705CBD55-7B5F-30A2-FE54-CC55B9F11F26}"/>
          </ac:spMkLst>
        </pc:spChg>
        <pc:spChg chg="add del mod">
          <ac:chgData name="Nelson Arabeyre" userId="ff250996250fffe5" providerId="LiveId" clId="{475D3E2D-7394-4BEC-A1BF-DC7145217B27}" dt="2023-03-10T15:51:55.883" v="851" actId="12084"/>
          <ac:spMkLst>
            <pc:docMk/>
            <pc:sldMk cId="2327997369" sldId="309"/>
            <ac:spMk id="3" creationId="{615D2876-7014-77FC-D861-81B93D20681F}"/>
          </ac:spMkLst>
        </pc:spChg>
        <pc:spChg chg="del">
          <ac:chgData name="Nelson Arabeyre" userId="ff250996250fffe5" providerId="LiveId" clId="{475D3E2D-7394-4BEC-A1BF-DC7145217B27}" dt="2023-03-10T15:24:41.385" v="207"/>
          <ac:spMkLst>
            <pc:docMk/>
            <pc:sldMk cId="2327997369" sldId="309"/>
            <ac:spMk id="4" creationId="{95D82B4E-786B-5707-97B6-35812849DEFA}"/>
          </ac:spMkLst>
        </pc:spChg>
        <pc:graphicFrameChg chg="add mod">
          <ac:chgData name="Nelson Arabeyre" userId="ff250996250fffe5" providerId="LiveId" clId="{475D3E2D-7394-4BEC-A1BF-DC7145217B27}" dt="2023-03-10T16:00:33.808" v="960" actId="255"/>
          <ac:graphicFrameMkLst>
            <pc:docMk/>
            <pc:sldMk cId="2327997369" sldId="309"/>
            <ac:graphicFrameMk id="6" creationId="{F8A42D7F-CA3C-15AC-E265-DBDC5AE37507}"/>
          </ac:graphicFrameMkLst>
        </pc:graphicFrameChg>
        <pc:graphicFrameChg chg="add del">
          <ac:chgData name="Nelson Arabeyre" userId="ff250996250fffe5" providerId="LiveId" clId="{475D3E2D-7394-4BEC-A1BF-DC7145217B27}" dt="2023-03-10T15:50:42.916" v="839" actId="26606"/>
          <ac:graphicFrameMkLst>
            <pc:docMk/>
            <pc:sldMk cId="2327997369" sldId="309"/>
            <ac:graphicFrameMk id="7" creationId="{B16D7AC4-CF0E-BBBE-93B2-E8C3FFF194FD}"/>
          </ac:graphicFrameMkLst>
        </pc:graphicFrameChg>
        <pc:graphicFrameChg chg="add del">
          <ac:chgData name="Nelson Arabeyre" userId="ff250996250fffe5" providerId="LiveId" clId="{475D3E2D-7394-4BEC-A1BF-DC7145217B27}" dt="2023-03-10T15:50:44.704" v="841" actId="26606"/>
          <ac:graphicFrameMkLst>
            <pc:docMk/>
            <pc:sldMk cId="2327997369" sldId="309"/>
            <ac:graphicFrameMk id="9" creationId="{4B4E7AB2-D05F-3612-C176-F920505924B6}"/>
          </ac:graphicFrameMkLst>
        </pc:graphicFrameChg>
        <pc:graphicFrameChg chg="add del">
          <ac:chgData name="Nelson Arabeyre" userId="ff250996250fffe5" providerId="LiveId" clId="{475D3E2D-7394-4BEC-A1BF-DC7145217B27}" dt="2023-03-10T15:50:49.585" v="843" actId="26606"/>
          <ac:graphicFrameMkLst>
            <pc:docMk/>
            <pc:sldMk cId="2327997369" sldId="309"/>
            <ac:graphicFrameMk id="11" creationId="{B16D7AC4-CF0E-BBBE-93B2-E8C3FFF194FD}"/>
          </ac:graphicFrameMkLst>
        </pc:graphicFrameChg>
        <pc:graphicFrameChg chg="add del">
          <ac:chgData name="Nelson Arabeyre" userId="ff250996250fffe5" providerId="LiveId" clId="{475D3E2D-7394-4BEC-A1BF-DC7145217B27}" dt="2023-03-10T15:50:53.119" v="845" actId="26606"/>
          <ac:graphicFrameMkLst>
            <pc:docMk/>
            <pc:sldMk cId="2327997369" sldId="309"/>
            <ac:graphicFrameMk id="13" creationId="{A524896E-F442-CEF1-9C32-457876DD666A}"/>
          </ac:graphicFrameMkLst>
        </pc:graphicFrameChg>
        <pc:graphicFrameChg chg="add del">
          <ac:chgData name="Nelson Arabeyre" userId="ff250996250fffe5" providerId="LiveId" clId="{475D3E2D-7394-4BEC-A1BF-DC7145217B27}" dt="2023-03-10T15:50:58.971" v="847" actId="26606"/>
          <ac:graphicFrameMkLst>
            <pc:docMk/>
            <pc:sldMk cId="2327997369" sldId="309"/>
            <ac:graphicFrameMk id="15" creationId="{4B4E7AB2-D05F-3612-C176-F920505924B6}"/>
          </ac:graphicFrameMkLst>
        </pc:graphicFrameChg>
        <pc:graphicFrameChg chg="add del mod">
          <ac:chgData name="Nelson Arabeyre" userId="ff250996250fffe5" providerId="LiveId" clId="{475D3E2D-7394-4BEC-A1BF-DC7145217B27}" dt="2023-03-10T15:51:05.191" v="850" actId="26606"/>
          <ac:graphicFrameMkLst>
            <pc:docMk/>
            <pc:sldMk cId="2327997369" sldId="309"/>
            <ac:graphicFrameMk id="17" creationId="{B16D7AC4-CF0E-BBBE-93B2-E8C3FFF194FD}"/>
          </ac:graphicFrameMkLst>
        </pc:graphicFrameChg>
        <pc:picChg chg="add mod">
          <ac:chgData name="Nelson Arabeyre" userId="ff250996250fffe5" providerId="LiveId" clId="{475D3E2D-7394-4BEC-A1BF-DC7145217B27}" dt="2023-03-10T15:57:17.443" v="931" actId="1076"/>
          <ac:picMkLst>
            <pc:docMk/>
            <pc:sldMk cId="2327997369" sldId="309"/>
            <ac:picMk id="5" creationId="{5323AEE5-E6FA-3C2D-BAED-D17B928E9743}"/>
          </ac:picMkLst>
        </pc:picChg>
      </pc:sldChg>
      <pc:sldChg chg="new del">
        <pc:chgData name="Nelson Arabeyre" userId="ff250996250fffe5" providerId="LiveId" clId="{475D3E2D-7394-4BEC-A1BF-DC7145217B27}" dt="2023-03-10T15:21:01.019" v="191" actId="680"/>
        <pc:sldMkLst>
          <pc:docMk/>
          <pc:sldMk cId="3901024777" sldId="309"/>
        </pc:sldMkLst>
      </pc:sldChg>
      <pc:sldChg chg="addSp delSp modSp new del mod ord">
        <pc:chgData name="Nelson Arabeyre" userId="ff250996250fffe5" providerId="LiveId" clId="{475D3E2D-7394-4BEC-A1BF-DC7145217B27}" dt="2023-03-10T16:37:24.301" v="1432" actId="2696"/>
        <pc:sldMkLst>
          <pc:docMk/>
          <pc:sldMk cId="3453231070" sldId="310"/>
        </pc:sldMkLst>
        <pc:spChg chg="mod">
          <ac:chgData name="Nelson Arabeyre" userId="ff250996250fffe5" providerId="LiveId" clId="{475D3E2D-7394-4BEC-A1BF-DC7145217B27}" dt="2023-03-10T15:33:01.132" v="459"/>
          <ac:spMkLst>
            <pc:docMk/>
            <pc:sldMk cId="3453231070" sldId="310"/>
            <ac:spMk id="2" creationId="{29CDCCDC-A19C-59FF-F337-E98343900FB1}"/>
          </ac:spMkLst>
        </pc:spChg>
        <pc:spChg chg="mod">
          <ac:chgData name="Nelson Arabeyre" userId="ff250996250fffe5" providerId="LiveId" clId="{475D3E2D-7394-4BEC-A1BF-DC7145217B27}" dt="2023-03-10T15:48:15.177" v="800" actId="20577"/>
          <ac:spMkLst>
            <pc:docMk/>
            <pc:sldMk cId="3453231070" sldId="310"/>
            <ac:spMk id="3" creationId="{E64F6E0A-678B-C0F9-7BDB-FBC183BA061F}"/>
          </ac:spMkLst>
        </pc:spChg>
        <pc:spChg chg="del">
          <ac:chgData name="Nelson Arabeyre" userId="ff250996250fffe5" providerId="LiveId" clId="{475D3E2D-7394-4BEC-A1BF-DC7145217B27}" dt="2023-03-10T15:31:00.699" v="391"/>
          <ac:spMkLst>
            <pc:docMk/>
            <pc:sldMk cId="3453231070" sldId="310"/>
            <ac:spMk id="4" creationId="{3E6318E8-4B0B-0AB6-3946-95917E974F87}"/>
          </ac:spMkLst>
        </pc:spChg>
        <pc:picChg chg="add mod">
          <ac:chgData name="Nelson Arabeyre" userId="ff250996250fffe5" providerId="LiveId" clId="{475D3E2D-7394-4BEC-A1BF-DC7145217B27}" dt="2023-03-10T15:31:00.699" v="391"/>
          <ac:picMkLst>
            <pc:docMk/>
            <pc:sldMk cId="3453231070" sldId="310"/>
            <ac:picMk id="5" creationId="{E3D2BBCE-B1A2-7046-1361-FE77223F49D7}"/>
          </ac:picMkLst>
        </pc:picChg>
      </pc:sldChg>
      <pc:sldChg chg="addSp delSp modSp new del mod ord">
        <pc:chgData name="Nelson Arabeyre" userId="ff250996250fffe5" providerId="LiveId" clId="{475D3E2D-7394-4BEC-A1BF-DC7145217B27}" dt="2023-03-10T16:37:11.540" v="1431" actId="2696"/>
        <pc:sldMkLst>
          <pc:docMk/>
          <pc:sldMk cId="3535776044" sldId="311"/>
        </pc:sldMkLst>
        <pc:spChg chg="mod">
          <ac:chgData name="Nelson Arabeyre" userId="ff250996250fffe5" providerId="LiveId" clId="{475D3E2D-7394-4BEC-A1BF-DC7145217B27}" dt="2023-03-10T15:34:32.577" v="505"/>
          <ac:spMkLst>
            <pc:docMk/>
            <pc:sldMk cId="3535776044" sldId="311"/>
            <ac:spMk id="2" creationId="{04CA1E2C-2C3C-BA06-4AD2-EF6C80438919}"/>
          </ac:spMkLst>
        </pc:spChg>
        <pc:spChg chg="del mod">
          <ac:chgData name="Nelson Arabeyre" userId="ff250996250fffe5" providerId="LiveId" clId="{475D3E2D-7394-4BEC-A1BF-DC7145217B27}" dt="2023-03-10T15:46:40.126" v="783" actId="12084"/>
          <ac:spMkLst>
            <pc:docMk/>
            <pc:sldMk cId="3535776044" sldId="311"/>
            <ac:spMk id="3" creationId="{6619B50F-01CB-B42A-1D0C-1A7F8F313806}"/>
          </ac:spMkLst>
        </pc:spChg>
        <pc:spChg chg="del">
          <ac:chgData name="Nelson Arabeyre" userId="ff250996250fffe5" providerId="LiveId" clId="{475D3E2D-7394-4BEC-A1BF-DC7145217B27}" dt="2023-03-10T15:34:38.486" v="506"/>
          <ac:spMkLst>
            <pc:docMk/>
            <pc:sldMk cId="3535776044" sldId="311"/>
            <ac:spMk id="4" creationId="{9A5306A8-6D59-1588-9F40-FAB997180B56}"/>
          </ac:spMkLst>
        </pc:spChg>
        <pc:graphicFrameChg chg="add mod">
          <ac:chgData name="Nelson Arabeyre" userId="ff250996250fffe5" providerId="LiveId" clId="{475D3E2D-7394-4BEC-A1BF-DC7145217B27}" dt="2023-03-10T15:46:40.126" v="783" actId="12084"/>
          <ac:graphicFrameMkLst>
            <pc:docMk/>
            <pc:sldMk cId="3535776044" sldId="311"/>
            <ac:graphicFrameMk id="6" creationId="{9498A844-8752-F826-2B20-EA39D6B29B7F}"/>
          </ac:graphicFrameMkLst>
        </pc:graphicFrameChg>
        <pc:picChg chg="add mod">
          <ac:chgData name="Nelson Arabeyre" userId="ff250996250fffe5" providerId="LiveId" clId="{475D3E2D-7394-4BEC-A1BF-DC7145217B27}" dt="2023-03-10T15:46:43.457" v="784" actId="1076"/>
          <ac:picMkLst>
            <pc:docMk/>
            <pc:sldMk cId="3535776044" sldId="311"/>
            <ac:picMk id="5" creationId="{122D3E91-6665-4191-20C9-BD66E8E22EA3}"/>
          </ac:picMkLst>
        </pc:picChg>
      </pc:sldChg>
      <pc:sldChg chg="addSp delSp modSp new del mod ord">
        <pc:chgData name="Nelson Arabeyre" userId="ff250996250fffe5" providerId="LiveId" clId="{475D3E2D-7394-4BEC-A1BF-DC7145217B27}" dt="2023-03-10T16:37:24.301" v="1432" actId="2696"/>
        <pc:sldMkLst>
          <pc:docMk/>
          <pc:sldMk cId="3525726427" sldId="312"/>
        </pc:sldMkLst>
        <pc:spChg chg="mod">
          <ac:chgData name="Nelson Arabeyre" userId="ff250996250fffe5" providerId="LiveId" clId="{475D3E2D-7394-4BEC-A1BF-DC7145217B27}" dt="2023-03-10T15:35:04.179" v="516"/>
          <ac:spMkLst>
            <pc:docMk/>
            <pc:sldMk cId="3525726427" sldId="312"/>
            <ac:spMk id="2" creationId="{B00B0262-7B95-88F9-8D93-17FB5428D90A}"/>
          </ac:spMkLst>
        </pc:spChg>
        <pc:spChg chg="mod">
          <ac:chgData name="Nelson Arabeyre" userId="ff250996250fffe5" providerId="LiveId" clId="{475D3E2D-7394-4BEC-A1BF-DC7145217B27}" dt="2023-03-10T15:49:09.539" v="811" actId="20577"/>
          <ac:spMkLst>
            <pc:docMk/>
            <pc:sldMk cId="3525726427" sldId="312"/>
            <ac:spMk id="3" creationId="{521097E2-02D1-0544-A3B1-40E2DDDE373D}"/>
          </ac:spMkLst>
        </pc:spChg>
        <pc:spChg chg="del">
          <ac:chgData name="Nelson Arabeyre" userId="ff250996250fffe5" providerId="LiveId" clId="{475D3E2D-7394-4BEC-A1BF-DC7145217B27}" dt="2023-03-10T15:35:11.198" v="517"/>
          <ac:spMkLst>
            <pc:docMk/>
            <pc:sldMk cId="3525726427" sldId="312"/>
            <ac:spMk id="4" creationId="{57FE0F1D-7BA9-BDBA-F367-894B24961197}"/>
          </ac:spMkLst>
        </pc:spChg>
        <pc:picChg chg="add mod">
          <ac:chgData name="Nelson Arabeyre" userId="ff250996250fffe5" providerId="LiveId" clId="{475D3E2D-7394-4BEC-A1BF-DC7145217B27}" dt="2023-03-10T15:35:11.198" v="517"/>
          <ac:picMkLst>
            <pc:docMk/>
            <pc:sldMk cId="3525726427" sldId="312"/>
            <ac:picMk id="5" creationId="{9FAB2841-F9AF-D562-40F4-A320BB83697C}"/>
          </ac:picMkLst>
        </pc:picChg>
      </pc:sldChg>
      <pc:sldChg chg="addSp delSp modSp new mod ord">
        <pc:chgData name="Nelson Arabeyre" userId="ff250996250fffe5" providerId="LiveId" clId="{475D3E2D-7394-4BEC-A1BF-DC7145217B27}" dt="2023-03-10T18:36:38.062" v="1521" actId="1076"/>
        <pc:sldMkLst>
          <pc:docMk/>
          <pc:sldMk cId="36472198" sldId="313"/>
        </pc:sldMkLst>
        <pc:spChg chg="mod">
          <ac:chgData name="Nelson Arabeyre" userId="ff250996250fffe5" providerId="LiveId" clId="{475D3E2D-7394-4BEC-A1BF-DC7145217B27}" dt="2023-03-10T16:39:27.644" v="1460" actId="1076"/>
          <ac:spMkLst>
            <pc:docMk/>
            <pc:sldMk cId="36472198" sldId="313"/>
            <ac:spMk id="2" creationId="{7F9765DC-EB35-E1B8-332C-89FDC38968AF}"/>
          </ac:spMkLst>
        </pc:spChg>
        <pc:spChg chg="del mod">
          <ac:chgData name="Nelson Arabeyre" userId="ff250996250fffe5" providerId="LiveId" clId="{475D3E2D-7394-4BEC-A1BF-DC7145217B27}" dt="2023-03-10T16:28:00.442" v="1224" actId="12084"/>
          <ac:spMkLst>
            <pc:docMk/>
            <pc:sldMk cId="36472198" sldId="313"/>
            <ac:spMk id="3" creationId="{9BE02A7D-7A0B-1260-76FB-090708471429}"/>
          </ac:spMkLst>
        </pc:spChg>
        <pc:spChg chg="del">
          <ac:chgData name="Nelson Arabeyre" userId="ff250996250fffe5" providerId="LiveId" clId="{475D3E2D-7394-4BEC-A1BF-DC7145217B27}" dt="2023-03-10T15:41:36.098" v="641"/>
          <ac:spMkLst>
            <pc:docMk/>
            <pc:sldMk cId="36472198" sldId="313"/>
            <ac:spMk id="4" creationId="{4A84EEAA-EE84-0FB2-64D6-6AA4F4BDA749}"/>
          </ac:spMkLst>
        </pc:spChg>
        <pc:graphicFrameChg chg="add mod">
          <ac:chgData name="Nelson Arabeyre" userId="ff250996250fffe5" providerId="LiveId" clId="{475D3E2D-7394-4BEC-A1BF-DC7145217B27}" dt="2023-03-10T18:36:38.062" v="1521" actId="1076"/>
          <ac:graphicFrameMkLst>
            <pc:docMk/>
            <pc:sldMk cId="36472198" sldId="313"/>
            <ac:graphicFrameMk id="6" creationId="{BDEC3627-D343-F20F-43E5-D68669B95275}"/>
          </ac:graphicFrameMkLst>
        </pc:graphicFrameChg>
        <pc:picChg chg="add mod">
          <ac:chgData name="Nelson Arabeyre" userId="ff250996250fffe5" providerId="LiveId" clId="{475D3E2D-7394-4BEC-A1BF-DC7145217B27}" dt="2023-03-10T18:36:30.075" v="1520" actId="1076"/>
          <ac:picMkLst>
            <pc:docMk/>
            <pc:sldMk cId="36472198" sldId="313"/>
            <ac:picMk id="5" creationId="{89C249EB-C640-2AC7-C3DB-1B5FC4AE62C6}"/>
          </ac:picMkLst>
        </pc:picChg>
      </pc:sldChg>
      <pc:sldChg chg="addSp delSp modSp add del">
        <pc:chgData name="Nelson Arabeyre" userId="ff250996250fffe5" providerId="LiveId" clId="{475D3E2D-7394-4BEC-A1BF-DC7145217B27}" dt="2023-03-10T16:15:24.541" v="1107" actId="2696"/>
        <pc:sldMkLst>
          <pc:docMk/>
          <pc:sldMk cId="2205787385" sldId="314"/>
        </pc:sldMkLst>
        <pc:spChg chg="add del mod">
          <ac:chgData name="Nelson Arabeyre" userId="ff250996250fffe5" providerId="LiveId" clId="{475D3E2D-7394-4BEC-A1BF-DC7145217B27}" dt="2023-03-10T16:11:08.098" v="1040"/>
          <ac:spMkLst>
            <pc:docMk/>
            <pc:sldMk cId="2205787385" sldId="314"/>
            <ac:spMk id="3" creationId="{6CD95248-B330-D454-7203-CF5D5054CA2A}"/>
          </ac:spMkLst>
        </pc:spChg>
        <pc:picChg chg="add del mod">
          <ac:chgData name="Nelson Arabeyre" userId="ff250996250fffe5" providerId="LiveId" clId="{475D3E2D-7394-4BEC-A1BF-DC7145217B27}" dt="2023-03-10T16:10:56.710" v="1037"/>
          <ac:picMkLst>
            <pc:docMk/>
            <pc:sldMk cId="2205787385" sldId="314"/>
            <ac:picMk id="2" creationId="{9ED01032-46F6-691B-1C12-B94F982D6D2A}"/>
          </ac:picMkLst>
        </pc:picChg>
        <pc:picChg chg="add del mod">
          <ac:chgData name="Nelson Arabeyre" userId="ff250996250fffe5" providerId="LiveId" clId="{475D3E2D-7394-4BEC-A1BF-DC7145217B27}" dt="2023-03-10T16:11:08.098" v="1040"/>
          <ac:picMkLst>
            <pc:docMk/>
            <pc:sldMk cId="2205787385" sldId="314"/>
            <ac:picMk id="5" creationId="{E08677C3-C157-C8CA-51D2-084C89B327A1}"/>
          </ac:picMkLst>
        </pc:picChg>
        <pc:picChg chg="del">
          <ac:chgData name="Nelson Arabeyre" userId="ff250996250fffe5" providerId="LiveId" clId="{475D3E2D-7394-4BEC-A1BF-DC7145217B27}" dt="2023-03-10T16:10:57.930" v="1038" actId="478"/>
          <ac:picMkLst>
            <pc:docMk/>
            <pc:sldMk cId="2205787385" sldId="314"/>
            <ac:picMk id="20484" creationId="{1A24D59F-093B-B819-40F8-38EEA26037A0}"/>
          </ac:picMkLst>
        </pc:picChg>
      </pc:sldChg>
      <pc:sldChg chg="add del">
        <pc:chgData name="Nelson Arabeyre" userId="ff250996250fffe5" providerId="LiveId" clId="{475D3E2D-7394-4BEC-A1BF-DC7145217B27}" dt="2023-03-10T16:15:28.675" v="1108" actId="2696"/>
        <pc:sldMkLst>
          <pc:docMk/>
          <pc:sldMk cId="2209018586" sldId="315"/>
        </pc:sldMkLst>
      </pc:sldChg>
      <pc:sldChg chg="addSp delSp modSp add mod">
        <pc:chgData name="Nelson Arabeyre" userId="ff250996250fffe5" providerId="LiveId" clId="{475D3E2D-7394-4BEC-A1BF-DC7145217B27}" dt="2023-03-10T16:32:22.413" v="1320" actId="20577"/>
        <pc:sldMkLst>
          <pc:docMk/>
          <pc:sldMk cId="3501569232" sldId="316"/>
        </pc:sldMkLst>
        <pc:spChg chg="add del mod">
          <ac:chgData name="Nelson Arabeyre" userId="ff250996250fffe5" providerId="LiveId" clId="{475D3E2D-7394-4BEC-A1BF-DC7145217B27}" dt="2023-03-10T16:11:41.847" v="1050"/>
          <ac:spMkLst>
            <pc:docMk/>
            <pc:sldMk cId="3501569232" sldId="316"/>
            <ac:spMk id="3" creationId="{AA2E36F4-4A47-2BCF-B9A2-A92BFB297CC4}"/>
          </ac:spMkLst>
        </pc:spChg>
        <pc:spChg chg="add del mod">
          <ac:chgData name="Nelson Arabeyre" userId="ff250996250fffe5" providerId="LiveId" clId="{475D3E2D-7394-4BEC-A1BF-DC7145217B27}" dt="2023-03-10T16:11:58.109" v="1052"/>
          <ac:spMkLst>
            <pc:docMk/>
            <pc:sldMk cId="3501569232" sldId="316"/>
            <ac:spMk id="6" creationId="{631E53D0-F4EE-D084-3047-E2D56BE6AB5B}"/>
          </ac:spMkLst>
        </pc:spChg>
        <pc:spChg chg="mod">
          <ac:chgData name="Nelson Arabeyre" userId="ff250996250fffe5" providerId="LiveId" clId="{475D3E2D-7394-4BEC-A1BF-DC7145217B27}" dt="2023-03-10T16:23:38.595" v="1189" actId="255"/>
          <ac:spMkLst>
            <pc:docMk/>
            <pc:sldMk cId="3501569232" sldId="316"/>
            <ac:spMk id="22530" creationId="{A12C8B68-C88F-A681-7BC1-A46F958A0DCB}"/>
          </ac:spMkLst>
        </pc:spChg>
        <pc:graphicFrameChg chg="del mod">
          <ac:chgData name="Nelson Arabeyre" userId="ff250996250fffe5" providerId="LiveId" clId="{475D3E2D-7394-4BEC-A1BF-DC7145217B27}" dt="2023-03-10T16:11:39.968" v="1049" actId="478"/>
          <ac:graphicFrameMkLst>
            <pc:docMk/>
            <pc:sldMk cId="3501569232" sldId="316"/>
            <ac:graphicFrameMk id="4" creationId="{8E29CC82-4B4C-B336-29E7-40B0F18FB899}"/>
          </ac:graphicFrameMkLst>
        </pc:graphicFrameChg>
        <pc:graphicFrameChg chg="add mod">
          <ac:chgData name="Nelson Arabeyre" userId="ff250996250fffe5" providerId="LiveId" clId="{475D3E2D-7394-4BEC-A1BF-DC7145217B27}" dt="2023-03-10T16:32:22.413" v="1320" actId="20577"/>
          <ac:graphicFrameMkLst>
            <pc:docMk/>
            <pc:sldMk cId="3501569232" sldId="316"/>
            <ac:graphicFrameMk id="7" creationId="{3AAD953E-BAEE-ACCA-EE45-66FFADB0A481}"/>
          </ac:graphicFrameMkLst>
        </pc:graphicFrameChg>
        <pc:picChg chg="add del mod">
          <ac:chgData name="Nelson Arabeyre" userId="ff250996250fffe5" providerId="LiveId" clId="{475D3E2D-7394-4BEC-A1BF-DC7145217B27}" dt="2023-03-10T16:11:56.234" v="1051" actId="478"/>
          <ac:picMkLst>
            <pc:docMk/>
            <pc:sldMk cId="3501569232" sldId="316"/>
            <ac:picMk id="5" creationId="{E246A361-5B7A-E5E6-B24A-62B92E8C80DA}"/>
          </ac:picMkLst>
        </pc:picChg>
        <pc:picChg chg="mod">
          <ac:chgData name="Nelson Arabeyre" userId="ff250996250fffe5" providerId="LiveId" clId="{475D3E2D-7394-4BEC-A1BF-DC7145217B27}" dt="2023-03-10T16:27:33.402" v="1221" actId="14100"/>
          <ac:picMkLst>
            <pc:docMk/>
            <pc:sldMk cId="3501569232" sldId="316"/>
            <ac:picMk id="22532" creationId="{89B45B53-3773-BC10-A2AB-83503BDD9AAA}"/>
          </ac:picMkLst>
        </pc:picChg>
      </pc:sldChg>
      <pc:sldChg chg="addSp delSp modSp add mod ord">
        <pc:chgData name="Nelson Arabeyre" userId="ff250996250fffe5" providerId="LiveId" clId="{475D3E2D-7394-4BEC-A1BF-DC7145217B27}" dt="2023-03-10T16:43:25.251" v="1504"/>
        <pc:sldMkLst>
          <pc:docMk/>
          <pc:sldMk cId="3512386084" sldId="317"/>
        </pc:sldMkLst>
        <pc:spChg chg="del mod">
          <ac:chgData name="Nelson Arabeyre" userId="ff250996250fffe5" providerId="LiveId" clId="{475D3E2D-7394-4BEC-A1BF-DC7145217B27}" dt="2023-03-10T16:12:16.325" v="1055"/>
          <ac:spMkLst>
            <pc:docMk/>
            <pc:sldMk cId="3512386084" sldId="317"/>
            <ac:spMk id="3" creationId="{4DE6FD8A-98AD-A054-7767-98F3CFAC3432}"/>
          </ac:spMkLst>
        </pc:spChg>
        <pc:spChg chg="mod">
          <ac:chgData name="Nelson Arabeyre" userId="ff250996250fffe5" providerId="LiveId" clId="{475D3E2D-7394-4BEC-A1BF-DC7145217B27}" dt="2023-03-10T16:23:29.802" v="1188" actId="255"/>
          <ac:spMkLst>
            <pc:docMk/>
            <pc:sldMk cId="3512386084" sldId="317"/>
            <ac:spMk id="24578" creationId="{1F5A8FF5-4CCC-29D8-8C01-2840A2CBCA1F}"/>
          </ac:spMkLst>
        </pc:spChg>
        <pc:graphicFrameChg chg="add mod">
          <ac:chgData name="Nelson Arabeyre" userId="ff250996250fffe5" providerId="LiveId" clId="{475D3E2D-7394-4BEC-A1BF-DC7145217B27}" dt="2023-03-10T16:32:25.846" v="1324" actId="20577"/>
          <ac:graphicFrameMkLst>
            <pc:docMk/>
            <pc:sldMk cId="3512386084" sldId="317"/>
            <ac:graphicFrameMk id="2" creationId="{3A0235D3-050A-31A5-02B0-1362A84E1FC9}"/>
          </ac:graphicFrameMkLst>
        </pc:graphicFrameChg>
        <pc:picChg chg="mod">
          <ac:chgData name="Nelson Arabeyre" userId="ff250996250fffe5" providerId="LiveId" clId="{475D3E2D-7394-4BEC-A1BF-DC7145217B27}" dt="2023-03-10T16:27:44.914" v="1223" actId="14100"/>
          <ac:picMkLst>
            <pc:docMk/>
            <pc:sldMk cId="3512386084" sldId="317"/>
            <ac:picMk id="24580" creationId="{17E0B9EE-F7A9-F8FB-67CD-82129B3CD10E}"/>
          </ac:picMkLst>
        </pc:picChg>
      </pc:sldChg>
      <pc:sldChg chg="addSp delSp modSp new del ord">
        <pc:chgData name="Nelson Arabeyre" userId="ff250996250fffe5" providerId="LiveId" clId="{475D3E2D-7394-4BEC-A1BF-DC7145217B27}" dt="2023-03-10T18:35:52.377" v="1513" actId="2696"/>
        <pc:sldMkLst>
          <pc:docMk/>
          <pc:sldMk cId="1400093414" sldId="318"/>
        </pc:sldMkLst>
        <pc:spChg chg="del">
          <ac:chgData name="Nelson Arabeyre" userId="ff250996250fffe5" providerId="LiveId" clId="{475D3E2D-7394-4BEC-A1BF-DC7145217B27}" dt="2023-03-10T16:43:09.854" v="1499"/>
          <ac:spMkLst>
            <pc:docMk/>
            <pc:sldMk cId="1400093414" sldId="318"/>
            <ac:spMk id="3" creationId="{A5601E91-6BCA-9110-025D-4C7A78BCA28A}"/>
          </ac:spMkLst>
        </pc:spChg>
        <pc:picChg chg="add mod">
          <ac:chgData name="Nelson Arabeyre" userId="ff250996250fffe5" providerId="LiveId" clId="{475D3E2D-7394-4BEC-A1BF-DC7145217B27}" dt="2023-03-10T16:43:09.854" v="1499"/>
          <ac:picMkLst>
            <pc:docMk/>
            <pc:sldMk cId="1400093414" sldId="318"/>
            <ac:picMk id="4" creationId="{DD2F3E0C-D021-10CA-0BD2-FCA3F4621EE3}"/>
          </ac:picMkLst>
        </pc:picChg>
      </pc:sldChg>
      <pc:sldChg chg="addSp delSp modSp new del ord">
        <pc:chgData name="Nelson Arabeyre" userId="ff250996250fffe5" providerId="LiveId" clId="{475D3E2D-7394-4BEC-A1BF-DC7145217B27}" dt="2023-03-10T18:35:52.377" v="1513" actId="2696"/>
        <pc:sldMkLst>
          <pc:docMk/>
          <pc:sldMk cId="2022444116" sldId="319"/>
        </pc:sldMkLst>
        <pc:spChg chg="del">
          <ac:chgData name="Nelson Arabeyre" userId="ff250996250fffe5" providerId="LiveId" clId="{475D3E2D-7394-4BEC-A1BF-DC7145217B27}" dt="2023-03-10T16:43:04.866" v="1498"/>
          <ac:spMkLst>
            <pc:docMk/>
            <pc:sldMk cId="2022444116" sldId="319"/>
            <ac:spMk id="3" creationId="{F280AC0F-8F5E-7FCB-56AB-403B138BEB18}"/>
          </ac:spMkLst>
        </pc:spChg>
        <pc:picChg chg="add mod">
          <ac:chgData name="Nelson Arabeyre" userId="ff250996250fffe5" providerId="LiveId" clId="{475D3E2D-7394-4BEC-A1BF-DC7145217B27}" dt="2023-03-10T16:43:04.866" v="1498"/>
          <ac:picMkLst>
            <pc:docMk/>
            <pc:sldMk cId="2022444116" sldId="319"/>
            <ac:picMk id="4" creationId="{B416E686-E764-7DF1-D2BF-E6FC44195068}"/>
          </ac:picMkLst>
        </pc:picChg>
      </pc:sldChg>
      <pc:sldChg chg="new del">
        <pc:chgData name="Nelson Arabeyre" userId="ff250996250fffe5" providerId="LiveId" clId="{475D3E2D-7394-4BEC-A1BF-DC7145217B27}" dt="2023-03-10T18:35:52.377" v="1513" actId="2696"/>
        <pc:sldMkLst>
          <pc:docMk/>
          <pc:sldMk cId="367716013" sldId="32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D6985-0B95-42E1-8CFE-EF27773542E4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245E57-75E2-46DB-90A3-070F1ABF8A73}">
      <dgm:prSet/>
      <dgm:spPr/>
      <dgm:t>
        <a:bodyPr/>
        <a:lstStyle/>
        <a:p>
          <a:pPr>
            <a:defRPr b="1"/>
          </a:pPr>
          <a:r>
            <a:rPr lang="fr-FR"/>
            <a:t>Introduction</a:t>
          </a:r>
          <a:endParaRPr lang="en-US"/>
        </a:p>
      </dgm:t>
    </dgm:pt>
    <dgm:pt modelId="{3F5C7F91-9F2C-4AAA-BDC2-30BCDC908222}" type="parTrans" cxnId="{C9350772-5394-441C-BD12-6454DF8BCE47}">
      <dgm:prSet/>
      <dgm:spPr/>
      <dgm:t>
        <a:bodyPr/>
        <a:lstStyle/>
        <a:p>
          <a:endParaRPr lang="en-US"/>
        </a:p>
      </dgm:t>
    </dgm:pt>
    <dgm:pt modelId="{4F8159B3-F8BA-4885-B944-074F10F290F8}" type="sibTrans" cxnId="{C9350772-5394-441C-BD12-6454DF8BCE47}">
      <dgm:prSet/>
      <dgm:spPr/>
      <dgm:t>
        <a:bodyPr/>
        <a:lstStyle/>
        <a:p>
          <a:endParaRPr lang="en-US"/>
        </a:p>
      </dgm:t>
    </dgm:pt>
    <dgm:pt modelId="{BC27827A-4BE8-4479-8839-1C39D52E46CD}">
      <dgm:prSet/>
      <dgm:spPr/>
      <dgm:t>
        <a:bodyPr/>
        <a:lstStyle/>
        <a:p>
          <a:r>
            <a:rPr lang="fr-FR"/>
            <a:t>Nettoyage de données</a:t>
          </a:r>
          <a:endParaRPr lang="en-US"/>
        </a:p>
      </dgm:t>
    </dgm:pt>
    <dgm:pt modelId="{890B8834-9AED-4B4C-9543-8E4E2010001B}" type="parTrans" cxnId="{9070A997-B5B3-4D2B-A007-FA5FD3CC18EA}">
      <dgm:prSet/>
      <dgm:spPr/>
      <dgm:t>
        <a:bodyPr/>
        <a:lstStyle/>
        <a:p>
          <a:endParaRPr lang="en-US"/>
        </a:p>
      </dgm:t>
    </dgm:pt>
    <dgm:pt modelId="{F2D8DF3B-1F83-4BBE-9B70-C264177FF6F7}" type="sibTrans" cxnId="{9070A997-B5B3-4D2B-A007-FA5FD3CC18EA}">
      <dgm:prSet/>
      <dgm:spPr/>
      <dgm:t>
        <a:bodyPr/>
        <a:lstStyle/>
        <a:p>
          <a:endParaRPr lang="en-US"/>
        </a:p>
      </dgm:t>
    </dgm:pt>
    <dgm:pt modelId="{618CB5D5-5D57-4B88-889B-8EB27BAFC0E1}">
      <dgm:prSet/>
      <dgm:spPr/>
      <dgm:t>
        <a:bodyPr/>
        <a:lstStyle/>
        <a:p>
          <a:pPr>
            <a:defRPr b="1"/>
          </a:pPr>
          <a:r>
            <a:rPr lang="fr-FR"/>
            <a:t>Analyses Univariées</a:t>
          </a:r>
          <a:endParaRPr lang="en-US"/>
        </a:p>
      </dgm:t>
    </dgm:pt>
    <dgm:pt modelId="{D6402B5D-A601-4300-BC8F-9E537E4C4333}" type="parTrans" cxnId="{E8CFD0FB-9C13-49FA-9B70-0B7338A7B82F}">
      <dgm:prSet/>
      <dgm:spPr/>
      <dgm:t>
        <a:bodyPr/>
        <a:lstStyle/>
        <a:p>
          <a:endParaRPr lang="en-US"/>
        </a:p>
      </dgm:t>
    </dgm:pt>
    <dgm:pt modelId="{E5ABFD73-1FCD-4BF1-89C9-54C6370909A7}" type="sibTrans" cxnId="{E8CFD0FB-9C13-49FA-9B70-0B7338A7B82F}">
      <dgm:prSet/>
      <dgm:spPr/>
      <dgm:t>
        <a:bodyPr/>
        <a:lstStyle/>
        <a:p>
          <a:endParaRPr lang="en-US"/>
        </a:p>
      </dgm:t>
    </dgm:pt>
    <dgm:pt modelId="{35A7C9AB-622D-4887-AFC3-A2DB9723C4AE}">
      <dgm:prSet/>
      <dgm:spPr/>
      <dgm:t>
        <a:bodyPr/>
        <a:lstStyle/>
        <a:p>
          <a:r>
            <a:rPr lang="fr-FR"/>
            <a:t>Evolution temporelle</a:t>
          </a:r>
          <a:endParaRPr lang="en-US"/>
        </a:p>
      </dgm:t>
    </dgm:pt>
    <dgm:pt modelId="{D2553AF2-9BE2-44B3-949C-006BF03EE33E}" type="parTrans" cxnId="{7CBDFA2B-3233-462D-A4B4-40E8FB0AAF9E}">
      <dgm:prSet/>
      <dgm:spPr/>
      <dgm:t>
        <a:bodyPr/>
        <a:lstStyle/>
        <a:p>
          <a:endParaRPr lang="en-US"/>
        </a:p>
      </dgm:t>
    </dgm:pt>
    <dgm:pt modelId="{40D35E4A-026A-4E62-94D7-ABB867F3C5F4}" type="sibTrans" cxnId="{7CBDFA2B-3233-462D-A4B4-40E8FB0AAF9E}">
      <dgm:prSet/>
      <dgm:spPr/>
      <dgm:t>
        <a:bodyPr/>
        <a:lstStyle/>
        <a:p>
          <a:endParaRPr lang="en-US"/>
        </a:p>
      </dgm:t>
    </dgm:pt>
    <dgm:pt modelId="{B7B30CA1-9AB9-4241-B347-578C3AC8B1F9}">
      <dgm:prSet/>
      <dgm:spPr/>
      <dgm:t>
        <a:bodyPr/>
        <a:lstStyle/>
        <a:p>
          <a:r>
            <a:rPr lang="fr-FR"/>
            <a:t>Produits</a:t>
          </a:r>
          <a:endParaRPr lang="en-US"/>
        </a:p>
      </dgm:t>
    </dgm:pt>
    <dgm:pt modelId="{4A14A3E4-21E3-470A-9235-E82992149C48}" type="parTrans" cxnId="{BA522A9E-5AE5-4787-B96D-244985F09E8F}">
      <dgm:prSet/>
      <dgm:spPr/>
      <dgm:t>
        <a:bodyPr/>
        <a:lstStyle/>
        <a:p>
          <a:endParaRPr lang="en-US"/>
        </a:p>
      </dgm:t>
    </dgm:pt>
    <dgm:pt modelId="{780A50A6-FDE0-48B3-B58C-257BEB9E4A40}" type="sibTrans" cxnId="{BA522A9E-5AE5-4787-B96D-244985F09E8F}">
      <dgm:prSet/>
      <dgm:spPr/>
      <dgm:t>
        <a:bodyPr/>
        <a:lstStyle/>
        <a:p>
          <a:endParaRPr lang="en-US"/>
        </a:p>
      </dgm:t>
    </dgm:pt>
    <dgm:pt modelId="{591089D6-A42F-4DF4-BED7-2C821D0B73D9}">
      <dgm:prSet/>
      <dgm:spPr/>
      <dgm:t>
        <a:bodyPr/>
        <a:lstStyle/>
        <a:p>
          <a:r>
            <a:rPr lang="fr-FR"/>
            <a:t>Clients</a:t>
          </a:r>
          <a:endParaRPr lang="en-US"/>
        </a:p>
      </dgm:t>
    </dgm:pt>
    <dgm:pt modelId="{5EFC4490-9E56-4F49-A8F7-A1AA7F64F5D6}" type="parTrans" cxnId="{6A012BA9-CB36-4900-AA17-E89C7B4A40D7}">
      <dgm:prSet/>
      <dgm:spPr/>
      <dgm:t>
        <a:bodyPr/>
        <a:lstStyle/>
        <a:p>
          <a:endParaRPr lang="en-US"/>
        </a:p>
      </dgm:t>
    </dgm:pt>
    <dgm:pt modelId="{240978D3-CDBC-4E9D-A8E8-B1187A93491E}" type="sibTrans" cxnId="{6A012BA9-CB36-4900-AA17-E89C7B4A40D7}">
      <dgm:prSet/>
      <dgm:spPr/>
      <dgm:t>
        <a:bodyPr/>
        <a:lstStyle/>
        <a:p>
          <a:endParaRPr lang="en-US"/>
        </a:p>
      </dgm:t>
    </dgm:pt>
    <dgm:pt modelId="{62106544-7C11-42DD-ADEB-4FF314395E91}">
      <dgm:prSet/>
      <dgm:spPr/>
      <dgm:t>
        <a:bodyPr/>
        <a:lstStyle/>
        <a:p>
          <a:pPr>
            <a:defRPr b="1"/>
          </a:pPr>
          <a:r>
            <a:rPr lang="fr-FR"/>
            <a:t>Analyses Bivariées</a:t>
          </a:r>
          <a:endParaRPr lang="en-US"/>
        </a:p>
      </dgm:t>
    </dgm:pt>
    <dgm:pt modelId="{3D8B3FD4-89D5-4055-BCED-F723F677B629}" type="parTrans" cxnId="{5112A435-8992-4287-8F44-EE9C60507C82}">
      <dgm:prSet/>
      <dgm:spPr/>
      <dgm:t>
        <a:bodyPr/>
        <a:lstStyle/>
        <a:p>
          <a:endParaRPr lang="en-US"/>
        </a:p>
      </dgm:t>
    </dgm:pt>
    <dgm:pt modelId="{6F98536E-8B08-49B9-BD59-65DAC8AB34CB}" type="sibTrans" cxnId="{5112A435-8992-4287-8F44-EE9C60507C82}">
      <dgm:prSet/>
      <dgm:spPr/>
      <dgm:t>
        <a:bodyPr/>
        <a:lstStyle/>
        <a:p>
          <a:endParaRPr lang="en-US"/>
        </a:p>
      </dgm:t>
    </dgm:pt>
    <dgm:pt modelId="{6B695B4C-193A-4EA4-850B-A0106B24A603}">
      <dgm:prSet/>
      <dgm:spPr/>
      <dgm:t>
        <a:bodyPr/>
        <a:lstStyle/>
        <a:p>
          <a:r>
            <a:rPr lang="fr-FR"/>
            <a:t>Age x Panier total</a:t>
          </a:r>
          <a:endParaRPr lang="en-US"/>
        </a:p>
      </dgm:t>
    </dgm:pt>
    <dgm:pt modelId="{22C79C1E-22B1-471C-8231-1D347F2BEAAB}" type="parTrans" cxnId="{8E5224DC-4EB7-4125-B217-07C7A48F70BB}">
      <dgm:prSet/>
      <dgm:spPr/>
      <dgm:t>
        <a:bodyPr/>
        <a:lstStyle/>
        <a:p>
          <a:endParaRPr lang="en-US"/>
        </a:p>
      </dgm:t>
    </dgm:pt>
    <dgm:pt modelId="{B553B958-0E23-48BD-B9EE-8A3664EE231D}" type="sibTrans" cxnId="{8E5224DC-4EB7-4125-B217-07C7A48F70BB}">
      <dgm:prSet/>
      <dgm:spPr/>
      <dgm:t>
        <a:bodyPr/>
        <a:lstStyle/>
        <a:p>
          <a:endParaRPr lang="en-US"/>
        </a:p>
      </dgm:t>
    </dgm:pt>
    <dgm:pt modelId="{852EF44E-8E6C-4BAE-8775-557307EB7ACF}">
      <dgm:prSet/>
      <dgm:spPr/>
      <dgm:t>
        <a:bodyPr/>
        <a:lstStyle/>
        <a:p>
          <a:r>
            <a:rPr lang="fr-FR"/>
            <a:t>Age x Panier moyen</a:t>
          </a:r>
          <a:endParaRPr lang="en-US"/>
        </a:p>
      </dgm:t>
    </dgm:pt>
    <dgm:pt modelId="{7DA00CE1-DAA4-4324-B816-3307B62140C1}" type="parTrans" cxnId="{BE65D84D-D57E-47FD-8032-7E18520C7DAC}">
      <dgm:prSet/>
      <dgm:spPr/>
      <dgm:t>
        <a:bodyPr/>
        <a:lstStyle/>
        <a:p>
          <a:endParaRPr lang="en-US"/>
        </a:p>
      </dgm:t>
    </dgm:pt>
    <dgm:pt modelId="{22C8C802-818D-4D7E-A385-8080B6063376}" type="sibTrans" cxnId="{BE65D84D-D57E-47FD-8032-7E18520C7DAC}">
      <dgm:prSet/>
      <dgm:spPr/>
      <dgm:t>
        <a:bodyPr/>
        <a:lstStyle/>
        <a:p>
          <a:endParaRPr lang="en-US"/>
        </a:p>
      </dgm:t>
    </dgm:pt>
    <dgm:pt modelId="{B48157FA-BEC9-4D2B-AEF6-28FD7D60C0E1}">
      <dgm:prSet/>
      <dgm:spPr/>
      <dgm:t>
        <a:bodyPr/>
        <a:lstStyle/>
        <a:p>
          <a:r>
            <a:rPr lang="fr-FR"/>
            <a:t>Age x Fréquence achat</a:t>
          </a:r>
          <a:endParaRPr lang="en-US"/>
        </a:p>
      </dgm:t>
    </dgm:pt>
    <dgm:pt modelId="{20DBEC3F-FC73-4753-9C14-90B90CA77821}" type="parTrans" cxnId="{3DC5D9E2-AF49-4E33-B7A7-B97C63E6C4B0}">
      <dgm:prSet/>
      <dgm:spPr/>
      <dgm:t>
        <a:bodyPr/>
        <a:lstStyle/>
        <a:p>
          <a:endParaRPr lang="en-US"/>
        </a:p>
      </dgm:t>
    </dgm:pt>
    <dgm:pt modelId="{C2FF13D0-6412-4528-B5EA-164CA1A027BE}" type="sibTrans" cxnId="{3DC5D9E2-AF49-4E33-B7A7-B97C63E6C4B0}">
      <dgm:prSet/>
      <dgm:spPr/>
      <dgm:t>
        <a:bodyPr/>
        <a:lstStyle/>
        <a:p>
          <a:endParaRPr lang="en-US"/>
        </a:p>
      </dgm:t>
    </dgm:pt>
    <dgm:pt modelId="{FEA46908-C863-43A2-82D1-D32272D3F6A2}">
      <dgm:prSet/>
      <dgm:spPr/>
      <dgm:t>
        <a:bodyPr/>
        <a:lstStyle/>
        <a:p>
          <a:r>
            <a:rPr lang="fr-FR"/>
            <a:t>Age x Catégorie</a:t>
          </a:r>
          <a:endParaRPr lang="en-US"/>
        </a:p>
      </dgm:t>
    </dgm:pt>
    <dgm:pt modelId="{FF844526-70AE-4F33-BB4C-18B593F58F22}" type="parTrans" cxnId="{601A16D5-B219-49F2-ACA1-8505A542D9A8}">
      <dgm:prSet/>
      <dgm:spPr/>
      <dgm:t>
        <a:bodyPr/>
        <a:lstStyle/>
        <a:p>
          <a:endParaRPr lang="en-US"/>
        </a:p>
      </dgm:t>
    </dgm:pt>
    <dgm:pt modelId="{42D8614C-F865-4C1B-AE5E-19FADA8BFDCE}" type="sibTrans" cxnId="{601A16D5-B219-49F2-ACA1-8505A542D9A8}">
      <dgm:prSet/>
      <dgm:spPr/>
      <dgm:t>
        <a:bodyPr/>
        <a:lstStyle/>
        <a:p>
          <a:endParaRPr lang="en-US"/>
        </a:p>
      </dgm:t>
    </dgm:pt>
    <dgm:pt modelId="{70710A78-688E-4B4A-AF40-F5C104011FBB}">
      <dgm:prSet/>
      <dgm:spPr/>
      <dgm:t>
        <a:bodyPr/>
        <a:lstStyle/>
        <a:p>
          <a:pPr>
            <a:defRPr b="1"/>
          </a:pPr>
          <a:r>
            <a:rPr lang="en-US" b="0"/>
            <a:t>Genre x Catégorie</a:t>
          </a:r>
        </a:p>
      </dgm:t>
    </dgm:pt>
    <dgm:pt modelId="{B41AB015-3DDA-4001-832E-A944DA3A7E60}" type="parTrans" cxnId="{958F9A5D-DFAE-4284-A2BC-5EFD88EA68C4}">
      <dgm:prSet/>
      <dgm:spPr/>
      <dgm:t>
        <a:bodyPr/>
        <a:lstStyle/>
        <a:p>
          <a:endParaRPr lang="fr-FR"/>
        </a:p>
      </dgm:t>
    </dgm:pt>
    <dgm:pt modelId="{ECACD26A-A141-401B-92AE-565AB9E1EA55}" type="sibTrans" cxnId="{958F9A5D-DFAE-4284-A2BC-5EFD88EA68C4}">
      <dgm:prSet/>
      <dgm:spPr/>
      <dgm:t>
        <a:bodyPr/>
        <a:lstStyle/>
        <a:p>
          <a:endParaRPr lang="fr-FR"/>
        </a:p>
      </dgm:t>
    </dgm:pt>
    <dgm:pt modelId="{F6840C9F-F7F0-4147-9399-9E01B521F9D1}" type="pres">
      <dgm:prSet presAssocID="{790D6985-0B95-42E1-8CFE-EF27773542E4}" presName="Name0" presStyleCnt="0">
        <dgm:presLayoutVars>
          <dgm:dir/>
          <dgm:animLvl val="lvl"/>
          <dgm:resizeHandles val="exact"/>
        </dgm:presLayoutVars>
      </dgm:prSet>
      <dgm:spPr/>
    </dgm:pt>
    <dgm:pt modelId="{4EB45677-9896-409C-83BC-BCD84C9A6941}" type="pres">
      <dgm:prSet presAssocID="{91245E57-75E2-46DB-90A3-070F1ABF8A73}" presName="composite" presStyleCnt="0"/>
      <dgm:spPr/>
    </dgm:pt>
    <dgm:pt modelId="{E3B09D64-3461-4A76-B590-8BC161A48514}" type="pres">
      <dgm:prSet presAssocID="{91245E57-75E2-46DB-90A3-070F1ABF8A73}" presName="parTx" presStyleLbl="alignNode1" presStyleIdx="0" presStyleCnt="3" custLinFactNeighborX="-253" custLinFactNeighborY="-2782">
        <dgm:presLayoutVars>
          <dgm:chMax val="0"/>
          <dgm:chPref val="0"/>
        </dgm:presLayoutVars>
      </dgm:prSet>
      <dgm:spPr/>
    </dgm:pt>
    <dgm:pt modelId="{6271D7E4-4393-43C2-B3A7-43EA700765FC}" type="pres">
      <dgm:prSet presAssocID="{91245E57-75E2-46DB-90A3-070F1ABF8A73}" presName="desTx" presStyleLbl="alignAccFollowNode1" presStyleIdx="0" presStyleCnt="3">
        <dgm:presLayoutVars/>
      </dgm:prSet>
      <dgm:spPr/>
    </dgm:pt>
    <dgm:pt modelId="{9513B660-972A-4466-A90D-E5B96172148F}" type="pres">
      <dgm:prSet presAssocID="{4F8159B3-F8BA-4885-B944-074F10F290F8}" presName="space" presStyleCnt="0"/>
      <dgm:spPr/>
    </dgm:pt>
    <dgm:pt modelId="{EC1D1DB9-2F4C-40A4-B7A6-34FDD03FBCB8}" type="pres">
      <dgm:prSet presAssocID="{618CB5D5-5D57-4B88-889B-8EB27BAFC0E1}" presName="composite" presStyleCnt="0"/>
      <dgm:spPr/>
    </dgm:pt>
    <dgm:pt modelId="{53849A79-FD85-4D8C-9998-E0EC629EDD5B}" type="pres">
      <dgm:prSet presAssocID="{618CB5D5-5D57-4B88-889B-8EB27BAFC0E1}" presName="parTx" presStyleLbl="alignNode1" presStyleIdx="1" presStyleCnt="3">
        <dgm:presLayoutVars>
          <dgm:chMax val="0"/>
          <dgm:chPref val="0"/>
        </dgm:presLayoutVars>
      </dgm:prSet>
      <dgm:spPr/>
    </dgm:pt>
    <dgm:pt modelId="{B14E97BD-9EEF-4CF3-8A54-D67F0309D551}" type="pres">
      <dgm:prSet presAssocID="{618CB5D5-5D57-4B88-889B-8EB27BAFC0E1}" presName="desTx" presStyleLbl="alignAccFollowNode1" presStyleIdx="1" presStyleCnt="3">
        <dgm:presLayoutVars/>
      </dgm:prSet>
      <dgm:spPr/>
    </dgm:pt>
    <dgm:pt modelId="{54C0EAFB-E270-4A2E-9306-137AEC105983}" type="pres">
      <dgm:prSet presAssocID="{E5ABFD73-1FCD-4BF1-89C9-54C6370909A7}" presName="space" presStyleCnt="0"/>
      <dgm:spPr/>
    </dgm:pt>
    <dgm:pt modelId="{7902FA47-9C10-464C-8198-50141E5B1303}" type="pres">
      <dgm:prSet presAssocID="{62106544-7C11-42DD-ADEB-4FF314395E91}" presName="composite" presStyleCnt="0"/>
      <dgm:spPr/>
    </dgm:pt>
    <dgm:pt modelId="{093CC4E9-37D4-4993-B68C-F7E6724BC867}" type="pres">
      <dgm:prSet presAssocID="{62106544-7C11-42DD-ADEB-4FF314395E91}" presName="parTx" presStyleLbl="alignNode1" presStyleIdx="2" presStyleCnt="3">
        <dgm:presLayoutVars>
          <dgm:chMax val="0"/>
          <dgm:chPref val="0"/>
        </dgm:presLayoutVars>
      </dgm:prSet>
      <dgm:spPr/>
    </dgm:pt>
    <dgm:pt modelId="{CAB432EF-3335-419E-8526-84CCAA0432E9}" type="pres">
      <dgm:prSet presAssocID="{62106544-7C11-42DD-ADEB-4FF314395E91}" presName="desTx" presStyleLbl="alignAccFollowNode1" presStyleIdx="2" presStyleCnt="3">
        <dgm:presLayoutVars/>
      </dgm:prSet>
      <dgm:spPr/>
    </dgm:pt>
  </dgm:ptLst>
  <dgm:cxnLst>
    <dgm:cxn modelId="{7CBDFA2B-3233-462D-A4B4-40E8FB0AAF9E}" srcId="{618CB5D5-5D57-4B88-889B-8EB27BAFC0E1}" destId="{35A7C9AB-622D-4887-AFC3-A2DB9723C4AE}" srcOrd="0" destOrd="0" parTransId="{D2553AF2-9BE2-44B3-949C-006BF03EE33E}" sibTransId="{40D35E4A-026A-4E62-94D7-ABB867F3C5F4}"/>
    <dgm:cxn modelId="{86F89634-5388-4238-B73B-4C979DAE7A05}" type="presOf" srcId="{790D6985-0B95-42E1-8CFE-EF27773542E4}" destId="{F6840C9F-F7F0-4147-9399-9E01B521F9D1}" srcOrd="0" destOrd="0" presId="urn:microsoft.com/office/officeart/2016/7/layout/ChevronBlockProcess"/>
    <dgm:cxn modelId="{5112A435-8992-4287-8F44-EE9C60507C82}" srcId="{790D6985-0B95-42E1-8CFE-EF27773542E4}" destId="{62106544-7C11-42DD-ADEB-4FF314395E91}" srcOrd="2" destOrd="0" parTransId="{3D8B3FD4-89D5-4055-BCED-F723F677B629}" sibTransId="{6F98536E-8B08-49B9-BD59-65DAC8AB34CB}"/>
    <dgm:cxn modelId="{4621413C-905A-444B-B980-43482EC77951}" type="presOf" srcId="{591089D6-A42F-4DF4-BED7-2C821D0B73D9}" destId="{B14E97BD-9EEF-4CF3-8A54-D67F0309D551}" srcOrd="0" destOrd="2" presId="urn:microsoft.com/office/officeart/2016/7/layout/ChevronBlockProcess"/>
    <dgm:cxn modelId="{958F9A5D-DFAE-4284-A2BC-5EFD88EA68C4}" srcId="{62106544-7C11-42DD-ADEB-4FF314395E91}" destId="{70710A78-688E-4B4A-AF40-F5C104011FBB}" srcOrd="0" destOrd="0" parTransId="{B41AB015-3DDA-4001-832E-A944DA3A7E60}" sibTransId="{ECACD26A-A141-401B-92AE-565AB9E1EA55}"/>
    <dgm:cxn modelId="{0F5DE341-4B0B-451B-BD66-A725E2626C27}" type="presOf" srcId="{35A7C9AB-622D-4887-AFC3-A2DB9723C4AE}" destId="{B14E97BD-9EEF-4CF3-8A54-D67F0309D551}" srcOrd="0" destOrd="0" presId="urn:microsoft.com/office/officeart/2016/7/layout/ChevronBlockProcess"/>
    <dgm:cxn modelId="{BE65D84D-D57E-47FD-8032-7E18520C7DAC}" srcId="{62106544-7C11-42DD-ADEB-4FF314395E91}" destId="{852EF44E-8E6C-4BAE-8775-557307EB7ACF}" srcOrd="2" destOrd="0" parTransId="{7DA00CE1-DAA4-4324-B816-3307B62140C1}" sibTransId="{22C8C802-818D-4D7E-A385-8080B6063376}"/>
    <dgm:cxn modelId="{C9350772-5394-441C-BD12-6454DF8BCE47}" srcId="{790D6985-0B95-42E1-8CFE-EF27773542E4}" destId="{91245E57-75E2-46DB-90A3-070F1ABF8A73}" srcOrd="0" destOrd="0" parTransId="{3F5C7F91-9F2C-4AAA-BDC2-30BCDC908222}" sibTransId="{4F8159B3-F8BA-4885-B944-074F10F290F8}"/>
    <dgm:cxn modelId="{E4C2AD76-2375-4A63-912C-9FBBD4E75F3E}" type="presOf" srcId="{FEA46908-C863-43A2-82D1-D32272D3F6A2}" destId="{CAB432EF-3335-419E-8526-84CCAA0432E9}" srcOrd="0" destOrd="4" presId="urn:microsoft.com/office/officeart/2016/7/layout/ChevronBlockProcess"/>
    <dgm:cxn modelId="{203E1D89-DA32-4A71-886F-16DD13839764}" type="presOf" srcId="{62106544-7C11-42DD-ADEB-4FF314395E91}" destId="{093CC4E9-37D4-4993-B68C-F7E6724BC867}" srcOrd="0" destOrd="0" presId="urn:microsoft.com/office/officeart/2016/7/layout/ChevronBlockProcess"/>
    <dgm:cxn modelId="{9070A997-B5B3-4D2B-A007-FA5FD3CC18EA}" srcId="{91245E57-75E2-46DB-90A3-070F1ABF8A73}" destId="{BC27827A-4BE8-4479-8839-1C39D52E46CD}" srcOrd="0" destOrd="0" parTransId="{890B8834-9AED-4B4C-9543-8E4E2010001B}" sibTransId="{F2D8DF3B-1F83-4BBE-9B70-C264177FF6F7}"/>
    <dgm:cxn modelId="{BA522A9E-5AE5-4787-B96D-244985F09E8F}" srcId="{618CB5D5-5D57-4B88-889B-8EB27BAFC0E1}" destId="{B7B30CA1-9AB9-4241-B347-578C3AC8B1F9}" srcOrd="1" destOrd="0" parTransId="{4A14A3E4-21E3-470A-9235-E82992149C48}" sibTransId="{780A50A6-FDE0-48B3-B58C-257BEB9E4A40}"/>
    <dgm:cxn modelId="{2AF199A7-2F54-4F71-8182-9ECF80660F4A}" type="presOf" srcId="{6B695B4C-193A-4EA4-850B-A0106B24A603}" destId="{CAB432EF-3335-419E-8526-84CCAA0432E9}" srcOrd="0" destOrd="1" presId="urn:microsoft.com/office/officeart/2016/7/layout/ChevronBlockProcess"/>
    <dgm:cxn modelId="{6A012BA9-CB36-4900-AA17-E89C7B4A40D7}" srcId="{618CB5D5-5D57-4B88-889B-8EB27BAFC0E1}" destId="{591089D6-A42F-4DF4-BED7-2C821D0B73D9}" srcOrd="2" destOrd="0" parTransId="{5EFC4490-9E56-4F49-A8F7-A1AA7F64F5D6}" sibTransId="{240978D3-CDBC-4E9D-A8E8-B1187A93491E}"/>
    <dgm:cxn modelId="{43F9C0B5-4D11-425F-AEFB-3EB9E93B0109}" type="presOf" srcId="{70710A78-688E-4B4A-AF40-F5C104011FBB}" destId="{CAB432EF-3335-419E-8526-84CCAA0432E9}" srcOrd="0" destOrd="0" presId="urn:microsoft.com/office/officeart/2016/7/layout/ChevronBlockProcess"/>
    <dgm:cxn modelId="{4BD294B8-DC09-4F65-A037-E26130638EC2}" type="presOf" srcId="{852EF44E-8E6C-4BAE-8775-557307EB7ACF}" destId="{CAB432EF-3335-419E-8526-84CCAA0432E9}" srcOrd="0" destOrd="2" presId="urn:microsoft.com/office/officeart/2016/7/layout/ChevronBlockProcess"/>
    <dgm:cxn modelId="{91265DBA-8241-4D8A-BE93-6EE05D53F608}" type="presOf" srcId="{BC27827A-4BE8-4479-8839-1C39D52E46CD}" destId="{6271D7E4-4393-43C2-B3A7-43EA700765FC}" srcOrd="0" destOrd="0" presId="urn:microsoft.com/office/officeart/2016/7/layout/ChevronBlockProcess"/>
    <dgm:cxn modelId="{8E4FBFBD-2835-4220-9AEE-9E5694873111}" type="presOf" srcId="{B7B30CA1-9AB9-4241-B347-578C3AC8B1F9}" destId="{B14E97BD-9EEF-4CF3-8A54-D67F0309D551}" srcOrd="0" destOrd="1" presId="urn:microsoft.com/office/officeart/2016/7/layout/ChevronBlockProcess"/>
    <dgm:cxn modelId="{601A16D5-B219-49F2-ACA1-8505A542D9A8}" srcId="{62106544-7C11-42DD-ADEB-4FF314395E91}" destId="{FEA46908-C863-43A2-82D1-D32272D3F6A2}" srcOrd="4" destOrd="0" parTransId="{FF844526-70AE-4F33-BB4C-18B593F58F22}" sibTransId="{42D8614C-F865-4C1B-AE5E-19FADA8BFDCE}"/>
    <dgm:cxn modelId="{8E5224DC-4EB7-4125-B217-07C7A48F70BB}" srcId="{62106544-7C11-42DD-ADEB-4FF314395E91}" destId="{6B695B4C-193A-4EA4-850B-A0106B24A603}" srcOrd="1" destOrd="0" parTransId="{22C79C1E-22B1-471C-8231-1D347F2BEAAB}" sibTransId="{B553B958-0E23-48BD-B9EE-8A3664EE231D}"/>
    <dgm:cxn modelId="{38E786DD-6885-4001-BA96-497A135F15CB}" type="presOf" srcId="{B48157FA-BEC9-4D2B-AEF6-28FD7D60C0E1}" destId="{CAB432EF-3335-419E-8526-84CCAA0432E9}" srcOrd="0" destOrd="3" presId="urn:microsoft.com/office/officeart/2016/7/layout/ChevronBlockProcess"/>
    <dgm:cxn modelId="{3DC5D9E2-AF49-4E33-B7A7-B97C63E6C4B0}" srcId="{62106544-7C11-42DD-ADEB-4FF314395E91}" destId="{B48157FA-BEC9-4D2B-AEF6-28FD7D60C0E1}" srcOrd="3" destOrd="0" parTransId="{20DBEC3F-FC73-4753-9C14-90B90CA77821}" sibTransId="{C2FF13D0-6412-4528-B5EA-164CA1A027BE}"/>
    <dgm:cxn modelId="{E158A2F1-F899-4EC9-8C3D-4B7FB8CF521E}" type="presOf" srcId="{91245E57-75E2-46DB-90A3-070F1ABF8A73}" destId="{E3B09D64-3461-4A76-B590-8BC161A48514}" srcOrd="0" destOrd="0" presId="urn:microsoft.com/office/officeart/2016/7/layout/ChevronBlockProcess"/>
    <dgm:cxn modelId="{DA0B65F3-552B-4009-9F7A-9E127209F2E7}" type="presOf" srcId="{618CB5D5-5D57-4B88-889B-8EB27BAFC0E1}" destId="{53849A79-FD85-4D8C-9998-E0EC629EDD5B}" srcOrd="0" destOrd="0" presId="urn:microsoft.com/office/officeart/2016/7/layout/ChevronBlockProcess"/>
    <dgm:cxn modelId="{E8CFD0FB-9C13-49FA-9B70-0B7338A7B82F}" srcId="{790D6985-0B95-42E1-8CFE-EF27773542E4}" destId="{618CB5D5-5D57-4B88-889B-8EB27BAFC0E1}" srcOrd="1" destOrd="0" parTransId="{D6402B5D-A601-4300-BC8F-9E537E4C4333}" sibTransId="{E5ABFD73-1FCD-4BF1-89C9-54C6370909A7}"/>
    <dgm:cxn modelId="{D99D51D3-1370-4B39-837D-416E1861799B}" type="presParOf" srcId="{F6840C9F-F7F0-4147-9399-9E01B521F9D1}" destId="{4EB45677-9896-409C-83BC-BCD84C9A6941}" srcOrd="0" destOrd="0" presId="urn:microsoft.com/office/officeart/2016/7/layout/ChevronBlockProcess"/>
    <dgm:cxn modelId="{DE8FDA67-B61A-47A5-9EF0-E328ED2A5941}" type="presParOf" srcId="{4EB45677-9896-409C-83BC-BCD84C9A6941}" destId="{E3B09D64-3461-4A76-B590-8BC161A48514}" srcOrd="0" destOrd="0" presId="urn:microsoft.com/office/officeart/2016/7/layout/ChevronBlockProcess"/>
    <dgm:cxn modelId="{9A592516-608B-4FD6-B493-CE5CB48F5968}" type="presParOf" srcId="{4EB45677-9896-409C-83BC-BCD84C9A6941}" destId="{6271D7E4-4393-43C2-B3A7-43EA700765FC}" srcOrd="1" destOrd="0" presId="urn:microsoft.com/office/officeart/2016/7/layout/ChevronBlockProcess"/>
    <dgm:cxn modelId="{354B4547-476D-45CC-90B1-AB50BC38E278}" type="presParOf" srcId="{F6840C9F-F7F0-4147-9399-9E01B521F9D1}" destId="{9513B660-972A-4466-A90D-E5B96172148F}" srcOrd="1" destOrd="0" presId="urn:microsoft.com/office/officeart/2016/7/layout/ChevronBlockProcess"/>
    <dgm:cxn modelId="{96F07990-89F2-4A31-BFED-7FF87EFD4811}" type="presParOf" srcId="{F6840C9F-F7F0-4147-9399-9E01B521F9D1}" destId="{EC1D1DB9-2F4C-40A4-B7A6-34FDD03FBCB8}" srcOrd="2" destOrd="0" presId="urn:microsoft.com/office/officeart/2016/7/layout/ChevronBlockProcess"/>
    <dgm:cxn modelId="{693DFC37-0D04-4F64-BA3E-A74459351568}" type="presParOf" srcId="{EC1D1DB9-2F4C-40A4-B7A6-34FDD03FBCB8}" destId="{53849A79-FD85-4D8C-9998-E0EC629EDD5B}" srcOrd="0" destOrd="0" presId="urn:microsoft.com/office/officeart/2016/7/layout/ChevronBlockProcess"/>
    <dgm:cxn modelId="{D0B1AA7C-4C0B-4A5F-A411-145106A50D0F}" type="presParOf" srcId="{EC1D1DB9-2F4C-40A4-B7A6-34FDD03FBCB8}" destId="{B14E97BD-9EEF-4CF3-8A54-D67F0309D551}" srcOrd="1" destOrd="0" presId="urn:microsoft.com/office/officeart/2016/7/layout/ChevronBlockProcess"/>
    <dgm:cxn modelId="{E17D7B01-F0B9-468B-9706-B87DBB7D8B18}" type="presParOf" srcId="{F6840C9F-F7F0-4147-9399-9E01B521F9D1}" destId="{54C0EAFB-E270-4A2E-9306-137AEC105983}" srcOrd="3" destOrd="0" presId="urn:microsoft.com/office/officeart/2016/7/layout/ChevronBlockProcess"/>
    <dgm:cxn modelId="{D5790431-FA7D-46A1-AF9B-CF3BC6443B88}" type="presParOf" srcId="{F6840C9F-F7F0-4147-9399-9E01B521F9D1}" destId="{7902FA47-9C10-464C-8198-50141E5B1303}" srcOrd="4" destOrd="0" presId="urn:microsoft.com/office/officeart/2016/7/layout/ChevronBlockProcess"/>
    <dgm:cxn modelId="{6E6A110E-58C6-45EC-8A38-9C0A7CFD74F0}" type="presParOf" srcId="{7902FA47-9C10-464C-8198-50141E5B1303}" destId="{093CC4E9-37D4-4993-B68C-F7E6724BC867}" srcOrd="0" destOrd="0" presId="urn:microsoft.com/office/officeart/2016/7/layout/ChevronBlockProcess"/>
    <dgm:cxn modelId="{07C47C45-DBBB-471A-902D-30C0F2C46ED5}" type="presParOf" srcId="{7902FA47-9C10-464C-8198-50141E5B1303}" destId="{CAB432EF-3335-419E-8526-84CCAA0432E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599792-658D-48CC-82B2-54FA87F5C4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728D97-C1D7-4E1D-8506-3F50D1AF39FD}">
      <dgm:prSet custT="1"/>
      <dgm:spPr/>
      <dgm:t>
        <a:bodyPr/>
        <a:lstStyle/>
        <a:p>
          <a:r>
            <a:rPr lang="fr-FR" sz="2400"/>
            <a:t>Test Spearman</a:t>
          </a:r>
        </a:p>
      </dgm:t>
    </dgm:pt>
    <dgm:pt modelId="{AD6CEB0A-9308-4663-B9E7-E9F291F46C01}" type="parTrans" cxnId="{A1AEC294-7C73-4248-A5EA-66E960C487ED}">
      <dgm:prSet/>
      <dgm:spPr/>
      <dgm:t>
        <a:bodyPr/>
        <a:lstStyle/>
        <a:p>
          <a:endParaRPr lang="fr-FR"/>
        </a:p>
      </dgm:t>
    </dgm:pt>
    <dgm:pt modelId="{3414A480-6C1D-4019-87F7-25F409FE86D6}" type="sibTrans" cxnId="{A1AEC294-7C73-4248-A5EA-66E960C487ED}">
      <dgm:prSet/>
      <dgm:spPr/>
      <dgm:t>
        <a:bodyPr/>
        <a:lstStyle/>
        <a:p>
          <a:endParaRPr lang="fr-FR"/>
        </a:p>
      </dgm:t>
    </dgm:pt>
    <dgm:pt modelId="{215060F2-F629-46F6-AB12-4FC5E4C5E4DA}">
      <dgm:prSet custT="1"/>
      <dgm:spPr/>
      <dgm:t>
        <a:bodyPr/>
        <a:lstStyle/>
        <a:p>
          <a:r>
            <a:rPr lang="en-US" sz="2400"/>
            <a:t>Fréquence achat</a:t>
          </a:r>
          <a:endParaRPr lang="fr-FR" sz="2400"/>
        </a:p>
      </dgm:t>
    </dgm:pt>
    <dgm:pt modelId="{97703A77-6611-4C4E-B5A7-86732EEFE8FD}" type="parTrans" cxnId="{FE2F5CB7-AB6F-4352-92BB-F2A040A840E7}">
      <dgm:prSet/>
      <dgm:spPr/>
      <dgm:t>
        <a:bodyPr/>
        <a:lstStyle/>
        <a:p>
          <a:endParaRPr lang="fr-FR"/>
        </a:p>
      </dgm:t>
    </dgm:pt>
    <dgm:pt modelId="{D436B306-B773-4F5F-9224-A1C4DFEC3B6D}" type="sibTrans" cxnId="{FE2F5CB7-AB6F-4352-92BB-F2A040A840E7}">
      <dgm:prSet/>
      <dgm:spPr/>
      <dgm:t>
        <a:bodyPr/>
        <a:lstStyle/>
        <a:p>
          <a:endParaRPr lang="fr-FR"/>
        </a:p>
      </dgm:t>
    </dgm:pt>
    <dgm:pt modelId="{9DB226EC-379E-4D65-94B0-874223AE13A1}">
      <dgm:prSet custT="1"/>
      <dgm:spPr/>
      <dgm:t>
        <a:bodyPr/>
        <a:lstStyle/>
        <a:p>
          <a:pPr algn="ctr">
            <a:buFontTx/>
            <a:buNone/>
          </a:pPr>
          <a:r>
            <a:rPr lang="fr-FR" sz="2000"/>
            <a:t> </a:t>
          </a:r>
          <a:r>
            <a:rPr lang="en-US" sz="2000">
              <a:latin typeface="+mn-lt"/>
              <a:ea typeface="+mn-ea"/>
              <a:cs typeface="+mn-cs"/>
            </a:rPr>
            <a:t>Corrélation faible et negative </a:t>
          </a:r>
          <a:endParaRPr lang="fr-FR" sz="2000"/>
        </a:p>
      </dgm:t>
    </dgm:pt>
    <dgm:pt modelId="{5E13BBA3-8A7D-4F49-8428-E9BD4ED627CE}" type="parTrans" cxnId="{44D96B2F-6DCF-4557-B7AA-60CB7C9DD68D}">
      <dgm:prSet/>
      <dgm:spPr/>
      <dgm:t>
        <a:bodyPr/>
        <a:lstStyle/>
        <a:p>
          <a:endParaRPr lang="fr-FR"/>
        </a:p>
      </dgm:t>
    </dgm:pt>
    <dgm:pt modelId="{2346A6A5-F95D-4E1A-A9B3-2BBFF2BCF191}" type="sibTrans" cxnId="{44D96B2F-6DCF-4557-B7AA-60CB7C9DD68D}">
      <dgm:prSet/>
      <dgm:spPr/>
      <dgm:t>
        <a:bodyPr/>
        <a:lstStyle/>
        <a:p>
          <a:endParaRPr lang="fr-FR"/>
        </a:p>
      </dgm:t>
    </dgm:pt>
    <dgm:pt modelId="{33FFF6FD-A256-4AEA-BAEA-A07A8CAD2B01}">
      <dgm:prSet custT="1"/>
      <dgm:spPr/>
      <dgm:t>
        <a:bodyPr/>
        <a:lstStyle/>
        <a:p>
          <a:pPr algn="ctr">
            <a:buFontTx/>
            <a:buNone/>
          </a:pPr>
          <a:r>
            <a:rPr lang="en-US" sz="2000">
              <a:solidFill>
                <a:schemeClr val="tx1"/>
              </a:solidFill>
              <a:latin typeface="+mn-lt"/>
              <a:ea typeface="+mn-ea"/>
              <a:cs typeface="+mn-cs"/>
            </a:rPr>
            <a:t>18–30 &lt;&lt; 51+ &lt; 31-50 ans</a:t>
          </a:r>
          <a:endParaRPr lang="fr-FR" sz="2000"/>
        </a:p>
      </dgm:t>
    </dgm:pt>
    <dgm:pt modelId="{CC377DBA-FDD4-4F77-A796-C93FCA704601}" type="parTrans" cxnId="{6B905A70-704E-4BDC-A9D5-0556A5541071}">
      <dgm:prSet/>
      <dgm:spPr/>
      <dgm:t>
        <a:bodyPr/>
        <a:lstStyle/>
        <a:p>
          <a:endParaRPr lang="fr-FR"/>
        </a:p>
      </dgm:t>
    </dgm:pt>
    <dgm:pt modelId="{3E2B00E1-ACE5-4E16-8D5B-4A13206D2C47}" type="sibTrans" cxnId="{6B905A70-704E-4BDC-A9D5-0556A5541071}">
      <dgm:prSet/>
      <dgm:spPr/>
      <dgm:t>
        <a:bodyPr/>
        <a:lstStyle/>
        <a:p>
          <a:endParaRPr lang="fr-FR"/>
        </a:p>
      </dgm:t>
    </dgm:pt>
    <dgm:pt modelId="{571E17E4-A0DF-405A-B365-582A0FCCFAFF}">
      <dgm:prSet custT="1"/>
      <dgm:spPr/>
      <dgm:t>
        <a:bodyPr/>
        <a:lstStyle/>
        <a:p>
          <a:pPr algn="ctr">
            <a:buFontTx/>
            <a:buNone/>
          </a:pPr>
          <a:r>
            <a:rPr lang="en-US" sz="2000"/>
            <a:t>(</a:t>
          </a:r>
          <a:r>
            <a:rPr lang="fr-FR" sz="2000"/>
            <a:t>C</a:t>
          </a:r>
          <a:r>
            <a:rPr lang="en-US" sz="2000"/>
            <a:t>oeff = - 0.21)</a:t>
          </a:r>
          <a:endParaRPr lang="fr-FR" sz="2000"/>
        </a:p>
      </dgm:t>
    </dgm:pt>
    <dgm:pt modelId="{DFEDE904-4113-43CC-A30D-31F3D49CD046}" type="parTrans" cxnId="{98F99D13-0F3D-4B92-9859-397247B8E26C}">
      <dgm:prSet/>
      <dgm:spPr/>
      <dgm:t>
        <a:bodyPr/>
        <a:lstStyle/>
        <a:p>
          <a:endParaRPr lang="fr-FR"/>
        </a:p>
      </dgm:t>
    </dgm:pt>
    <dgm:pt modelId="{B8C4E4A9-0778-4EB1-82EB-B74C50F20A40}" type="sibTrans" cxnId="{98F99D13-0F3D-4B92-9859-397247B8E26C}">
      <dgm:prSet/>
      <dgm:spPr/>
      <dgm:t>
        <a:bodyPr/>
        <a:lstStyle/>
        <a:p>
          <a:endParaRPr lang="fr-FR"/>
        </a:p>
      </dgm:t>
    </dgm:pt>
    <dgm:pt modelId="{8DE7873E-8363-407C-A915-74B28CB9C794}" type="pres">
      <dgm:prSet presAssocID="{B9599792-658D-48CC-82B2-54FA87F5C467}" presName="Name0" presStyleCnt="0">
        <dgm:presLayoutVars>
          <dgm:dir/>
          <dgm:animLvl val="lvl"/>
          <dgm:resizeHandles val="exact"/>
        </dgm:presLayoutVars>
      </dgm:prSet>
      <dgm:spPr/>
    </dgm:pt>
    <dgm:pt modelId="{495976B2-BA62-4375-A92F-4D23BE55EE2E}" type="pres">
      <dgm:prSet presAssocID="{34728D97-C1D7-4E1D-8506-3F50D1AF39FD}" presName="linNode" presStyleCnt="0"/>
      <dgm:spPr/>
    </dgm:pt>
    <dgm:pt modelId="{0A0E6267-FD93-4311-9DD9-FC46E5F08C90}" type="pres">
      <dgm:prSet presAssocID="{34728D97-C1D7-4E1D-8506-3F50D1AF39FD}" presName="parentText" presStyleLbl="node1" presStyleIdx="0" presStyleCnt="2" custScaleX="140247" custScaleY="32149">
        <dgm:presLayoutVars>
          <dgm:chMax val="1"/>
          <dgm:bulletEnabled val="1"/>
        </dgm:presLayoutVars>
      </dgm:prSet>
      <dgm:spPr/>
    </dgm:pt>
    <dgm:pt modelId="{2D0024A5-62FD-4431-9F92-9E601D67DA67}" type="pres">
      <dgm:prSet presAssocID="{34728D97-C1D7-4E1D-8506-3F50D1AF39FD}" presName="descendantText" presStyleLbl="alignAccFollowNode1" presStyleIdx="0" presStyleCnt="2" custScaleX="134072" custScaleY="33280">
        <dgm:presLayoutVars>
          <dgm:bulletEnabled val="1"/>
        </dgm:presLayoutVars>
      </dgm:prSet>
      <dgm:spPr/>
    </dgm:pt>
    <dgm:pt modelId="{DC73FF3E-FC31-4EC1-A081-F39AB0DFE922}" type="pres">
      <dgm:prSet presAssocID="{3414A480-6C1D-4019-87F7-25F409FE86D6}" presName="sp" presStyleCnt="0"/>
      <dgm:spPr/>
    </dgm:pt>
    <dgm:pt modelId="{1F0F926A-0658-4344-B372-A688F650307E}" type="pres">
      <dgm:prSet presAssocID="{215060F2-F629-46F6-AB12-4FC5E4C5E4DA}" presName="linNode" presStyleCnt="0"/>
      <dgm:spPr/>
    </dgm:pt>
    <dgm:pt modelId="{81860922-1DB6-4018-9E0D-89D0919324B3}" type="pres">
      <dgm:prSet presAssocID="{215060F2-F629-46F6-AB12-4FC5E4C5E4DA}" presName="parentText" presStyleLbl="node1" presStyleIdx="1" presStyleCnt="2" custScaleX="105166" custScaleY="33801">
        <dgm:presLayoutVars>
          <dgm:chMax val="1"/>
          <dgm:bulletEnabled val="1"/>
        </dgm:presLayoutVars>
      </dgm:prSet>
      <dgm:spPr/>
    </dgm:pt>
    <dgm:pt modelId="{087D7CA6-6880-4E19-AD0C-00B61C1B57B0}" type="pres">
      <dgm:prSet presAssocID="{215060F2-F629-46F6-AB12-4FC5E4C5E4DA}" presName="descendantText" presStyleLbl="alignAccFollowNode1" presStyleIdx="1" presStyleCnt="2" custScaleY="33786">
        <dgm:presLayoutVars>
          <dgm:bulletEnabled val="1"/>
        </dgm:presLayoutVars>
      </dgm:prSet>
      <dgm:spPr/>
    </dgm:pt>
  </dgm:ptLst>
  <dgm:cxnLst>
    <dgm:cxn modelId="{1B80B60C-81B7-4693-AB63-0FD12619959E}" type="presOf" srcId="{9DB226EC-379E-4D65-94B0-874223AE13A1}" destId="{2D0024A5-62FD-4431-9F92-9E601D67DA67}" srcOrd="0" destOrd="0" presId="urn:microsoft.com/office/officeart/2005/8/layout/vList5"/>
    <dgm:cxn modelId="{98F99D13-0F3D-4B92-9859-397247B8E26C}" srcId="{34728D97-C1D7-4E1D-8506-3F50D1AF39FD}" destId="{571E17E4-A0DF-405A-B365-582A0FCCFAFF}" srcOrd="1" destOrd="0" parTransId="{DFEDE904-4113-43CC-A30D-31F3D49CD046}" sibTransId="{B8C4E4A9-0778-4EB1-82EB-B74C50F20A40}"/>
    <dgm:cxn modelId="{44D96B2F-6DCF-4557-B7AA-60CB7C9DD68D}" srcId="{34728D97-C1D7-4E1D-8506-3F50D1AF39FD}" destId="{9DB226EC-379E-4D65-94B0-874223AE13A1}" srcOrd="0" destOrd="0" parTransId="{5E13BBA3-8A7D-4F49-8428-E9BD4ED627CE}" sibTransId="{2346A6A5-F95D-4E1A-A9B3-2BBFF2BCF191}"/>
    <dgm:cxn modelId="{974EB83E-9A5A-46D4-BA23-05C0D83601EB}" type="presOf" srcId="{34728D97-C1D7-4E1D-8506-3F50D1AF39FD}" destId="{0A0E6267-FD93-4311-9DD9-FC46E5F08C90}" srcOrd="0" destOrd="0" presId="urn:microsoft.com/office/officeart/2005/8/layout/vList5"/>
    <dgm:cxn modelId="{A5229146-5F76-471C-A83E-7CEACB9BC215}" type="presOf" srcId="{33FFF6FD-A256-4AEA-BAEA-A07A8CAD2B01}" destId="{087D7CA6-6880-4E19-AD0C-00B61C1B57B0}" srcOrd="0" destOrd="0" presId="urn:microsoft.com/office/officeart/2005/8/layout/vList5"/>
    <dgm:cxn modelId="{2AD6FF4A-B3E4-424A-9009-D092C3B7DBAC}" type="presOf" srcId="{215060F2-F629-46F6-AB12-4FC5E4C5E4DA}" destId="{81860922-1DB6-4018-9E0D-89D0919324B3}" srcOrd="0" destOrd="0" presId="urn:microsoft.com/office/officeart/2005/8/layout/vList5"/>
    <dgm:cxn modelId="{6B905A70-704E-4BDC-A9D5-0556A5541071}" srcId="{215060F2-F629-46F6-AB12-4FC5E4C5E4DA}" destId="{33FFF6FD-A256-4AEA-BAEA-A07A8CAD2B01}" srcOrd="0" destOrd="0" parTransId="{CC377DBA-FDD4-4F77-A796-C93FCA704601}" sibTransId="{3E2B00E1-ACE5-4E16-8D5B-4A13206D2C47}"/>
    <dgm:cxn modelId="{A1AEC294-7C73-4248-A5EA-66E960C487ED}" srcId="{B9599792-658D-48CC-82B2-54FA87F5C467}" destId="{34728D97-C1D7-4E1D-8506-3F50D1AF39FD}" srcOrd="0" destOrd="0" parTransId="{AD6CEB0A-9308-4663-B9E7-E9F291F46C01}" sibTransId="{3414A480-6C1D-4019-87F7-25F409FE86D6}"/>
    <dgm:cxn modelId="{FE2F5CB7-AB6F-4352-92BB-F2A040A840E7}" srcId="{B9599792-658D-48CC-82B2-54FA87F5C467}" destId="{215060F2-F629-46F6-AB12-4FC5E4C5E4DA}" srcOrd="1" destOrd="0" parTransId="{97703A77-6611-4C4E-B5A7-86732EEFE8FD}" sibTransId="{D436B306-B773-4F5F-9224-A1C4DFEC3B6D}"/>
    <dgm:cxn modelId="{B498C2D7-0FE6-45E8-A75D-254D10275D6A}" type="presOf" srcId="{B9599792-658D-48CC-82B2-54FA87F5C467}" destId="{8DE7873E-8363-407C-A915-74B28CB9C794}" srcOrd="0" destOrd="0" presId="urn:microsoft.com/office/officeart/2005/8/layout/vList5"/>
    <dgm:cxn modelId="{ED69D0E8-A9DC-4C90-9C19-BB084FD17E5B}" type="presOf" srcId="{571E17E4-A0DF-405A-B365-582A0FCCFAFF}" destId="{2D0024A5-62FD-4431-9F92-9E601D67DA67}" srcOrd="0" destOrd="1" presId="urn:microsoft.com/office/officeart/2005/8/layout/vList5"/>
    <dgm:cxn modelId="{9C5BD49B-B866-4A29-A55B-3A4A0A3C9CF0}" type="presParOf" srcId="{8DE7873E-8363-407C-A915-74B28CB9C794}" destId="{495976B2-BA62-4375-A92F-4D23BE55EE2E}" srcOrd="0" destOrd="0" presId="urn:microsoft.com/office/officeart/2005/8/layout/vList5"/>
    <dgm:cxn modelId="{C10F376E-6D9F-4DC0-8907-5955926AD4F3}" type="presParOf" srcId="{495976B2-BA62-4375-A92F-4D23BE55EE2E}" destId="{0A0E6267-FD93-4311-9DD9-FC46E5F08C90}" srcOrd="0" destOrd="0" presId="urn:microsoft.com/office/officeart/2005/8/layout/vList5"/>
    <dgm:cxn modelId="{E5D24BCE-E05D-428A-8DBA-541D9EF147C5}" type="presParOf" srcId="{495976B2-BA62-4375-A92F-4D23BE55EE2E}" destId="{2D0024A5-62FD-4431-9F92-9E601D67DA67}" srcOrd="1" destOrd="0" presId="urn:microsoft.com/office/officeart/2005/8/layout/vList5"/>
    <dgm:cxn modelId="{F98F3B19-B19A-40B5-9AD3-89E43458D48B}" type="presParOf" srcId="{8DE7873E-8363-407C-A915-74B28CB9C794}" destId="{DC73FF3E-FC31-4EC1-A081-F39AB0DFE922}" srcOrd="1" destOrd="0" presId="urn:microsoft.com/office/officeart/2005/8/layout/vList5"/>
    <dgm:cxn modelId="{BCE562C0-4389-428B-B948-D10D36BE21B8}" type="presParOf" srcId="{8DE7873E-8363-407C-A915-74B28CB9C794}" destId="{1F0F926A-0658-4344-B372-A688F650307E}" srcOrd="2" destOrd="0" presId="urn:microsoft.com/office/officeart/2005/8/layout/vList5"/>
    <dgm:cxn modelId="{C1B69701-2552-4A4C-B227-8351A583A1E3}" type="presParOf" srcId="{1F0F926A-0658-4344-B372-A688F650307E}" destId="{81860922-1DB6-4018-9E0D-89D0919324B3}" srcOrd="0" destOrd="0" presId="urn:microsoft.com/office/officeart/2005/8/layout/vList5"/>
    <dgm:cxn modelId="{6CCC4A95-CF7F-40C8-84D4-0BD1022794D0}" type="presParOf" srcId="{1F0F926A-0658-4344-B372-A688F650307E}" destId="{087D7CA6-6880-4E19-AD0C-00B61C1B57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A1BEBC-0260-48F8-B221-7AAF5856ED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79E424-6B76-41F3-B486-A6A7FF92594F}">
      <dgm:prSet custT="1"/>
      <dgm:spPr/>
      <dgm:t>
        <a:bodyPr/>
        <a:lstStyle/>
        <a:p>
          <a:r>
            <a:rPr lang="fr-FR" sz="2400"/>
            <a:t>Test </a:t>
          </a:r>
        </a:p>
        <a:p>
          <a:r>
            <a:rPr lang="fr-FR" sz="2400"/>
            <a:t>Kruskal-Wallis</a:t>
          </a:r>
        </a:p>
      </dgm:t>
    </dgm:pt>
    <dgm:pt modelId="{8245CAF3-4434-42EE-AA09-3A45662B2213}" type="parTrans" cxnId="{19B9CED1-CBD0-4B11-AE22-AA751B8153E1}">
      <dgm:prSet/>
      <dgm:spPr/>
      <dgm:t>
        <a:bodyPr/>
        <a:lstStyle/>
        <a:p>
          <a:endParaRPr lang="fr-FR"/>
        </a:p>
      </dgm:t>
    </dgm:pt>
    <dgm:pt modelId="{A37237EF-0B9C-4EB3-BA06-48842E332AC0}" type="sibTrans" cxnId="{19B9CED1-CBD0-4B11-AE22-AA751B8153E1}">
      <dgm:prSet/>
      <dgm:spPr/>
      <dgm:t>
        <a:bodyPr/>
        <a:lstStyle/>
        <a:p>
          <a:endParaRPr lang="fr-FR"/>
        </a:p>
      </dgm:t>
    </dgm:pt>
    <dgm:pt modelId="{D470182D-0C31-45B0-8F83-973A44739608}">
      <dgm:prSet custT="1"/>
      <dgm:spPr/>
      <dgm:t>
        <a:bodyPr/>
        <a:lstStyle/>
        <a:p>
          <a:pPr algn="l">
            <a:buFontTx/>
            <a:buNone/>
          </a:pPr>
          <a:r>
            <a:rPr lang="fr-FR" sz="1800"/>
            <a:t>Les différences entre</a:t>
          </a:r>
        </a:p>
      </dgm:t>
    </dgm:pt>
    <dgm:pt modelId="{DDA4C420-ECDA-45DC-97F0-AD4E49553CA9}" type="parTrans" cxnId="{BC967FD7-4624-4988-A048-FB3DD2C7672B}">
      <dgm:prSet/>
      <dgm:spPr/>
      <dgm:t>
        <a:bodyPr/>
        <a:lstStyle/>
        <a:p>
          <a:endParaRPr lang="fr-FR"/>
        </a:p>
      </dgm:t>
    </dgm:pt>
    <dgm:pt modelId="{FE3BA306-8F3C-41D7-B24A-3501F81FC7F9}" type="sibTrans" cxnId="{BC967FD7-4624-4988-A048-FB3DD2C7672B}">
      <dgm:prSet/>
      <dgm:spPr/>
      <dgm:t>
        <a:bodyPr/>
        <a:lstStyle/>
        <a:p>
          <a:endParaRPr lang="fr-FR"/>
        </a:p>
      </dgm:t>
    </dgm:pt>
    <dgm:pt modelId="{6AF999B0-A5E8-4A0A-9FC8-02F5393DC965}">
      <dgm:prSet custT="1"/>
      <dgm:spPr/>
      <dgm:t>
        <a:bodyPr/>
        <a:lstStyle/>
        <a:p>
          <a:r>
            <a:rPr lang="en-US" sz="2400"/>
            <a:t>Catégories</a:t>
          </a:r>
          <a:endParaRPr lang="fr-FR" sz="2400"/>
        </a:p>
      </dgm:t>
    </dgm:pt>
    <dgm:pt modelId="{902A2C25-850E-4E9E-A687-22F3976B66AD}" type="parTrans" cxnId="{6A1AFFCA-AB76-48C4-8697-A02857EA2396}">
      <dgm:prSet/>
      <dgm:spPr/>
      <dgm:t>
        <a:bodyPr/>
        <a:lstStyle/>
        <a:p>
          <a:endParaRPr lang="fr-FR"/>
        </a:p>
      </dgm:t>
    </dgm:pt>
    <dgm:pt modelId="{381A3AA0-2576-49AF-B7CE-166C3CF4E18A}" type="sibTrans" cxnId="{6A1AFFCA-AB76-48C4-8697-A02857EA2396}">
      <dgm:prSet/>
      <dgm:spPr/>
      <dgm:t>
        <a:bodyPr/>
        <a:lstStyle/>
        <a:p>
          <a:endParaRPr lang="fr-FR"/>
        </a:p>
      </dgm:t>
    </dgm:pt>
    <dgm:pt modelId="{796871EC-E67D-4137-9E9E-F350E0E8BD76}">
      <dgm:prSet custT="1"/>
      <dgm:spPr/>
      <dgm:t>
        <a:bodyPr/>
        <a:lstStyle/>
        <a:p>
          <a:pPr>
            <a:buFontTx/>
            <a:buNone/>
          </a:pPr>
          <a:r>
            <a:rPr lang="en-US" sz="1800"/>
            <a:t>0 </a:t>
          </a:r>
          <a:r>
            <a:rPr lang="en-US" sz="1800">
              <a:sym typeface="Wingdings" panose="05000000000000000000" pitchFamily="2" charset="2"/>
            </a:rPr>
            <a:t></a:t>
          </a:r>
          <a:r>
            <a:rPr lang="en-US" sz="1800"/>
            <a:t> 31-50 ans</a:t>
          </a:r>
          <a:endParaRPr lang="fr-FR" sz="1800"/>
        </a:p>
      </dgm:t>
    </dgm:pt>
    <dgm:pt modelId="{54418FB1-DB12-45F0-A425-EFCF85258AA0}" type="parTrans" cxnId="{A49FB4C0-388F-486C-9F52-8B5174B44C4C}">
      <dgm:prSet/>
      <dgm:spPr/>
      <dgm:t>
        <a:bodyPr/>
        <a:lstStyle/>
        <a:p>
          <a:endParaRPr lang="fr-FR"/>
        </a:p>
      </dgm:t>
    </dgm:pt>
    <dgm:pt modelId="{53A0C436-0311-4E4C-8DE8-8BB1CFC3A38E}" type="sibTrans" cxnId="{A49FB4C0-388F-486C-9F52-8B5174B44C4C}">
      <dgm:prSet/>
      <dgm:spPr/>
      <dgm:t>
        <a:bodyPr/>
        <a:lstStyle/>
        <a:p>
          <a:endParaRPr lang="fr-FR"/>
        </a:p>
      </dgm:t>
    </dgm:pt>
    <dgm:pt modelId="{E7E9DB78-23A1-4D51-BCD5-5E87F4212E1A}">
      <dgm:prSet custT="1"/>
      <dgm:spPr/>
      <dgm:t>
        <a:bodyPr/>
        <a:lstStyle/>
        <a:p>
          <a:pPr>
            <a:buFontTx/>
            <a:buNone/>
          </a:pPr>
          <a:r>
            <a:rPr lang="en-US" sz="1800"/>
            <a:t>2</a:t>
          </a:r>
          <a:r>
            <a:rPr lang="en-US" sz="1800">
              <a:sym typeface="Wingdings" panose="05000000000000000000" pitchFamily="2" charset="2"/>
            </a:rPr>
            <a:t></a:t>
          </a:r>
          <a:r>
            <a:rPr lang="en-US" sz="1800"/>
            <a:t> 18-30 ans</a:t>
          </a:r>
          <a:endParaRPr lang="fr-FR" sz="1800"/>
        </a:p>
      </dgm:t>
    </dgm:pt>
    <dgm:pt modelId="{52F78437-7090-43E3-B788-8DB22BB7D39D}" type="parTrans" cxnId="{85F52ABD-748D-455E-A791-3729AAC18A58}">
      <dgm:prSet/>
      <dgm:spPr/>
      <dgm:t>
        <a:bodyPr/>
        <a:lstStyle/>
        <a:p>
          <a:endParaRPr lang="fr-FR"/>
        </a:p>
      </dgm:t>
    </dgm:pt>
    <dgm:pt modelId="{66D8BADB-0FD0-4716-A7D4-0F7E18F3CF5C}" type="sibTrans" cxnId="{85F52ABD-748D-455E-A791-3729AAC18A58}">
      <dgm:prSet/>
      <dgm:spPr/>
      <dgm:t>
        <a:bodyPr/>
        <a:lstStyle/>
        <a:p>
          <a:endParaRPr lang="fr-FR"/>
        </a:p>
      </dgm:t>
    </dgm:pt>
    <dgm:pt modelId="{0B09FE37-10BA-42C8-BBE5-5C1173B9A39B}">
      <dgm:prSet custT="1"/>
      <dgm:spPr/>
      <dgm:t>
        <a:bodyPr/>
        <a:lstStyle/>
        <a:p>
          <a:pPr>
            <a:buFontTx/>
            <a:buNone/>
          </a:pPr>
          <a:r>
            <a:rPr lang="en-US" sz="1800"/>
            <a:t>1 </a:t>
          </a:r>
          <a:r>
            <a:rPr lang="en-US" sz="1800">
              <a:sym typeface="Wingdings" panose="05000000000000000000" pitchFamily="2" charset="2"/>
            </a:rPr>
            <a:t></a:t>
          </a:r>
          <a:r>
            <a:rPr lang="en-US" sz="1800"/>
            <a:t> 31-50 &amp; 51-70 ans</a:t>
          </a:r>
          <a:endParaRPr lang="fr-FR" sz="1800"/>
        </a:p>
      </dgm:t>
    </dgm:pt>
    <dgm:pt modelId="{E81E7881-AE21-40BD-A8FE-5884173B7454}" type="parTrans" cxnId="{B0F0EF2A-128C-4139-B879-BFFE9C5021DD}">
      <dgm:prSet/>
      <dgm:spPr/>
      <dgm:t>
        <a:bodyPr/>
        <a:lstStyle/>
        <a:p>
          <a:endParaRPr lang="fr-FR"/>
        </a:p>
      </dgm:t>
    </dgm:pt>
    <dgm:pt modelId="{C278AE3D-1B60-45F0-9C78-717E52611ED5}" type="sibTrans" cxnId="{B0F0EF2A-128C-4139-B879-BFFE9C5021DD}">
      <dgm:prSet/>
      <dgm:spPr/>
      <dgm:t>
        <a:bodyPr/>
        <a:lstStyle/>
        <a:p>
          <a:endParaRPr lang="fr-FR"/>
        </a:p>
      </dgm:t>
    </dgm:pt>
    <dgm:pt modelId="{F96FBE7D-AA99-4BA8-B63A-04E76E33727B}">
      <dgm:prSet custT="1"/>
      <dgm:spPr/>
      <dgm:t>
        <a:bodyPr/>
        <a:lstStyle/>
        <a:p>
          <a:pPr algn="l">
            <a:buFontTx/>
            <a:buNone/>
          </a:pPr>
          <a:r>
            <a:rPr lang="fr-FR" sz="1800"/>
            <a:t>certaines médianes sont</a:t>
          </a:r>
        </a:p>
      </dgm:t>
    </dgm:pt>
    <dgm:pt modelId="{26DDBA84-467D-49C3-AF37-8BEA89191B25}" type="parTrans" cxnId="{75774FE9-A0E3-4742-9F5A-4383CD11AE23}">
      <dgm:prSet/>
      <dgm:spPr/>
      <dgm:t>
        <a:bodyPr/>
        <a:lstStyle/>
        <a:p>
          <a:endParaRPr lang="fr-FR"/>
        </a:p>
      </dgm:t>
    </dgm:pt>
    <dgm:pt modelId="{0BB47ABC-D975-4796-8743-A210A58D8E34}" type="sibTrans" cxnId="{75774FE9-A0E3-4742-9F5A-4383CD11AE23}">
      <dgm:prSet/>
      <dgm:spPr/>
      <dgm:t>
        <a:bodyPr/>
        <a:lstStyle/>
        <a:p>
          <a:endParaRPr lang="fr-FR"/>
        </a:p>
      </dgm:t>
    </dgm:pt>
    <dgm:pt modelId="{511C5B80-E683-4AED-8B76-FB613975822B}">
      <dgm:prSet custT="1"/>
      <dgm:spPr/>
      <dgm:t>
        <a:bodyPr/>
        <a:lstStyle/>
        <a:p>
          <a:pPr algn="l">
            <a:buFontTx/>
            <a:buNone/>
          </a:pPr>
          <a:r>
            <a:rPr lang="fr-FR" sz="1800"/>
            <a:t>statistiquement significatives</a:t>
          </a:r>
        </a:p>
      </dgm:t>
    </dgm:pt>
    <dgm:pt modelId="{B770BAB6-7C69-4207-A170-22664E62CE54}" type="parTrans" cxnId="{A3180A2F-DA43-4292-A5CB-C43BC223A40C}">
      <dgm:prSet/>
      <dgm:spPr/>
      <dgm:t>
        <a:bodyPr/>
        <a:lstStyle/>
        <a:p>
          <a:endParaRPr lang="fr-FR"/>
        </a:p>
      </dgm:t>
    </dgm:pt>
    <dgm:pt modelId="{D5E2C965-03FA-416C-9FDD-92DEEEFA6671}" type="sibTrans" cxnId="{A3180A2F-DA43-4292-A5CB-C43BC223A40C}">
      <dgm:prSet/>
      <dgm:spPr/>
      <dgm:t>
        <a:bodyPr/>
        <a:lstStyle/>
        <a:p>
          <a:endParaRPr lang="fr-FR"/>
        </a:p>
      </dgm:t>
    </dgm:pt>
    <dgm:pt modelId="{E23B1B91-CC84-4198-87CE-2D9B39F6E31D}" type="pres">
      <dgm:prSet presAssocID="{D8A1BEBC-0260-48F8-B221-7AAF5856EDD3}" presName="Name0" presStyleCnt="0">
        <dgm:presLayoutVars>
          <dgm:dir/>
          <dgm:animLvl val="lvl"/>
          <dgm:resizeHandles val="exact"/>
        </dgm:presLayoutVars>
      </dgm:prSet>
      <dgm:spPr/>
    </dgm:pt>
    <dgm:pt modelId="{EBA233B4-0382-480A-AB36-B57086C48BEE}" type="pres">
      <dgm:prSet presAssocID="{3879E424-6B76-41F3-B486-A6A7FF92594F}" presName="linNode" presStyleCnt="0"/>
      <dgm:spPr/>
    </dgm:pt>
    <dgm:pt modelId="{AE1470B9-A434-4970-A603-89C288B99128}" type="pres">
      <dgm:prSet presAssocID="{3879E424-6B76-41F3-B486-A6A7FF92594F}" presName="parentText" presStyleLbl="node1" presStyleIdx="0" presStyleCnt="2" custScaleX="140357" custScaleY="29168">
        <dgm:presLayoutVars>
          <dgm:chMax val="1"/>
          <dgm:bulletEnabled val="1"/>
        </dgm:presLayoutVars>
      </dgm:prSet>
      <dgm:spPr/>
    </dgm:pt>
    <dgm:pt modelId="{21CA55FD-65C3-43B1-BEC1-7B8602EFC683}" type="pres">
      <dgm:prSet presAssocID="{3879E424-6B76-41F3-B486-A6A7FF92594F}" presName="descendantText" presStyleLbl="alignAccFollowNode1" presStyleIdx="0" presStyleCnt="2" custScaleX="132679" custScaleY="29660" custLinFactNeighborX="-1581">
        <dgm:presLayoutVars>
          <dgm:bulletEnabled val="1"/>
        </dgm:presLayoutVars>
      </dgm:prSet>
      <dgm:spPr/>
    </dgm:pt>
    <dgm:pt modelId="{9462D07A-AA84-4EA8-9BA0-60CE90EF84AC}" type="pres">
      <dgm:prSet presAssocID="{A37237EF-0B9C-4EB3-BA06-48842E332AC0}" presName="sp" presStyleCnt="0"/>
      <dgm:spPr/>
    </dgm:pt>
    <dgm:pt modelId="{E1281DC5-1E9A-4B99-946D-E5B74CD609ED}" type="pres">
      <dgm:prSet presAssocID="{6AF999B0-A5E8-4A0A-9FC8-02F5393DC965}" presName="linNode" presStyleCnt="0"/>
      <dgm:spPr/>
    </dgm:pt>
    <dgm:pt modelId="{09D6B66E-4289-4384-A47A-7B9D97E9BB49}" type="pres">
      <dgm:prSet presAssocID="{6AF999B0-A5E8-4A0A-9FC8-02F5393DC965}" presName="parentText" presStyleLbl="node1" presStyleIdx="1" presStyleCnt="2" custScaleX="105734" custScaleY="31562">
        <dgm:presLayoutVars>
          <dgm:chMax val="1"/>
          <dgm:bulletEnabled val="1"/>
        </dgm:presLayoutVars>
      </dgm:prSet>
      <dgm:spPr/>
    </dgm:pt>
    <dgm:pt modelId="{796E350D-02BE-4452-843D-818BE042D9BA}" type="pres">
      <dgm:prSet presAssocID="{6AF999B0-A5E8-4A0A-9FC8-02F5393DC965}" presName="descendantText" presStyleLbl="alignAccFollowNode1" presStyleIdx="1" presStyleCnt="2" custScaleY="29852">
        <dgm:presLayoutVars>
          <dgm:bulletEnabled val="1"/>
        </dgm:presLayoutVars>
      </dgm:prSet>
      <dgm:spPr/>
    </dgm:pt>
  </dgm:ptLst>
  <dgm:cxnLst>
    <dgm:cxn modelId="{9011931E-13FE-4121-B38A-6FC531DE87C7}" type="presOf" srcId="{3879E424-6B76-41F3-B486-A6A7FF92594F}" destId="{AE1470B9-A434-4970-A603-89C288B99128}" srcOrd="0" destOrd="0" presId="urn:microsoft.com/office/officeart/2005/8/layout/vList5"/>
    <dgm:cxn modelId="{B0F0EF2A-128C-4139-B879-BFFE9C5021DD}" srcId="{6AF999B0-A5E8-4A0A-9FC8-02F5393DC965}" destId="{0B09FE37-10BA-42C8-BBE5-5C1173B9A39B}" srcOrd="1" destOrd="0" parTransId="{E81E7881-AE21-40BD-A8FE-5884173B7454}" sibTransId="{C278AE3D-1B60-45F0-9C78-717E52611ED5}"/>
    <dgm:cxn modelId="{A3180A2F-DA43-4292-A5CB-C43BC223A40C}" srcId="{3879E424-6B76-41F3-B486-A6A7FF92594F}" destId="{511C5B80-E683-4AED-8B76-FB613975822B}" srcOrd="2" destOrd="0" parTransId="{B770BAB6-7C69-4207-A170-22664E62CE54}" sibTransId="{D5E2C965-03FA-416C-9FDD-92DEEEFA6671}"/>
    <dgm:cxn modelId="{D8547560-1675-4CFF-B024-9B24911158AC}" type="presOf" srcId="{6AF999B0-A5E8-4A0A-9FC8-02F5393DC965}" destId="{09D6B66E-4289-4384-A47A-7B9D97E9BB49}" srcOrd="0" destOrd="0" presId="urn:microsoft.com/office/officeart/2005/8/layout/vList5"/>
    <dgm:cxn modelId="{DB3BB47A-0456-4491-BEDF-181191DA312B}" type="presOf" srcId="{F96FBE7D-AA99-4BA8-B63A-04E76E33727B}" destId="{21CA55FD-65C3-43B1-BEC1-7B8602EFC683}" srcOrd="0" destOrd="1" presId="urn:microsoft.com/office/officeart/2005/8/layout/vList5"/>
    <dgm:cxn modelId="{0F488E89-6772-4B2F-AD8A-707D55330692}" type="presOf" srcId="{D470182D-0C31-45B0-8F83-973A44739608}" destId="{21CA55FD-65C3-43B1-BEC1-7B8602EFC683}" srcOrd="0" destOrd="0" presId="urn:microsoft.com/office/officeart/2005/8/layout/vList5"/>
    <dgm:cxn modelId="{89E34E99-90A8-4744-BC6D-9E20A1E6DE96}" type="presOf" srcId="{D8A1BEBC-0260-48F8-B221-7AAF5856EDD3}" destId="{E23B1B91-CC84-4198-87CE-2D9B39F6E31D}" srcOrd="0" destOrd="0" presId="urn:microsoft.com/office/officeart/2005/8/layout/vList5"/>
    <dgm:cxn modelId="{200B54AA-3C4E-4537-82DC-22E1975A4966}" type="presOf" srcId="{796871EC-E67D-4137-9E9E-F350E0E8BD76}" destId="{796E350D-02BE-4452-843D-818BE042D9BA}" srcOrd="0" destOrd="0" presId="urn:microsoft.com/office/officeart/2005/8/layout/vList5"/>
    <dgm:cxn modelId="{64A037AE-8944-45E1-940B-EBC65B332562}" type="presOf" srcId="{E7E9DB78-23A1-4D51-BCD5-5E87F4212E1A}" destId="{796E350D-02BE-4452-843D-818BE042D9BA}" srcOrd="0" destOrd="2" presId="urn:microsoft.com/office/officeart/2005/8/layout/vList5"/>
    <dgm:cxn modelId="{3C7015B4-4D12-435F-BEE3-77BFE2787CDF}" type="presOf" srcId="{0B09FE37-10BA-42C8-BBE5-5C1173B9A39B}" destId="{796E350D-02BE-4452-843D-818BE042D9BA}" srcOrd="0" destOrd="1" presId="urn:microsoft.com/office/officeart/2005/8/layout/vList5"/>
    <dgm:cxn modelId="{85F52ABD-748D-455E-A791-3729AAC18A58}" srcId="{6AF999B0-A5E8-4A0A-9FC8-02F5393DC965}" destId="{E7E9DB78-23A1-4D51-BCD5-5E87F4212E1A}" srcOrd="2" destOrd="0" parTransId="{52F78437-7090-43E3-B788-8DB22BB7D39D}" sibTransId="{66D8BADB-0FD0-4716-A7D4-0F7E18F3CF5C}"/>
    <dgm:cxn modelId="{A49FB4C0-388F-486C-9F52-8B5174B44C4C}" srcId="{6AF999B0-A5E8-4A0A-9FC8-02F5393DC965}" destId="{796871EC-E67D-4137-9E9E-F350E0E8BD76}" srcOrd="0" destOrd="0" parTransId="{54418FB1-DB12-45F0-A425-EFCF85258AA0}" sibTransId="{53A0C436-0311-4E4C-8DE8-8BB1CFC3A38E}"/>
    <dgm:cxn modelId="{6A1AFFCA-AB76-48C4-8697-A02857EA2396}" srcId="{D8A1BEBC-0260-48F8-B221-7AAF5856EDD3}" destId="{6AF999B0-A5E8-4A0A-9FC8-02F5393DC965}" srcOrd="1" destOrd="0" parTransId="{902A2C25-850E-4E9E-A687-22F3976B66AD}" sibTransId="{381A3AA0-2576-49AF-B7CE-166C3CF4E18A}"/>
    <dgm:cxn modelId="{19B9CED1-CBD0-4B11-AE22-AA751B8153E1}" srcId="{D8A1BEBC-0260-48F8-B221-7AAF5856EDD3}" destId="{3879E424-6B76-41F3-B486-A6A7FF92594F}" srcOrd="0" destOrd="0" parTransId="{8245CAF3-4434-42EE-AA09-3A45662B2213}" sibTransId="{A37237EF-0B9C-4EB3-BA06-48842E332AC0}"/>
    <dgm:cxn modelId="{BC967FD7-4624-4988-A048-FB3DD2C7672B}" srcId="{3879E424-6B76-41F3-B486-A6A7FF92594F}" destId="{D470182D-0C31-45B0-8F83-973A44739608}" srcOrd="0" destOrd="0" parTransId="{DDA4C420-ECDA-45DC-97F0-AD4E49553CA9}" sibTransId="{FE3BA306-8F3C-41D7-B24A-3501F81FC7F9}"/>
    <dgm:cxn modelId="{75774FE9-A0E3-4742-9F5A-4383CD11AE23}" srcId="{3879E424-6B76-41F3-B486-A6A7FF92594F}" destId="{F96FBE7D-AA99-4BA8-B63A-04E76E33727B}" srcOrd="1" destOrd="0" parTransId="{26DDBA84-467D-49C3-AF37-8BEA89191B25}" sibTransId="{0BB47ABC-D975-4796-8743-A210A58D8E34}"/>
    <dgm:cxn modelId="{ADBB17F6-7ECB-4F23-8CAE-C334A3E67E67}" type="presOf" srcId="{511C5B80-E683-4AED-8B76-FB613975822B}" destId="{21CA55FD-65C3-43B1-BEC1-7B8602EFC683}" srcOrd="0" destOrd="2" presId="urn:microsoft.com/office/officeart/2005/8/layout/vList5"/>
    <dgm:cxn modelId="{CEDFE636-5366-4DA7-B495-69D10C0DCE40}" type="presParOf" srcId="{E23B1B91-CC84-4198-87CE-2D9B39F6E31D}" destId="{EBA233B4-0382-480A-AB36-B57086C48BEE}" srcOrd="0" destOrd="0" presId="urn:microsoft.com/office/officeart/2005/8/layout/vList5"/>
    <dgm:cxn modelId="{181C1FE0-8FE0-432A-8629-281F3DA31BCC}" type="presParOf" srcId="{EBA233B4-0382-480A-AB36-B57086C48BEE}" destId="{AE1470B9-A434-4970-A603-89C288B99128}" srcOrd="0" destOrd="0" presId="urn:microsoft.com/office/officeart/2005/8/layout/vList5"/>
    <dgm:cxn modelId="{2E113279-6A9A-4F47-B7BA-8844384892E9}" type="presParOf" srcId="{EBA233B4-0382-480A-AB36-B57086C48BEE}" destId="{21CA55FD-65C3-43B1-BEC1-7B8602EFC683}" srcOrd="1" destOrd="0" presId="urn:microsoft.com/office/officeart/2005/8/layout/vList5"/>
    <dgm:cxn modelId="{60F9AD7C-EA1F-465F-B77D-E0C63D396F16}" type="presParOf" srcId="{E23B1B91-CC84-4198-87CE-2D9B39F6E31D}" destId="{9462D07A-AA84-4EA8-9BA0-60CE90EF84AC}" srcOrd="1" destOrd="0" presId="urn:microsoft.com/office/officeart/2005/8/layout/vList5"/>
    <dgm:cxn modelId="{D7977CCB-EBCD-4DA1-9D2C-501B595D7D13}" type="presParOf" srcId="{E23B1B91-CC84-4198-87CE-2D9B39F6E31D}" destId="{E1281DC5-1E9A-4B99-946D-E5B74CD609ED}" srcOrd="2" destOrd="0" presId="urn:microsoft.com/office/officeart/2005/8/layout/vList5"/>
    <dgm:cxn modelId="{5AFF0F64-1A41-4015-B56B-30864D3AF05B}" type="presParOf" srcId="{E1281DC5-1E9A-4B99-946D-E5B74CD609ED}" destId="{09D6B66E-4289-4384-A47A-7B9D97E9BB49}" srcOrd="0" destOrd="0" presId="urn:microsoft.com/office/officeart/2005/8/layout/vList5"/>
    <dgm:cxn modelId="{58FB5367-EF16-4144-8171-F3315444F586}" type="presParOf" srcId="{E1281DC5-1E9A-4B99-946D-E5B74CD609ED}" destId="{796E350D-02BE-4452-843D-818BE042D9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442EFF8-B399-4608-8AEE-FBDDBE92575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93DFA4-69F4-4A4C-B934-7046B3B3ADAE}">
      <dgm:prSet/>
      <dgm:spPr/>
      <dgm:t>
        <a:bodyPr/>
        <a:lstStyle/>
        <a:p>
          <a:r>
            <a:rPr lang="fr-FR"/>
            <a:t>Points forts  (fidélisation)</a:t>
          </a:r>
          <a:endParaRPr lang="en-US"/>
        </a:p>
      </dgm:t>
    </dgm:pt>
    <dgm:pt modelId="{BACE3D80-A3D8-4F30-8F20-E40ECC001B63}" type="parTrans" cxnId="{72265BEB-513D-447F-B270-6E2CB0C1E03C}">
      <dgm:prSet/>
      <dgm:spPr/>
      <dgm:t>
        <a:bodyPr/>
        <a:lstStyle/>
        <a:p>
          <a:endParaRPr lang="en-US"/>
        </a:p>
      </dgm:t>
    </dgm:pt>
    <dgm:pt modelId="{44FE3A84-4476-4816-AD00-2D9F0610DB66}" type="sibTrans" cxnId="{72265BEB-513D-447F-B270-6E2CB0C1E03C}">
      <dgm:prSet/>
      <dgm:spPr/>
      <dgm:t>
        <a:bodyPr/>
        <a:lstStyle/>
        <a:p>
          <a:endParaRPr lang="en-US"/>
        </a:p>
      </dgm:t>
    </dgm:pt>
    <dgm:pt modelId="{2FCABF3B-072C-46B8-A6E1-45BF8CFCB18D}">
      <dgm:prSet/>
      <dgm:spPr/>
      <dgm:t>
        <a:bodyPr/>
        <a:lstStyle/>
        <a:p>
          <a:r>
            <a:rPr lang="fr-FR"/>
            <a:t>18-30 : catégorie 2</a:t>
          </a:r>
          <a:endParaRPr lang="en-US"/>
        </a:p>
      </dgm:t>
    </dgm:pt>
    <dgm:pt modelId="{B58B6A07-7363-4F97-B0C7-2AC32C2D4087}" type="parTrans" cxnId="{106B35F7-1857-4F4A-ACBA-42230C6BE104}">
      <dgm:prSet/>
      <dgm:spPr/>
      <dgm:t>
        <a:bodyPr/>
        <a:lstStyle/>
        <a:p>
          <a:endParaRPr lang="en-US"/>
        </a:p>
      </dgm:t>
    </dgm:pt>
    <dgm:pt modelId="{A43B2AE0-C693-45FB-BAE4-FFD825553D48}" type="sibTrans" cxnId="{106B35F7-1857-4F4A-ACBA-42230C6BE104}">
      <dgm:prSet/>
      <dgm:spPr/>
      <dgm:t>
        <a:bodyPr/>
        <a:lstStyle/>
        <a:p>
          <a:endParaRPr lang="en-US"/>
        </a:p>
      </dgm:t>
    </dgm:pt>
    <dgm:pt modelId="{5F6079AC-CEAF-4223-AFED-427CD169F0D7}">
      <dgm:prSet/>
      <dgm:spPr/>
      <dgm:t>
        <a:bodyPr/>
        <a:lstStyle/>
        <a:p>
          <a:r>
            <a:rPr lang="fr-FR"/>
            <a:t>31-50 : catégorie 0 &amp; 1 </a:t>
          </a:r>
          <a:endParaRPr lang="en-US"/>
        </a:p>
      </dgm:t>
    </dgm:pt>
    <dgm:pt modelId="{51DF869C-D23A-404E-987D-330FB426740B}" type="parTrans" cxnId="{11D94362-8683-4CD7-9252-7C56D2899599}">
      <dgm:prSet/>
      <dgm:spPr/>
      <dgm:t>
        <a:bodyPr/>
        <a:lstStyle/>
        <a:p>
          <a:endParaRPr lang="en-US"/>
        </a:p>
      </dgm:t>
    </dgm:pt>
    <dgm:pt modelId="{E5CA382D-D3E5-42FB-9515-92F95E83EA16}" type="sibTrans" cxnId="{11D94362-8683-4CD7-9252-7C56D2899599}">
      <dgm:prSet/>
      <dgm:spPr/>
      <dgm:t>
        <a:bodyPr/>
        <a:lstStyle/>
        <a:p>
          <a:endParaRPr lang="en-US"/>
        </a:p>
      </dgm:t>
    </dgm:pt>
    <dgm:pt modelId="{3F31F369-758B-45E0-84DD-28B3786A550C}">
      <dgm:prSet/>
      <dgm:spPr/>
      <dgm:t>
        <a:bodyPr/>
        <a:lstStyle/>
        <a:p>
          <a:r>
            <a:rPr lang="fr-FR"/>
            <a:t>51+     : catégorie 1</a:t>
          </a:r>
          <a:endParaRPr lang="en-US"/>
        </a:p>
      </dgm:t>
    </dgm:pt>
    <dgm:pt modelId="{EFB73C3B-887A-414C-B629-E3B180EFE3D2}" type="parTrans" cxnId="{A7C207B6-E755-4949-B14F-0F142DA7FF5C}">
      <dgm:prSet/>
      <dgm:spPr/>
      <dgm:t>
        <a:bodyPr/>
        <a:lstStyle/>
        <a:p>
          <a:endParaRPr lang="en-US"/>
        </a:p>
      </dgm:t>
    </dgm:pt>
    <dgm:pt modelId="{5993AAF4-28DA-4DEB-8014-14C65D8D0DB1}" type="sibTrans" cxnId="{A7C207B6-E755-4949-B14F-0F142DA7FF5C}">
      <dgm:prSet/>
      <dgm:spPr/>
      <dgm:t>
        <a:bodyPr/>
        <a:lstStyle/>
        <a:p>
          <a:endParaRPr lang="en-US"/>
        </a:p>
      </dgm:t>
    </dgm:pt>
    <dgm:pt modelId="{5A4773DF-06D7-42C3-9329-6093A27C763D}">
      <dgm:prSet/>
      <dgm:spPr/>
      <dgm:t>
        <a:bodyPr/>
        <a:lstStyle/>
        <a:p>
          <a:r>
            <a:rPr lang="fr-FR"/>
            <a:t>Points faibles  (promotion) </a:t>
          </a:r>
          <a:endParaRPr lang="en-US"/>
        </a:p>
      </dgm:t>
    </dgm:pt>
    <dgm:pt modelId="{5B6F0A25-848F-4DB0-A124-6DDD8966987D}" type="parTrans" cxnId="{87E3658B-9A40-49D3-9B15-02332052C331}">
      <dgm:prSet/>
      <dgm:spPr/>
      <dgm:t>
        <a:bodyPr/>
        <a:lstStyle/>
        <a:p>
          <a:endParaRPr lang="en-US"/>
        </a:p>
      </dgm:t>
    </dgm:pt>
    <dgm:pt modelId="{6CF0B6D7-CB71-4079-85AF-D964B66D7382}" type="sibTrans" cxnId="{87E3658B-9A40-49D3-9B15-02332052C331}">
      <dgm:prSet/>
      <dgm:spPr/>
      <dgm:t>
        <a:bodyPr/>
        <a:lstStyle/>
        <a:p>
          <a:endParaRPr lang="en-US"/>
        </a:p>
      </dgm:t>
    </dgm:pt>
    <dgm:pt modelId="{A7E3042B-498B-4897-8223-B5C3DC1E94C9}">
      <dgm:prSet/>
      <dgm:spPr/>
      <dgm:t>
        <a:bodyPr/>
        <a:lstStyle/>
        <a:p>
          <a:r>
            <a:rPr lang="fr-FR"/>
            <a:t>18-30 : catégorie 0 &amp; 1</a:t>
          </a:r>
          <a:endParaRPr lang="en-US"/>
        </a:p>
      </dgm:t>
    </dgm:pt>
    <dgm:pt modelId="{10BFC187-2E13-46C4-843A-B55ACC78829C}" type="parTrans" cxnId="{4AD96022-0B03-479E-B2CF-83B271918AB0}">
      <dgm:prSet/>
      <dgm:spPr/>
      <dgm:t>
        <a:bodyPr/>
        <a:lstStyle/>
        <a:p>
          <a:endParaRPr lang="en-US"/>
        </a:p>
      </dgm:t>
    </dgm:pt>
    <dgm:pt modelId="{C7D927AF-5342-4E9C-8A04-3E32DA82F6C2}" type="sibTrans" cxnId="{4AD96022-0B03-479E-B2CF-83B271918AB0}">
      <dgm:prSet/>
      <dgm:spPr/>
      <dgm:t>
        <a:bodyPr/>
        <a:lstStyle/>
        <a:p>
          <a:endParaRPr lang="en-US"/>
        </a:p>
      </dgm:t>
    </dgm:pt>
    <dgm:pt modelId="{651AA516-DB93-41C7-9D47-9590AA244AB0}">
      <dgm:prSet/>
      <dgm:spPr/>
      <dgm:t>
        <a:bodyPr/>
        <a:lstStyle/>
        <a:p>
          <a:r>
            <a:rPr lang="fr-FR"/>
            <a:t>31-50 : catégorie 2 </a:t>
          </a:r>
          <a:endParaRPr lang="en-US"/>
        </a:p>
      </dgm:t>
    </dgm:pt>
    <dgm:pt modelId="{0A8AFC2D-C67F-457D-BB13-4FD013256EA1}" type="parTrans" cxnId="{8D043B28-414A-4F0B-B72A-9BDB30E3ED67}">
      <dgm:prSet/>
      <dgm:spPr/>
      <dgm:t>
        <a:bodyPr/>
        <a:lstStyle/>
        <a:p>
          <a:endParaRPr lang="en-US"/>
        </a:p>
      </dgm:t>
    </dgm:pt>
    <dgm:pt modelId="{76670CA8-03A5-422F-BD82-09507E69442D}" type="sibTrans" cxnId="{8D043B28-414A-4F0B-B72A-9BDB30E3ED67}">
      <dgm:prSet/>
      <dgm:spPr/>
      <dgm:t>
        <a:bodyPr/>
        <a:lstStyle/>
        <a:p>
          <a:endParaRPr lang="en-US"/>
        </a:p>
      </dgm:t>
    </dgm:pt>
    <dgm:pt modelId="{61BC3E6B-BAEB-473D-94C3-7F7205A05B98}">
      <dgm:prSet/>
      <dgm:spPr/>
      <dgm:t>
        <a:bodyPr/>
        <a:lstStyle/>
        <a:p>
          <a:r>
            <a:rPr lang="fr-FR"/>
            <a:t>51+     : catégorie 0 &amp; 2</a:t>
          </a:r>
          <a:endParaRPr lang="en-US"/>
        </a:p>
      </dgm:t>
    </dgm:pt>
    <dgm:pt modelId="{121A55BA-10F5-4B68-AD2B-215579380442}" type="parTrans" cxnId="{E77C7902-CD10-411A-BCDB-69BBE03B6E34}">
      <dgm:prSet/>
      <dgm:spPr/>
      <dgm:t>
        <a:bodyPr/>
        <a:lstStyle/>
        <a:p>
          <a:endParaRPr lang="en-US"/>
        </a:p>
      </dgm:t>
    </dgm:pt>
    <dgm:pt modelId="{EC221D47-C976-4867-8C4A-04C04DE75CC7}" type="sibTrans" cxnId="{E77C7902-CD10-411A-BCDB-69BBE03B6E34}">
      <dgm:prSet/>
      <dgm:spPr/>
      <dgm:t>
        <a:bodyPr/>
        <a:lstStyle/>
        <a:p>
          <a:endParaRPr lang="en-US"/>
        </a:p>
      </dgm:t>
    </dgm:pt>
    <dgm:pt modelId="{1E7094AE-A47B-4093-B373-5120D64325ED}" type="pres">
      <dgm:prSet presAssocID="{8442EFF8-B399-4608-8AEE-FBDDBE92575E}" presName="Name0" presStyleCnt="0">
        <dgm:presLayoutVars>
          <dgm:dir/>
          <dgm:animLvl val="lvl"/>
          <dgm:resizeHandles val="exact"/>
        </dgm:presLayoutVars>
      </dgm:prSet>
      <dgm:spPr/>
    </dgm:pt>
    <dgm:pt modelId="{50D4823C-740A-4995-A4CE-007E9B5B325D}" type="pres">
      <dgm:prSet presAssocID="{5A4773DF-06D7-42C3-9329-6093A27C763D}" presName="composite" presStyleCnt="0"/>
      <dgm:spPr/>
    </dgm:pt>
    <dgm:pt modelId="{CA7B2692-3520-4E2D-8C56-2261120ED399}" type="pres">
      <dgm:prSet presAssocID="{5A4773DF-06D7-42C3-9329-6093A27C763D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14D0297-A01D-4044-B4A9-1F6303A8BCF8}" type="pres">
      <dgm:prSet presAssocID="{5A4773DF-06D7-42C3-9329-6093A27C763D}" presName="desTx" presStyleLbl="revTx" presStyleIdx="0" presStyleCnt="2" custScaleX="79156" custLinFactNeighborX="11083" custLinFactNeighborY="-1499">
        <dgm:presLayoutVars>
          <dgm:bulletEnabled val="1"/>
        </dgm:presLayoutVars>
      </dgm:prSet>
      <dgm:spPr/>
    </dgm:pt>
    <dgm:pt modelId="{905C5AFA-A8E4-4882-9247-0DAE216F6335}" type="pres">
      <dgm:prSet presAssocID="{6CF0B6D7-CB71-4079-85AF-D964B66D7382}" presName="space" presStyleCnt="0"/>
      <dgm:spPr/>
    </dgm:pt>
    <dgm:pt modelId="{660D1200-8D44-4FFA-82DD-C2E293B1CFC6}" type="pres">
      <dgm:prSet presAssocID="{4B93DFA4-69F4-4A4C-B934-7046B3B3ADAE}" presName="composite" presStyleCnt="0"/>
      <dgm:spPr/>
    </dgm:pt>
    <dgm:pt modelId="{1CF8AD90-0196-472A-A359-61BB028D0542}" type="pres">
      <dgm:prSet presAssocID="{4B93DFA4-69F4-4A4C-B934-7046B3B3ADAE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211E78BC-0901-47A4-AC13-BD26D7C03F70}" type="pres">
      <dgm:prSet presAssocID="{4B93DFA4-69F4-4A4C-B934-7046B3B3ADAE}" presName="desTx" presStyleLbl="revTx" presStyleIdx="1" presStyleCnt="2" custScaleX="84114" custLinFactNeighborX="14167" custLinFactNeighborY="-1987">
        <dgm:presLayoutVars>
          <dgm:bulletEnabled val="1"/>
        </dgm:presLayoutVars>
      </dgm:prSet>
      <dgm:spPr/>
    </dgm:pt>
  </dgm:ptLst>
  <dgm:cxnLst>
    <dgm:cxn modelId="{8F360502-BD21-4480-A3C1-294B28C8BD46}" type="presOf" srcId="{651AA516-DB93-41C7-9D47-9590AA244AB0}" destId="{914D0297-A01D-4044-B4A9-1F6303A8BCF8}" srcOrd="0" destOrd="1" presId="urn:microsoft.com/office/officeart/2005/8/layout/chevron1"/>
    <dgm:cxn modelId="{E77C7902-CD10-411A-BCDB-69BBE03B6E34}" srcId="{5A4773DF-06D7-42C3-9329-6093A27C763D}" destId="{61BC3E6B-BAEB-473D-94C3-7F7205A05B98}" srcOrd="2" destOrd="0" parTransId="{121A55BA-10F5-4B68-AD2B-215579380442}" sibTransId="{EC221D47-C976-4867-8C4A-04C04DE75CC7}"/>
    <dgm:cxn modelId="{ADCB7603-7B56-4FE9-B086-87E98C0D274C}" type="presOf" srcId="{5A4773DF-06D7-42C3-9329-6093A27C763D}" destId="{CA7B2692-3520-4E2D-8C56-2261120ED399}" srcOrd="0" destOrd="0" presId="urn:microsoft.com/office/officeart/2005/8/layout/chevron1"/>
    <dgm:cxn modelId="{87673B10-BC11-4672-B32E-F50ECFA2D55F}" type="presOf" srcId="{A7E3042B-498B-4897-8223-B5C3DC1E94C9}" destId="{914D0297-A01D-4044-B4A9-1F6303A8BCF8}" srcOrd="0" destOrd="0" presId="urn:microsoft.com/office/officeart/2005/8/layout/chevron1"/>
    <dgm:cxn modelId="{4AD96022-0B03-479E-B2CF-83B271918AB0}" srcId="{5A4773DF-06D7-42C3-9329-6093A27C763D}" destId="{A7E3042B-498B-4897-8223-B5C3DC1E94C9}" srcOrd="0" destOrd="0" parTransId="{10BFC187-2E13-46C4-843A-B55ACC78829C}" sibTransId="{C7D927AF-5342-4E9C-8A04-3E32DA82F6C2}"/>
    <dgm:cxn modelId="{8D043B28-414A-4F0B-B72A-9BDB30E3ED67}" srcId="{5A4773DF-06D7-42C3-9329-6093A27C763D}" destId="{651AA516-DB93-41C7-9D47-9590AA244AB0}" srcOrd="1" destOrd="0" parTransId="{0A8AFC2D-C67F-457D-BB13-4FD013256EA1}" sibTransId="{76670CA8-03A5-422F-BD82-09507E69442D}"/>
    <dgm:cxn modelId="{11D94362-8683-4CD7-9252-7C56D2899599}" srcId="{4B93DFA4-69F4-4A4C-B934-7046B3B3ADAE}" destId="{5F6079AC-CEAF-4223-AFED-427CD169F0D7}" srcOrd="1" destOrd="0" parTransId="{51DF869C-D23A-404E-987D-330FB426740B}" sibTransId="{E5CA382D-D3E5-42FB-9515-92F95E83EA16}"/>
    <dgm:cxn modelId="{6042BE75-9534-4E1B-9E44-C0E08B99C642}" type="presOf" srcId="{3F31F369-758B-45E0-84DD-28B3786A550C}" destId="{211E78BC-0901-47A4-AC13-BD26D7C03F70}" srcOrd="0" destOrd="2" presId="urn:microsoft.com/office/officeart/2005/8/layout/chevron1"/>
    <dgm:cxn modelId="{8898A058-4BB8-467B-BCD3-43BBD9EB1481}" type="presOf" srcId="{4B93DFA4-69F4-4A4C-B934-7046B3B3ADAE}" destId="{1CF8AD90-0196-472A-A359-61BB028D0542}" srcOrd="0" destOrd="0" presId="urn:microsoft.com/office/officeart/2005/8/layout/chevron1"/>
    <dgm:cxn modelId="{FA17058B-0D3A-4A55-974B-9D6173FDD07E}" type="presOf" srcId="{2FCABF3B-072C-46B8-A6E1-45BF8CFCB18D}" destId="{211E78BC-0901-47A4-AC13-BD26D7C03F70}" srcOrd="0" destOrd="0" presId="urn:microsoft.com/office/officeart/2005/8/layout/chevron1"/>
    <dgm:cxn modelId="{87E3658B-9A40-49D3-9B15-02332052C331}" srcId="{8442EFF8-B399-4608-8AEE-FBDDBE92575E}" destId="{5A4773DF-06D7-42C3-9329-6093A27C763D}" srcOrd="0" destOrd="0" parTransId="{5B6F0A25-848F-4DB0-A124-6DDD8966987D}" sibTransId="{6CF0B6D7-CB71-4079-85AF-D964B66D7382}"/>
    <dgm:cxn modelId="{7F5BB691-AA52-473E-A2CD-17BFE1A423C0}" type="presOf" srcId="{5F6079AC-CEAF-4223-AFED-427CD169F0D7}" destId="{211E78BC-0901-47A4-AC13-BD26D7C03F70}" srcOrd="0" destOrd="1" presId="urn:microsoft.com/office/officeart/2005/8/layout/chevron1"/>
    <dgm:cxn modelId="{A7C207B6-E755-4949-B14F-0F142DA7FF5C}" srcId="{4B93DFA4-69F4-4A4C-B934-7046B3B3ADAE}" destId="{3F31F369-758B-45E0-84DD-28B3786A550C}" srcOrd="2" destOrd="0" parTransId="{EFB73C3B-887A-414C-B629-E3B180EFE3D2}" sibTransId="{5993AAF4-28DA-4DEB-8014-14C65D8D0DB1}"/>
    <dgm:cxn modelId="{72265BEB-513D-447F-B270-6E2CB0C1E03C}" srcId="{8442EFF8-B399-4608-8AEE-FBDDBE92575E}" destId="{4B93DFA4-69F4-4A4C-B934-7046B3B3ADAE}" srcOrd="1" destOrd="0" parTransId="{BACE3D80-A3D8-4F30-8F20-E40ECC001B63}" sibTransId="{44FE3A84-4476-4816-AD00-2D9F0610DB66}"/>
    <dgm:cxn modelId="{990B70EF-9D48-4C9B-8162-46F182C827B2}" type="presOf" srcId="{61BC3E6B-BAEB-473D-94C3-7F7205A05B98}" destId="{914D0297-A01D-4044-B4A9-1F6303A8BCF8}" srcOrd="0" destOrd="2" presId="urn:microsoft.com/office/officeart/2005/8/layout/chevron1"/>
    <dgm:cxn modelId="{106B35F7-1857-4F4A-ACBA-42230C6BE104}" srcId="{4B93DFA4-69F4-4A4C-B934-7046B3B3ADAE}" destId="{2FCABF3B-072C-46B8-A6E1-45BF8CFCB18D}" srcOrd="0" destOrd="0" parTransId="{B58B6A07-7363-4F97-B0C7-2AC32C2D4087}" sibTransId="{A43B2AE0-C693-45FB-BAE4-FFD825553D48}"/>
    <dgm:cxn modelId="{88A87AFD-F0FC-422C-BBBD-E365BB791B32}" type="presOf" srcId="{8442EFF8-B399-4608-8AEE-FBDDBE92575E}" destId="{1E7094AE-A47B-4093-B373-5120D64325ED}" srcOrd="0" destOrd="0" presId="urn:microsoft.com/office/officeart/2005/8/layout/chevron1"/>
    <dgm:cxn modelId="{BF9EDB15-7E2F-4FB0-A036-D397FB9DF090}" type="presParOf" srcId="{1E7094AE-A47B-4093-B373-5120D64325ED}" destId="{50D4823C-740A-4995-A4CE-007E9B5B325D}" srcOrd="0" destOrd="0" presId="urn:microsoft.com/office/officeart/2005/8/layout/chevron1"/>
    <dgm:cxn modelId="{0670DA89-8141-4BD9-B9FD-039961CAED0F}" type="presParOf" srcId="{50D4823C-740A-4995-A4CE-007E9B5B325D}" destId="{CA7B2692-3520-4E2D-8C56-2261120ED399}" srcOrd="0" destOrd="0" presId="urn:microsoft.com/office/officeart/2005/8/layout/chevron1"/>
    <dgm:cxn modelId="{8CF3CDD4-A292-4E02-B2D6-B9F5BF8938FD}" type="presParOf" srcId="{50D4823C-740A-4995-A4CE-007E9B5B325D}" destId="{914D0297-A01D-4044-B4A9-1F6303A8BCF8}" srcOrd="1" destOrd="0" presId="urn:microsoft.com/office/officeart/2005/8/layout/chevron1"/>
    <dgm:cxn modelId="{ADF820EC-0302-4040-89E0-D3D4F7586723}" type="presParOf" srcId="{1E7094AE-A47B-4093-B373-5120D64325ED}" destId="{905C5AFA-A8E4-4882-9247-0DAE216F6335}" srcOrd="1" destOrd="0" presId="urn:microsoft.com/office/officeart/2005/8/layout/chevron1"/>
    <dgm:cxn modelId="{D19EEBE4-2F7E-4907-BC97-911694CC349F}" type="presParOf" srcId="{1E7094AE-A47B-4093-B373-5120D64325ED}" destId="{660D1200-8D44-4FFA-82DD-C2E293B1CFC6}" srcOrd="2" destOrd="0" presId="urn:microsoft.com/office/officeart/2005/8/layout/chevron1"/>
    <dgm:cxn modelId="{ACBFD6CC-3E2D-4B70-BBD4-B8B07F4CED18}" type="presParOf" srcId="{660D1200-8D44-4FFA-82DD-C2E293B1CFC6}" destId="{1CF8AD90-0196-472A-A359-61BB028D0542}" srcOrd="0" destOrd="0" presId="urn:microsoft.com/office/officeart/2005/8/layout/chevron1"/>
    <dgm:cxn modelId="{C01F028B-AF36-4FC0-8F96-871C105A5C60}" type="presParOf" srcId="{660D1200-8D44-4FFA-82DD-C2E293B1CFC6}" destId="{211E78BC-0901-47A4-AC13-BD26D7C03F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3F148-3786-45C3-A794-C9EF36E6FE3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6185AE-C3AA-4B78-96AB-3513AB133F46}">
      <dgm:prSet/>
      <dgm:spPr/>
      <dgm:t>
        <a:bodyPr/>
        <a:lstStyle/>
        <a:p>
          <a:r>
            <a:rPr lang="fr-FR"/>
            <a:t>Suppression - données de Test</a:t>
          </a:r>
          <a:endParaRPr lang="en-US"/>
        </a:p>
      </dgm:t>
    </dgm:pt>
    <dgm:pt modelId="{B170500B-CB3E-42F1-81AD-B1ADFDC92E5A}" type="parTrans" cxnId="{B6B41DCB-8D29-4B43-B419-5EF7FCA76567}">
      <dgm:prSet/>
      <dgm:spPr/>
      <dgm:t>
        <a:bodyPr/>
        <a:lstStyle/>
        <a:p>
          <a:endParaRPr lang="en-US"/>
        </a:p>
      </dgm:t>
    </dgm:pt>
    <dgm:pt modelId="{D74BB30A-6F75-447A-8B70-5D048A1560C0}" type="sibTrans" cxnId="{B6B41DCB-8D29-4B43-B419-5EF7FCA76567}">
      <dgm:prSet/>
      <dgm:spPr/>
      <dgm:t>
        <a:bodyPr/>
        <a:lstStyle/>
        <a:p>
          <a:endParaRPr lang="en-US"/>
        </a:p>
      </dgm:t>
    </dgm:pt>
    <dgm:pt modelId="{2A19F2B2-09EC-4B65-9A77-344AE7848C01}">
      <dgm:prSet/>
      <dgm:spPr/>
      <dgm:t>
        <a:bodyPr/>
        <a:lstStyle/>
        <a:p>
          <a:r>
            <a:rPr lang="fr-FR"/>
            <a:t>Imputation - prix du produit  0_2245 </a:t>
          </a:r>
          <a:endParaRPr lang="en-US"/>
        </a:p>
      </dgm:t>
    </dgm:pt>
    <dgm:pt modelId="{AA90C229-DF47-4572-A86E-497A09F98664}" type="parTrans" cxnId="{2B76E7D9-7620-4668-81BB-0E2AC7F7F39F}">
      <dgm:prSet/>
      <dgm:spPr/>
      <dgm:t>
        <a:bodyPr/>
        <a:lstStyle/>
        <a:p>
          <a:endParaRPr lang="en-US"/>
        </a:p>
      </dgm:t>
    </dgm:pt>
    <dgm:pt modelId="{6197F9E8-4074-437D-BD57-722E4AC193FE}" type="sibTrans" cxnId="{2B76E7D9-7620-4668-81BB-0E2AC7F7F39F}">
      <dgm:prSet/>
      <dgm:spPr/>
      <dgm:t>
        <a:bodyPr/>
        <a:lstStyle/>
        <a:p>
          <a:endParaRPr lang="en-US"/>
        </a:p>
      </dgm:t>
    </dgm:pt>
    <dgm:pt modelId="{A52B1EC7-6E2D-4A02-B48A-01ECDF86F20B}">
      <dgm:prSet/>
      <dgm:spPr/>
      <dgm:t>
        <a:bodyPr/>
        <a:lstStyle/>
        <a:p>
          <a:r>
            <a:rPr lang="fr-FR"/>
            <a:t>Ajout - variables nécessaires à l’analyse</a:t>
          </a:r>
          <a:endParaRPr lang="en-US"/>
        </a:p>
      </dgm:t>
    </dgm:pt>
    <dgm:pt modelId="{FDE1DD37-D55B-4F34-AB6C-28F4EC942981}" type="parTrans" cxnId="{01579187-E009-43D0-9564-463570FF3DDB}">
      <dgm:prSet/>
      <dgm:spPr/>
      <dgm:t>
        <a:bodyPr/>
        <a:lstStyle/>
        <a:p>
          <a:endParaRPr lang="en-US"/>
        </a:p>
      </dgm:t>
    </dgm:pt>
    <dgm:pt modelId="{9509DC89-2C87-472D-9445-335A841D7124}" type="sibTrans" cxnId="{01579187-E009-43D0-9564-463570FF3DDB}">
      <dgm:prSet/>
      <dgm:spPr/>
      <dgm:t>
        <a:bodyPr/>
        <a:lstStyle/>
        <a:p>
          <a:endParaRPr lang="en-US"/>
        </a:p>
      </dgm:t>
    </dgm:pt>
    <dgm:pt modelId="{E6D46EDB-F88A-4909-8E4F-DD811C4F6829}">
      <dgm:prSet/>
      <dgm:spPr/>
      <dgm:t>
        <a:bodyPr/>
        <a:lstStyle/>
        <a:p>
          <a:r>
            <a:rPr lang="fr-FR"/>
            <a:t>Jointure - clés communes </a:t>
          </a:r>
          <a:r>
            <a:rPr lang="fr-FR" err="1"/>
            <a:t>id_prod</a:t>
          </a:r>
          <a:r>
            <a:rPr lang="fr-FR"/>
            <a:t>  et </a:t>
          </a:r>
          <a:r>
            <a:rPr lang="fr-FR" err="1"/>
            <a:t>client_id</a:t>
          </a:r>
          <a:endParaRPr lang="en-US"/>
        </a:p>
      </dgm:t>
    </dgm:pt>
    <dgm:pt modelId="{148686C0-4170-4AC6-8D03-96D801B7F60E}" type="parTrans" cxnId="{486ACB48-51D8-4C7F-BBCC-E89BD21DFF6F}">
      <dgm:prSet/>
      <dgm:spPr/>
      <dgm:t>
        <a:bodyPr/>
        <a:lstStyle/>
        <a:p>
          <a:endParaRPr lang="fr-FR"/>
        </a:p>
      </dgm:t>
    </dgm:pt>
    <dgm:pt modelId="{42EB81EA-0C7E-4506-A925-1A49F7A2D062}" type="sibTrans" cxnId="{486ACB48-51D8-4C7F-BBCC-E89BD21DFF6F}">
      <dgm:prSet/>
      <dgm:spPr/>
      <dgm:t>
        <a:bodyPr/>
        <a:lstStyle/>
        <a:p>
          <a:endParaRPr lang="fr-FR"/>
        </a:p>
      </dgm:t>
    </dgm:pt>
    <dgm:pt modelId="{D3DEC069-F7D3-42DE-A4AD-AE2C2E54C0F6}" type="pres">
      <dgm:prSet presAssocID="{3733F148-3786-45C3-A794-C9EF36E6FE34}" presName="outerComposite" presStyleCnt="0">
        <dgm:presLayoutVars>
          <dgm:chMax val="5"/>
          <dgm:dir/>
          <dgm:resizeHandles val="exact"/>
        </dgm:presLayoutVars>
      </dgm:prSet>
      <dgm:spPr/>
    </dgm:pt>
    <dgm:pt modelId="{7C03F8CB-4978-405F-83ED-EC977B485C73}" type="pres">
      <dgm:prSet presAssocID="{3733F148-3786-45C3-A794-C9EF36E6FE34}" presName="dummyMaxCanvas" presStyleCnt="0">
        <dgm:presLayoutVars/>
      </dgm:prSet>
      <dgm:spPr/>
    </dgm:pt>
    <dgm:pt modelId="{CD251761-2599-4D75-8E9F-BC073FD1E2C1}" type="pres">
      <dgm:prSet presAssocID="{3733F148-3786-45C3-A794-C9EF36E6FE34}" presName="FourNodes_1" presStyleLbl="node1" presStyleIdx="0" presStyleCnt="4">
        <dgm:presLayoutVars>
          <dgm:bulletEnabled val="1"/>
        </dgm:presLayoutVars>
      </dgm:prSet>
      <dgm:spPr/>
    </dgm:pt>
    <dgm:pt modelId="{AE72B315-7963-436E-B8B8-CD036A46E20E}" type="pres">
      <dgm:prSet presAssocID="{3733F148-3786-45C3-A794-C9EF36E6FE34}" presName="FourNodes_2" presStyleLbl="node1" presStyleIdx="1" presStyleCnt="4">
        <dgm:presLayoutVars>
          <dgm:bulletEnabled val="1"/>
        </dgm:presLayoutVars>
      </dgm:prSet>
      <dgm:spPr/>
    </dgm:pt>
    <dgm:pt modelId="{FAC7FC09-47DD-43BE-9F6F-18A10D998B78}" type="pres">
      <dgm:prSet presAssocID="{3733F148-3786-45C3-A794-C9EF36E6FE34}" presName="FourNodes_3" presStyleLbl="node1" presStyleIdx="2" presStyleCnt="4">
        <dgm:presLayoutVars>
          <dgm:bulletEnabled val="1"/>
        </dgm:presLayoutVars>
      </dgm:prSet>
      <dgm:spPr/>
    </dgm:pt>
    <dgm:pt modelId="{E2FB9278-7020-4970-95B2-3A1A1DDF759D}" type="pres">
      <dgm:prSet presAssocID="{3733F148-3786-45C3-A794-C9EF36E6FE34}" presName="FourNodes_4" presStyleLbl="node1" presStyleIdx="3" presStyleCnt="4">
        <dgm:presLayoutVars>
          <dgm:bulletEnabled val="1"/>
        </dgm:presLayoutVars>
      </dgm:prSet>
      <dgm:spPr/>
    </dgm:pt>
    <dgm:pt modelId="{84DD051C-471A-4CCB-B6C8-1D1895C5D5B6}" type="pres">
      <dgm:prSet presAssocID="{3733F148-3786-45C3-A794-C9EF36E6FE34}" presName="FourConn_1-2" presStyleLbl="fgAccFollowNode1" presStyleIdx="0" presStyleCnt="3">
        <dgm:presLayoutVars>
          <dgm:bulletEnabled val="1"/>
        </dgm:presLayoutVars>
      </dgm:prSet>
      <dgm:spPr/>
    </dgm:pt>
    <dgm:pt modelId="{E2DCBBCD-0A80-4B51-A2F3-BD0825D98A16}" type="pres">
      <dgm:prSet presAssocID="{3733F148-3786-45C3-A794-C9EF36E6FE34}" presName="FourConn_2-3" presStyleLbl="fgAccFollowNode1" presStyleIdx="1" presStyleCnt="3">
        <dgm:presLayoutVars>
          <dgm:bulletEnabled val="1"/>
        </dgm:presLayoutVars>
      </dgm:prSet>
      <dgm:spPr/>
    </dgm:pt>
    <dgm:pt modelId="{A828B922-2223-487D-9CC0-48AF5078B719}" type="pres">
      <dgm:prSet presAssocID="{3733F148-3786-45C3-A794-C9EF36E6FE34}" presName="FourConn_3-4" presStyleLbl="fgAccFollowNode1" presStyleIdx="2" presStyleCnt="3">
        <dgm:presLayoutVars>
          <dgm:bulletEnabled val="1"/>
        </dgm:presLayoutVars>
      </dgm:prSet>
      <dgm:spPr/>
    </dgm:pt>
    <dgm:pt modelId="{BA10A77A-1C90-4341-95D4-423493E7E50B}" type="pres">
      <dgm:prSet presAssocID="{3733F148-3786-45C3-A794-C9EF36E6FE34}" presName="FourNodes_1_text" presStyleLbl="node1" presStyleIdx="3" presStyleCnt="4">
        <dgm:presLayoutVars>
          <dgm:bulletEnabled val="1"/>
        </dgm:presLayoutVars>
      </dgm:prSet>
      <dgm:spPr/>
    </dgm:pt>
    <dgm:pt modelId="{1AAE96F4-465F-48CD-9F3B-C3AC64468918}" type="pres">
      <dgm:prSet presAssocID="{3733F148-3786-45C3-A794-C9EF36E6FE34}" presName="FourNodes_2_text" presStyleLbl="node1" presStyleIdx="3" presStyleCnt="4">
        <dgm:presLayoutVars>
          <dgm:bulletEnabled val="1"/>
        </dgm:presLayoutVars>
      </dgm:prSet>
      <dgm:spPr/>
    </dgm:pt>
    <dgm:pt modelId="{11C1BA3D-27F4-4D90-8BD6-4589A31A0965}" type="pres">
      <dgm:prSet presAssocID="{3733F148-3786-45C3-A794-C9EF36E6FE34}" presName="FourNodes_3_text" presStyleLbl="node1" presStyleIdx="3" presStyleCnt="4">
        <dgm:presLayoutVars>
          <dgm:bulletEnabled val="1"/>
        </dgm:presLayoutVars>
      </dgm:prSet>
      <dgm:spPr/>
    </dgm:pt>
    <dgm:pt modelId="{65889956-E772-4E14-8C00-293408820613}" type="pres">
      <dgm:prSet presAssocID="{3733F148-3786-45C3-A794-C9EF36E6FE3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B75EF09-DFAD-4F3F-B5FA-0FBD71C55212}" type="presOf" srcId="{A52B1EC7-6E2D-4A02-B48A-01ECDF86F20B}" destId="{65889956-E772-4E14-8C00-293408820613}" srcOrd="1" destOrd="0" presId="urn:microsoft.com/office/officeart/2005/8/layout/vProcess5"/>
    <dgm:cxn modelId="{1288971E-7986-4CD8-86AE-8C10E175AA90}" type="presOf" srcId="{6197F9E8-4074-437D-BD57-722E4AC193FE}" destId="{A828B922-2223-487D-9CC0-48AF5078B719}" srcOrd="0" destOrd="0" presId="urn:microsoft.com/office/officeart/2005/8/layout/vProcess5"/>
    <dgm:cxn modelId="{DE7BBA1E-A9FA-43A1-8CB8-2110FD79ADB9}" type="presOf" srcId="{3733F148-3786-45C3-A794-C9EF36E6FE34}" destId="{D3DEC069-F7D3-42DE-A4AD-AE2C2E54C0F6}" srcOrd="0" destOrd="0" presId="urn:microsoft.com/office/officeart/2005/8/layout/vProcess5"/>
    <dgm:cxn modelId="{60727039-D163-4D0C-81B1-D7CB72F1B822}" type="presOf" srcId="{2A19F2B2-09EC-4B65-9A77-344AE7848C01}" destId="{FAC7FC09-47DD-43BE-9F6F-18A10D998B78}" srcOrd="0" destOrd="0" presId="urn:microsoft.com/office/officeart/2005/8/layout/vProcess5"/>
    <dgm:cxn modelId="{99900F3A-96CB-43C9-A4A2-FB5D5EF92319}" type="presOf" srcId="{D74BB30A-6F75-447A-8B70-5D048A1560C0}" destId="{84DD051C-471A-4CCB-B6C8-1D1895C5D5B6}" srcOrd="0" destOrd="0" presId="urn:microsoft.com/office/officeart/2005/8/layout/vProcess5"/>
    <dgm:cxn modelId="{486ACB48-51D8-4C7F-BBCC-E89BD21DFF6F}" srcId="{3733F148-3786-45C3-A794-C9EF36E6FE34}" destId="{E6D46EDB-F88A-4909-8E4F-DD811C4F6829}" srcOrd="1" destOrd="0" parTransId="{148686C0-4170-4AC6-8D03-96D801B7F60E}" sibTransId="{42EB81EA-0C7E-4506-A925-1A49F7A2D062}"/>
    <dgm:cxn modelId="{29626D4D-1B4F-4150-94C2-12FE5E71501D}" type="presOf" srcId="{A52B1EC7-6E2D-4A02-B48A-01ECDF86F20B}" destId="{E2FB9278-7020-4970-95B2-3A1A1DDF759D}" srcOrd="0" destOrd="0" presId="urn:microsoft.com/office/officeart/2005/8/layout/vProcess5"/>
    <dgm:cxn modelId="{770DBB70-6D80-46D9-BFD8-07868D2C4172}" type="presOf" srcId="{706185AE-C3AA-4B78-96AB-3513AB133F46}" destId="{BA10A77A-1C90-4341-95D4-423493E7E50B}" srcOrd="1" destOrd="0" presId="urn:microsoft.com/office/officeart/2005/8/layout/vProcess5"/>
    <dgm:cxn modelId="{476BB05A-2F6B-4D4C-80AE-C1D58C91054B}" type="presOf" srcId="{42EB81EA-0C7E-4506-A925-1A49F7A2D062}" destId="{E2DCBBCD-0A80-4B51-A2F3-BD0825D98A16}" srcOrd="0" destOrd="0" presId="urn:microsoft.com/office/officeart/2005/8/layout/vProcess5"/>
    <dgm:cxn modelId="{01579187-E009-43D0-9564-463570FF3DDB}" srcId="{3733F148-3786-45C3-A794-C9EF36E6FE34}" destId="{A52B1EC7-6E2D-4A02-B48A-01ECDF86F20B}" srcOrd="3" destOrd="0" parTransId="{FDE1DD37-D55B-4F34-AB6C-28F4EC942981}" sibTransId="{9509DC89-2C87-472D-9445-335A841D7124}"/>
    <dgm:cxn modelId="{7DB40591-399D-47B3-8E63-9FFE42679318}" type="presOf" srcId="{E6D46EDB-F88A-4909-8E4F-DD811C4F6829}" destId="{AE72B315-7963-436E-B8B8-CD036A46E20E}" srcOrd="0" destOrd="0" presId="urn:microsoft.com/office/officeart/2005/8/layout/vProcess5"/>
    <dgm:cxn modelId="{CA5073BA-8CA5-4CCE-9B12-8F05B0DB445B}" type="presOf" srcId="{E6D46EDB-F88A-4909-8E4F-DD811C4F6829}" destId="{1AAE96F4-465F-48CD-9F3B-C3AC64468918}" srcOrd="1" destOrd="0" presId="urn:microsoft.com/office/officeart/2005/8/layout/vProcess5"/>
    <dgm:cxn modelId="{B6B41DCB-8D29-4B43-B419-5EF7FCA76567}" srcId="{3733F148-3786-45C3-A794-C9EF36E6FE34}" destId="{706185AE-C3AA-4B78-96AB-3513AB133F46}" srcOrd="0" destOrd="0" parTransId="{B170500B-CB3E-42F1-81AD-B1ADFDC92E5A}" sibTransId="{D74BB30A-6F75-447A-8B70-5D048A1560C0}"/>
    <dgm:cxn modelId="{56C239D1-48DD-41E8-9F28-F6162E16FC6F}" type="presOf" srcId="{2A19F2B2-09EC-4B65-9A77-344AE7848C01}" destId="{11C1BA3D-27F4-4D90-8BD6-4589A31A0965}" srcOrd="1" destOrd="0" presId="urn:microsoft.com/office/officeart/2005/8/layout/vProcess5"/>
    <dgm:cxn modelId="{2B76E7D9-7620-4668-81BB-0E2AC7F7F39F}" srcId="{3733F148-3786-45C3-A794-C9EF36E6FE34}" destId="{2A19F2B2-09EC-4B65-9A77-344AE7848C01}" srcOrd="2" destOrd="0" parTransId="{AA90C229-DF47-4572-A86E-497A09F98664}" sibTransId="{6197F9E8-4074-437D-BD57-722E4AC193FE}"/>
    <dgm:cxn modelId="{24846EEC-46B6-43D3-A6FB-D039647773F4}" type="presOf" srcId="{706185AE-C3AA-4B78-96AB-3513AB133F46}" destId="{CD251761-2599-4D75-8E9F-BC073FD1E2C1}" srcOrd="0" destOrd="0" presId="urn:microsoft.com/office/officeart/2005/8/layout/vProcess5"/>
    <dgm:cxn modelId="{C30E0019-3EEC-47C0-B367-17E69D5FEE5E}" type="presParOf" srcId="{D3DEC069-F7D3-42DE-A4AD-AE2C2E54C0F6}" destId="{7C03F8CB-4978-405F-83ED-EC977B485C73}" srcOrd="0" destOrd="0" presId="urn:microsoft.com/office/officeart/2005/8/layout/vProcess5"/>
    <dgm:cxn modelId="{D7BF549B-C660-423B-9A8D-B067388C7B4F}" type="presParOf" srcId="{D3DEC069-F7D3-42DE-A4AD-AE2C2E54C0F6}" destId="{CD251761-2599-4D75-8E9F-BC073FD1E2C1}" srcOrd="1" destOrd="0" presId="urn:microsoft.com/office/officeart/2005/8/layout/vProcess5"/>
    <dgm:cxn modelId="{DEEE815F-A210-4C79-B5FF-9E6813E67ACF}" type="presParOf" srcId="{D3DEC069-F7D3-42DE-A4AD-AE2C2E54C0F6}" destId="{AE72B315-7963-436E-B8B8-CD036A46E20E}" srcOrd="2" destOrd="0" presId="urn:microsoft.com/office/officeart/2005/8/layout/vProcess5"/>
    <dgm:cxn modelId="{AD5A2BD8-8E01-4315-AF1B-F2DC8F7D7EC0}" type="presParOf" srcId="{D3DEC069-F7D3-42DE-A4AD-AE2C2E54C0F6}" destId="{FAC7FC09-47DD-43BE-9F6F-18A10D998B78}" srcOrd="3" destOrd="0" presId="urn:microsoft.com/office/officeart/2005/8/layout/vProcess5"/>
    <dgm:cxn modelId="{BEC321D4-06B7-4115-9F54-19E5ACADD139}" type="presParOf" srcId="{D3DEC069-F7D3-42DE-A4AD-AE2C2E54C0F6}" destId="{E2FB9278-7020-4970-95B2-3A1A1DDF759D}" srcOrd="4" destOrd="0" presId="urn:microsoft.com/office/officeart/2005/8/layout/vProcess5"/>
    <dgm:cxn modelId="{B24F298A-6DD6-42EA-9535-76DC02DCF4FA}" type="presParOf" srcId="{D3DEC069-F7D3-42DE-A4AD-AE2C2E54C0F6}" destId="{84DD051C-471A-4CCB-B6C8-1D1895C5D5B6}" srcOrd="5" destOrd="0" presId="urn:microsoft.com/office/officeart/2005/8/layout/vProcess5"/>
    <dgm:cxn modelId="{77855887-6CD0-46F4-BE13-72A2561A8D48}" type="presParOf" srcId="{D3DEC069-F7D3-42DE-A4AD-AE2C2E54C0F6}" destId="{E2DCBBCD-0A80-4B51-A2F3-BD0825D98A16}" srcOrd="6" destOrd="0" presId="urn:microsoft.com/office/officeart/2005/8/layout/vProcess5"/>
    <dgm:cxn modelId="{8913F6CD-413E-4BEF-9849-9B1D25649E2B}" type="presParOf" srcId="{D3DEC069-F7D3-42DE-A4AD-AE2C2E54C0F6}" destId="{A828B922-2223-487D-9CC0-48AF5078B719}" srcOrd="7" destOrd="0" presId="urn:microsoft.com/office/officeart/2005/8/layout/vProcess5"/>
    <dgm:cxn modelId="{24EA27E1-C941-4ACB-8B77-05FD466A3C9E}" type="presParOf" srcId="{D3DEC069-F7D3-42DE-A4AD-AE2C2E54C0F6}" destId="{BA10A77A-1C90-4341-95D4-423493E7E50B}" srcOrd="8" destOrd="0" presId="urn:microsoft.com/office/officeart/2005/8/layout/vProcess5"/>
    <dgm:cxn modelId="{B25927D9-887C-463D-BE9B-5DD4C85BE650}" type="presParOf" srcId="{D3DEC069-F7D3-42DE-A4AD-AE2C2E54C0F6}" destId="{1AAE96F4-465F-48CD-9F3B-C3AC64468918}" srcOrd="9" destOrd="0" presId="urn:microsoft.com/office/officeart/2005/8/layout/vProcess5"/>
    <dgm:cxn modelId="{9FDB0431-AAB1-4C6A-A4CC-60C074A53D86}" type="presParOf" srcId="{D3DEC069-F7D3-42DE-A4AD-AE2C2E54C0F6}" destId="{11C1BA3D-27F4-4D90-8BD6-4589A31A0965}" srcOrd="10" destOrd="0" presId="urn:microsoft.com/office/officeart/2005/8/layout/vProcess5"/>
    <dgm:cxn modelId="{19243CBB-A4AB-44D3-979A-64F84BF2E4E5}" type="presParOf" srcId="{D3DEC069-F7D3-42DE-A4AD-AE2C2E54C0F6}" destId="{65889956-E772-4E14-8C00-29340882061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FC2D1-73C1-45D5-B649-4ABF077B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BF11C-6501-41B9-8589-F1B6739059BB}">
      <dgm:prSet/>
      <dgm:spPr/>
      <dgm:t>
        <a:bodyPr/>
        <a:lstStyle/>
        <a:p>
          <a:r>
            <a:rPr lang="fr-FR"/>
            <a:t>Chiffre d’affaires :</a:t>
          </a:r>
          <a:endParaRPr lang="en-US"/>
        </a:p>
      </dgm:t>
    </dgm:pt>
    <dgm:pt modelId="{1A76E131-DC30-4190-B397-CFE2F49C0485}" type="parTrans" cxnId="{529FE81A-A11A-4728-9BF0-53E2EE67C94F}">
      <dgm:prSet/>
      <dgm:spPr/>
      <dgm:t>
        <a:bodyPr/>
        <a:lstStyle/>
        <a:p>
          <a:endParaRPr lang="en-US"/>
        </a:p>
      </dgm:t>
    </dgm:pt>
    <dgm:pt modelId="{5B9E7698-2740-4D03-96AD-E5968AAF2C88}" type="sibTrans" cxnId="{529FE81A-A11A-4728-9BF0-53E2EE67C94F}">
      <dgm:prSet/>
      <dgm:spPr/>
      <dgm:t>
        <a:bodyPr/>
        <a:lstStyle/>
        <a:p>
          <a:endParaRPr lang="en-US"/>
        </a:p>
      </dgm:t>
    </dgm:pt>
    <dgm:pt modelId="{81F17F2C-80BE-41BB-A7C9-3C65241968C5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Total = 11.9M </a:t>
          </a:r>
          <a:endParaRPr lang="en-US"/>
        </a:p>
      </dgm:t>
    </dgm:pt>
    <dgm:pt modelId="{94BC5741-1683-43A2-A0CD-AA7D72B6A88E}" type="parTrans" cxnId="{12D93A3D-1011-4202-8B49-A0A368110A37}">
      <dgm:prSet/>
      <dgm:spPr/>
      <dgm:t>
        <a:bodyPr/>
        <a:lstStyle/>
        <a:p>
          <a:endParaRPr lang="en-US"/>
        </a:p>
      </dgm:t>
    </dgm:pt>
    <dgm:pt modelId="{7A294EB9-A641-4120-BCE4-66D4290196A1}" type="sibTrans" cxnId="{12D93A3D-1011-4202-8B49-A0A368110A37}">
      <dgm:prSet/>
      <dgm:spPr/>
      <dgm:t>
        <a:bodyPr/>
        <a:lstStyle/>
        <a:p>
          <a:endParaRPr lang="en-US"/>
        </a:p>
      </dgm:t>
    </dgm:pt>
    <dgm:pt modelId="{5FD45D8E-450E-47AD-AC30-DFC38BB2AF2D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Categ 1 &gt; Categ 0 &gt;&gt; Categ 2</a:t>
          </a:r>
          <a:endParaRPr lang="en-US"/>
        </a:p>
      </dgm:t>
    </dgm:pt>
    <dgm:pt modelId="{FD118E19-2F8C-473D-8CB7-66B2251E5188}" type="parTrans" cxnId="{DDFDC3DE-AF5A-46F4-BE75-DD4D8BE2A88E}">
      <dgm:prSet/>
      <dgm:spPr/>
      <dgm:t>
        <a:bodyPr/>
        <a:lstStyle/>
        <a:p>
          <a:endParaRPr lang="en-US"/>
        </a:p>
      </dgm:t>
    </dgm:pt>
    <dgm:pt modelId="{65F1EE68-3ED0-4D5A-81F4-CAE4DCC0C252}" type="sibTrans" cxnId="{DDFDC3DE-AF5A-46F4-BE75-DD4D8BE2A88E}">
      <dgm:prSet/>
      <dgm:spPr/>
      <dgm:t>
        <a:bodyPr/>
        <a:lstStyle/>
        <a:p>
          <a:endParaRPr lang="en-US"/>
        </a:p>
      </dgm:t>
    </dgm:pt>
    <dgm:pt modelId="{9FC6FC83-BDAE-407B-9C2A-D1249E241E01}">
      <dgm:prSet/>
      <dgm:spPr/>
      <dgm:t>
        <a:bodyPr/>
        <a:lstStyle/>
        <a:p>
          <a:r>
            <a:rPr lang="fr-FR"/>
            <a:t>Nombre de ventes :</a:t>
          </a:r>
          <a:endParaRPr lang="en-US"/>
        </a:p>
      </dgm:t>
    </dgm:pt>
    <dgm:pt modelId="{66787A5D-D85B-4694-9A7F-49A7E507D32F}" type="parTrans" cxnId="{BAF48908-6DF8-461B-8113-578584A32161}">
      <dgm:prSet/>
      <dgm:spPr/>
      <dgm:t>
        <a:bodyPr/>
        <a:lstStyle/>
        <a:p>
          <a:endParaRPr lang="en-US"/>
        </a:p>
      </dgm:t>
    </dgm:pt>
    <dgm:pt modelId="{914EA182-8E1E-4EE0-9F84-2BC802C165DE}" type="sibTrans" cxnId="{BAF48908-6DF8-461B-8113-578584A32161}">
      <dgm:prSet/>
      <dgm:spPr/>
      <dgm:t>
        <a:bodyPr/>
        <a:lstStyle/>
        <a:p>
          <a:endParaRPr lang="en-US"/>
        </a:p>
      </dgm:t>
    </dgm:pt>
    <dgm:pt modelId="{D7C755FC-E615-4AF3-AFAF-DA656D5F1E79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Total  = 680k</a:t>
          </a:r>
          <a:endParaRPr lang="en-US"/>
        </a:p>
      </dgm:t>
    </dgm:pt>
    <dgm:pt modelId="{617F1BFA-68B5-40C7-84E6-F3D29D15428F}" type="parTrans" cxnId="{E0C7384E-5EBD-4AE6-B72D-DCF61A5E8BE7}">
      <dgm:prSet/>
      <dgm:spPr/>
      <dgm:t>
        <a:bodyPr/>
        <a:lstStyle/>
        <a:p>
          <a:endParaRPr lang="en-US"/>
        </a:p>
      </dgm:t>
    </dgm:pt>
    <dgm:pt modelId="{83C7205F-321E-48E0-AD5D-629AB3EFC8A1}" type="sibTrans" cxnId="{E0C7384E-5EBD-4AE6-B72D-DCF61A5E8BE7}">
      <dgm:prSet/>
      <dgm:spPr/>
      <dgm:t>
        <a:bodyPr/>
        <a:lstStyle/>
        <a:p>
          <a:endParaRPr lang="en-US"/>
        </a:p>
      </dgm:t>
    </dgm:pt>
    <dgm:pt modelId="{E764054F-80A1-4399-A50A-393EA828626A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Mensuel = 28.6k</a:t>
          </a:r>
          <a:endParaRPr lang="en-US"/>
        </a:p>
      </dgm:t>
    </dgm:pt>
    <dgm:pt modelId="{D9DFBE89-2811-4BB1-9CEC-59A092024EE0}" type="parTrans" cxnId="{3C1F9EE7-E0DA-4E96-AD14-2D815E6CE0C3}">
      <dgm:prSet/>
      <dgm:spPr/>
      <dgm:t>
        <a:bodyPr/>
        <a:lstStyle/>
        <a:p>
          <a:endParaRPr lang="en-US"/>
        </a:p>
      </dgm:t>
    </dgm:pt>
    <dgm:pt modelId="{E15CFA03-B369-40CE-A2DE-94FD9E54F919}" type="sibTrans" cxnId="{3C1F9EE7-E0DA-4E96-AD14-2D815E6CE0C3}">
      <dgm:prSet/>
      <dgm:spPr/>
      <dgm:t>
        <a:bodyPr/>
        <a:lstStyle/>
        <a:p>
          <a:endParaRPr lang="en-US"/>
        </a:p>
      </dgm:t>
    </dgm:pt>
    <dgm:pt modelId="{18E1038E-9B13-4BA2-891D-F04B3291ABE5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Oct 21 = 21.6k (↘ 24%)</a:t>
          </a:r>
          <a:endParaRPr lang="en-US"/>
        </a:p>
      </dgm:t>
    </dgm:pt>
    <dgm:pt modelId="{9332A6EB-D04C-46F5-96DD-E77B250A7786}" type="parTrans" cxnId="{A1C4E987-3DAA-4B5B-AE7E-4BBCC366D54E}">
      <dgm:prSet/>
      <dgm:spPr/>
      <dgm:t>
        <a:bodyPr/>
        <a:lstStyle/>
        <a:p>
          <a:endParaRPr lang="en-US"/>
        </a:p>
      </dgm:t>
    </dgm:pt>
    <dgm:pt modelId="{A71B93C9-631C-4C38-A887-B3D92E468691}" type="sibTrans" cxnId="{A1C4E987-3DAA-4B5B-AE7E-4BBCC366D54E}">
      <dgm:prSet/>
      <dgm:spPr/>
      <dgm:t>
        <a:bodyPr/>
        <a:lstStyle/>
        <a:p>
          <a:endParaRPr lang="en-US"/>
        </a:p>
      </dgm:t>
    </dgm:pt>
    <dgm:pt modelId="{02759994-E857-49EC-B161-521D77B072FB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Categ 0 &gt;&gt; Categ 1 &gt;&gt; Categ 2</a:t>
          </a:r>
          <a:endParaRPr lang="en-US"/>
        </a:p>
      </dgm:t>
    </dgm:pt>
    <dgm:pt modelId="{98D50462-9A71-4121-BD97-7724F56046C8}" type="parTrans" cxnId="{03748F87-771F-4748-B12A-F6212B020E0F}">
      <dgm:prSet/>
      <dgm:spPr/>
      <dgm:t>
        <a:bodyPr/>
        <a:lstStyle/>
        <a:p>
          <a:endParaRPr lang="en-US"/>
        </a:p>
      </dgm:t>
    </dgm:pt>
    <dgm:pt modelId="{0D114A6E-8B25-4DB9-B48A-F566C4F76600}" type="sibTrans" cxnId="{03748F87-771F-4748-B12A-F6212B020E0F}">
      <dgm:prSet/>
      <dgm:spPr/>
      <dgm:t>
        <a:bodyPr/>
        <a:lstStyle/>
        <a:p>
          <a:endParaRPr lang="en-US"/>
        </a:p>
      </dgm:t>
    </dgm:pt>
    <dgm:pt modelId="{304C24F8-C93F-4352-92CF-39815B47B441}">
      <dgm:prSet/>
      <dgm:spPr/>
      <dgm:t>
        <a:bodyPr/>
        <a:lstStyle/>
        <a:p>
          <a:pPr>
            <a:lnSpc>
              <a:spcPct val="90000"/>
            </a:lnSpc>
          </a:pPr>
          <a:endParaRPr lang="en-US"/>
        </a:p>
      </dgm:t>
    </dgm:pt>
    <dgm:pt modelId="{A3F65394-4592-4BE6-9468-53CA10BF9831}" type="parTrans" cxnId="{E51D2E60-C106-4EE2-B419-E4F1D0F9E1D5}">
      <dgm:prSet/>
      <dgm:spPr/>
      <dgm:t>
        <a:bodyPr/>
        <a:lstStyle/>
        <a:p>
          <a:endParaRPr lang="fr-FR"/>
        </a:p>
      </dgm:t>
    </dgm:pt>
    <dgm:pt modelId="{DCB68776-1D61-41F6-AE19-1A221DE13CFB}" type="sibTrans" cxnId="{E51D2E60-C106-4EE2-B419-E4F1D0F9E1D5}">
      <dgm:prSet/>
      <dgm:spPr/>
      <dgm:t>
        <a:bodyPr/>
        <a:lstStyle/>
        <a:p>
          <a:endParaRPr lang="fr-FR"/>
        </a:p>
      </dgm:t>
    </dgm:pt>
    <dgm:pt modelId="{846FF246-F8A8-4F40-B1DB-F421B5BFD53A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Oct 21 = 320k (↘ 36%) </a:t>
          </a:r>
          <a:endParaRPr lang="en-US"/>
        </a:p>
      </dgm:t>
    </dgm:pt>
    <dgm:pt modelId="{546ABC46-5B9E-4095-B07F-6CE613019E95}" type="sibTrans" cxnId="{A24FC979-C5D1-4024-9FA2-D271250DA43F}">
      <dgm:prSet/>
      <dgm:spPr/>
      <dgm:t>
        <a:bodyPr/>
        <a:lstStyle/>
        <a:p>
          <a:endParaRPr lang="en-US"/>
        </a:p>
      </dgm:t>
    </dgm:pt>
    <dgm:pt modelId="{FD463B93-0371-4EC6-9981-320A5216F84D}" type="parTrans" cxnId="{A24FC979-C5D1-4024-9FA2-D271250DA43F}">
      <dgm:prSet/>
      <dgm:spPr/>
      <dgm:t>
        <a:bodyPr/>
        <a:lstStyle/>
        <a:p>
          <a:endParaRPr lang="en-US"/>
        </a:p>
      </dgm:t>
    </dgm:pt>
    <dgm:pt modelId="{5676DAC4-ED17-4B9E-A97C-AA4A5C3538C8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Mensuel = 500k </a:t>
          </a:r>
          <a:endParaRPr lang="en-US"/>
        </a:p>
      </dgm:t>
    </dgm:pt>
    <dgm:pt modelId="{A1CDD614-0687-4453-BD8F-A0CA805934F9}" type="sibTrans" cxnId="{B4810963-D8C6-4D08-A776-A596EA07057C}">
      <dgm:prSet/>
      <dgm:spPr/>
      <dgm:t>
        <a:bodyPr/>
        <a:lstStyle/>
        <a:p>
          <a:endParaRPr lang="en-US"/>
        </a:p>
      </dgm:t>
    </dgm:pt>
    <dgm:pt modelId="{E4CC51A9-17BA-40EE-BCB4-6170C704B6C3}" type="parTrans" cxnId="{B4810963-D8C6-4D08-A776-A596EA07057C}">
      <dgm:prSet/>
      <dgm:spPr/>
      <dgm:t>
        <a:bodyPr/>
        <a:lstStyle/>
        <a:p>
          <a:endParaRPr lang="en-US"/>
        </a:p>
      </dgm:t>
    </dgm:pt>
    <dgm:pt modelId="{01046D64-2AC2-4654-915A-BBA839369CC4}" type="pres">
      <dgm:prSet presAssocID="{9F2FC2D1-73C1-45D5-B649-4ABF077B441C}" presName="linear" presStyleCnt="0">
        <dgm:presLayoutVars>
          <dgm:animLvl val="lvl"/>
          <dgm:resizeHandles val="exact"/>
        </dgm:presLayoutVars>
      </dgm:prSet>
      <dgm:spPr/>
    </dgm:pt>
    <dgm:pt modelId="{E0B68D58-188E-4FD7-8F33-6EBFF09DBAE7}" type="pres">
      <dgm:prSet presAssocID="{D4BBF11C-6501-41B9-8589-F1B6739059BB}" presName="parentText" presStyleLbl="node1" presStyleIdx="0" presStyleCnt="2" custLinFactNeighborY="1492">
        <dgm:presLayoutVars>
          <dgm:chMax val="0"/>
          <dgm:bulletEnabled val="1"/>
        </dgm:presLayoutVars>
      </dgm:prSet>
      <dgm:spPr/>
    </dgm:pt>
    <dgm:pt modelId="{C8B795B0-D585-4CDA-B2DE-C09914998812}" type="pres">
      <dgm:prSet presAssocID="{D4BBF11C-6501-41B9-8589-F1B6739059BB}" presName="childText" presStyleLbl="revTx" presStyleIdx="0" presStyleCnt="2">
        <dgm:presLayoutVars>
          <dgm:bulletEnabled val="1"/>
        </dgm:presLayoutVars>
      </dgm:prSet>
      <dgm:spPr/>
    </dgm:pt>
    <dgm:pt modelId="{3597826C-41B1-41CE-B9A4-928EE6D9A837}" type="pres">
      <dgm:prSet presAssocID="{9FC6FC83-BDAE-407B-9C2A-D1249E241E01}" presName="parentText" presStyleLbl="node1" presStyleIdx="1" presStyleCnt="2" custLinFactNeighborX="-1892" custLinFactNeighborY="-2988">
        <dgm:presLayoutVars>
          <dgm:chMax val="0"/>
          <dgm:bulletEnabled val="1"/>
        </dgm:presLayoutVars>
      </dgm:prSet>
      <dgm:spPr/>
    </dgm:pt>
    <dgm:pt modelId="{1F1C9CF2-CABF-454F-8BD6-FB62099AE5A0}" type="pres">
      <dgm:prSet presAssocID="{9FC6FC83-BDAE-407B-9C2A-D1249E241E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F48908-6DF8-461B-8113-578584A32161}" srcId="{9F2FC2D1-73C1-45D5-B649-4ABF077B441C}" destId="{9FC6FC83-BDAE-407B-9C2A-D1249E241E01}" srcOrd="1" destOrd="0" parTransId="{66787A5D-D85B-4694-9A7F-49A7E507D32F}" sibTransId="{914EA182-8E1E-4EE0-9F84-2BC802C165DE}"/>
    <dgm:cxn modelId="{12C2BE1A-2ED4-4612-979B-6A0A7C8EE0A6}" type="presOf" srcId="{304C24F8-C93F-4352-92CF-39815B47B441}" destId="{C8B795B0-D585-4CDA-B2DE-C09914998812}" srcOrd="0" destOrd="4" presId="urn:microsoft.com/office/officeart/2005/8/layout/vList2"/>
    <dgm:cxn modelId="{529FE81A-A11A-4728-9BF0-53E2EE67C94F}" srcId="{9F2FC2D1-73C1-45D5-B649-4ABF077B441C}" destId="{D4BBF11C-6501-41B9-8589-F1B6739059BB}" srcOrd="0" destOrd="0" parTransId="{1A76E131-DC30-4190-B397-CFE2F49C0485}" sibTransId="{5B9E7698-2740-4D03-96AD-E5968AAF2C88}"/>
    <dgm:cxn modelId="{6FF36324-754E-4D08-A935-EE1B13EB1507}" type="presOf" srcId="{02759994-E857-49EC-B161-521D77B072FB}" destId="{1F1C9CF2-CABF-454F-8BD6-FB62099AE5A0}" srcOrd="0" destOrd="3" presId="urn:microsoft.com/office/officeart/2005/8/layout/vList2"/>
    <dgm:cxn modelId="{044C5E2D-3A3C-4ABA-A5E5-3EA0CDB2195E}" type="presOf" srcId="{9FC6FC83-BDAE-407B-9C2A-D1249E241E01}" destId="{3597826C-41B1-41CE-B9A4-928EE6D9A837}" srcOrd="0" destOrd="0" presId="urn:microsoft.com/office/officeart/2005/8/layout/vList2"/>
    <dgm:cxn modelId="{12D93A3D-1011-4202-8B49-A0A368110A37}" srcId="{D4BBF11C-6501-41B9-8589-F1B6739059BB}" destId="{81F17F2C-80BE-41BB-A7C9-3C65241968C5}" srcOrd="0" destOrd="0" parTransId="{94BC5741-1683-43A2-A0CD-AA7D72B6A88E}" sibTransId="{7A294EB9-A641-4120-BCE4-66D4290196A1}"/>
    <dgm:cxn modelId="{E51D2E60-C106-4EE2-B419-E4F1D0F9E1D5}" srcId="{D4BBF11C-6501-41B9-8589-F1B6739059BB}" destId="{304C24F8-C93F-4352-92CF-39815B47B441}" srcOrd="4" destOrd="0" parTransId="{A3F65394-4592-4BE6-9468-53CA10BF9831}" sibTransId="{DCB68776-1D61-41F6-AE19-1A221DE13CFB}"/>
    <dgm:cxn modelId="{550CE841-2E59-40FA-8FF0-BCFD98A28040}" type="presOf" srcId="{5FD45D8E-450E-47AD-AC30-DFC38BB2AF2D}" destId="{C8B795B0-D585-4CDA-B2DE-C09914998812}" srcOrd="0" destOrd="3" presId="urn:microsoft.com/office/officeart/2005/8/layout/vList2"/>
    <dgm:cxn modelId="{B4810963-D8C6-4D08-A776-A596EA07057C}" srcId="{D4BBF11C-6501-41B9-8589-F1B6739059BB}" destId="{5676DAC4-ED17-4B9E-A97C-AA4A5C3538C8}" srcOrd="1" destOrd="0" parTransId="{E4CC51A9-17BA-40EE-BCB4-6170C704B6C3}" sibTransId="{A1CDD614-0687-4453-BD8F-A0CA805934F9}"/>
    <dgm:cxn modelId="{59092A6B-3DE7-418B-8EB8-BED48D1E7C99}" type="presOf" srcId="{846FF246-F8A8-4F40-B1DB-F421B5BFD53A}" destId="{C8B795B0-D585-4CDA-B2DE-C09914998812}" srcOrd="0" destOrd="2" presId="urn:microsoft.com/office/officeart/2005/8/layout/vList2"/>
    <dgm:cxn modelId="{E0C7384E-5EBD-4AE6-B72D-DCF61A5E8BE7}" srcId="{9FC6FC83-BDAE-407B-9C2A-D1249E241E01}" destId="{D7C755FC-E615-4AF3-AFAF-DA656D5F1E79}" srcOrd="0" destOrd="0" parTransId="{617F1BFA-68B5-40C7-84E6-F3D29D15428F}" sibTransId="{83C7205F-321E-48E0-AD5D-629AB3EFC8A1}"/>
    <dgm:cxn modelId="{A70D4D6F-8F97-47EA-ABB4-1E0C5A236548}" type="presOf" srcId="{D7C755FC-E615-4AF3-AFAF-DA656D5F1E79}" destId="{1F1C9CF2-CABF-454F-8BD6-FB62099AE5A0}" srcOrd="0" destOrd="0" presId="urn:microsoft.com/office/officeart/2005/8/layout/vList2"/>
    <dgm:cxn modelId="{CEDEC871-39B6-44D4-82F7-6AA6019692CD}" type="presOf" srcId="{9F2FC2D1-73C1-45D5-B649-4ABF077B441C}" destId="{01046D64-2AC2-4654-915A-BBA839369CC4}" srcOrd="0" destOrd="0" presId="urn:microsoft.com/office/officeart/2005/8/layout/vList2"/>
    <dgm:cxn modelId="{6D846B76-F11B-4970-8879-8B5BFE7B887F}" type="presOf" srcId="{5676DAC4-ED17-4B9E-A97C-AA4A5C3538C8}" destId="{C8B795B0-D585-4CDA-B2DE-C09914998812}" srcOrd="0" destOrd="1" presId="urn:microsoft.com/office/officeart/2005/8/layout/vList2"/>
    <dgm:cxn modelId="{A24FC979-C5D1-4024-9FA2-D271250DA43F}" srcId="{D4BBF11C-6501-41B9-8589-F1B6739059BB}" destId="{846FF246-F8A8-4F40-B1DB-F421B5BFD53A}" srcOrd="2" destOrd="0" parTransId="{FD463B93-0371-4EC6-9981-320A5216F84D}" sibTransId="{546ABC46-5B9E-4095-B07F-6CE613019E95}"/>
    <dgm:cxn modelId="{03748F87-771F-4748-B12A-F6212B020E0F}" srcId="{9FC6FC83-BDAE-407B-9C2A-D1249E241E01}" destId="{02759994-E857-49EC-B161-521D77B072FB}" srcOrd="3" destOrd="0" parTransId="{98D50462-9A71-4121-BD97-7724F56046C8}" sibTransId="{0D114A6E-8B25-4DB9-B48A-F566C4F76600}"/>
    <dgm:cxn modelId="{A1C4E987-3DAA-4B5B-AE7E-4BBCC366D54E}" srcId="{9FC6FC83-BDAE-407B-9C2A-D1249E241E01}" destId="{18E1038E-9B13-4BA2-891D-F04B3291ABE5}" srcOrd="2" destOrd="0" parTransId="{9332A6EB-D04C-46F5-96DD-E77B250A7786}" sibTransId="{A71B93C9-631C-4C38-A887-B3D92E468691}"/>
    <dgm:cxn modelId="{64B4068A-724C-463C-81E6-BFC84BBC6E87}" type="presOf" srcId="{D4BBF11C-6501-41B9-8589-F1B6739059BB}" destId="{E0B68D58-188E-4FD7-8F33-6EBFF09DBAE7}" srcOrd="0" destOrd="0" presId="urn:microsoft.com/office/officeart/2005/8/layout/vList2"/>
    <dgm:cxn modelId="{C57587D5-6F8F-48A0-8861-2AAD22F585ED}" type="presOf" srcId="{81F17F2C-80BE-41BB-A7C9-3C65241968C5}" destId="{C8B795B0-D585-4CDA-B2DE-C09914998812}" srcOrd="0" destOrd="0" presId="urn:microsoft.com/office/officeart/2005/8/layout/vList2"/>
    <dgm:cxn modelId="{DDFDC3DE-AF5A-46F4-BE75-DD4D8BE2A88E}" srcId="{D4BBF11C-6501-41B9-8589-F1B6739059BB}" destId="{5FD45D8E-450E-47AD-AC30-DFC38BB2AF2D}" srcOrd="3" destOrd="0" parTransId="{FD118E19-2F8C-473D-8CB7-66B2251E5188}" sibTransId="{65F1EE68-3ED0-4D5A-81F4-CAE4DCC0C252}"/>
    <dgm:cxn modelId="{3C1F9EE7-E0DA-4E96-AD14-2D815E6CE0C3}" srcId="{9FC6FC83-BDAE-407B-9C2A-D1249E241E01}" destId="{E764054F-80A1-4399-A50A-393EA828626A}" srcOrd="1" destOrd="0" parTransId="{D9DFBE89-2811-4BB1-9CEC-59A092024EE0}" sibTransId="{E15CFA03-B369-40CE-A2DE-94FD9E54F919}"/>
    <dgm:cxn modelId="{830950EC-AAF7-42A1-9B55-FD10C448B216}" type="presOf" srcId="{E764054F-80A1-4399-A50A-393EA828626A}" destId="{1F1C9CF2-CABF-454F-8BD6-FB62099AE5A0}" srcOrd="0" destOrd="1" presId="urn:microsoft.com/office/officeart/2005/8/layout/vList2"/>
    <dgm:cxn modelId="{631CB1F7-E1C0-4CFC-B8B9-45BC38B6B751}" type="presOf" srcId="{18E1038E-9B13-4BA2-891D-F04B3291ABE5}" destId="{1F1C9CF2-CABF-454F-8BD6-FB62099AE5A0}" srcOrd="0" destOrd="2" presId="urn:microsoft.com/office/officeart/2005/8/layout/vList2"/>
    <dgm:cxn modelId="{A75856B4-570F-4F54-B07C-EB26E48940E1}" type="presParOf" srcId="{01046D64-2AC2-4654-915A-BBA839369CC4}" destId="{E0B68D58-188E-4FD7-8F33-6EBFF09DBAE7}" srcOrd="0" destOrd="0" presId="urn:microsoft.com/office/officeart/2005/8/layout/vList2"/>
    <dgm:cxn modelId="{039D6C19-7C42-42EF-87E7-3970054CE24A}" type="presParOf" srcId="{01046D64-2AC2-4654-915A-BBA839369CC4}" destId="{C8B795B0-D585-4CDA-B2DE-C09914998812}" srcOrd="1" destOrd="0" presId="urn:microsoft.com/office/officeart/2005/8/layout/vList2"/>
    <dgm:cxn modelId="{DEB37399-AA95-4C4D-9DA9-12A92CE6C254}" type="presParOf" srcId="{01046D64-2AC2-4654-915A-BBA839369CC4}" destId="{3597826C-41B1-41CE-B9A4-928EE6D9A837}" srcOrd="2" destOrd="0" presId="urn:microsoft.com/office/officeart/2005/8/layout/vList2"/>
    <dgm:cxn modelId="{85B880F7-F8C1-4502-8607-33F6F3DB0D09}" type="presParOf" srcId="{01046D64-2AC2-4654-915A-BBA839369CC4}" destId="{1F1C9CF2-CABF-454F-8BD6-FB62099AE5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FC2D1-73C1-45D5-B649-4ABF077B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BF11C-6501-41B9-8589-F1B6739059BB}">
      <dgm:prSet custT="1"/>
      <dgm:spPr/>
      <dgm:t>
        <a:bodyPr/>
        <a:lstStyle/>
        <a:p>
          <a:r>
            <a:rPr lang="fr-FR" sz="2400"/>
            <a:t>Prix (Valeurs &amp; Variations) </a:t>
          </a:r>
          <a:r>
            <a:rPr lang="fr-FR" sz="3900"/>
            <a:t>:</a:t>
          </a:r>
          <a:endParaRPr lang="en-US" sz="3900"/>
        </a:p>
      </dgm:t>
    </dgm:pt>
    <dgm:pt modelId="{1A76E131-DC30-4190-B397-CFE2F49C0485}" type="parTrans" cxnId="{529FE81A-A11A-4728-9BF0-53E2EE67C94F}">
      <dgm:prSet/>
      <dgm:spPr/>
      <dgm:t>
        <a:bodyPr/>
        <a:lstStyle/>
        <a:p>
          <a:endParaRPr lang="en-US"/>
        </a:p>
      </dgm:t>
    </dgm:pt>
    <dgm:pt modelId="{5B9E7698-2740-4D03-96AD-E5968AAF2C88}" type="sibTrans" cxnId="{529FE81A-A11A-4728-9BF0-53E2EE67C94F}">
      <dgm:prSet/>
      <dgm:spPr/>
      <dgm:t>
        <a:bodyPr/>
        <a:lstStyle/>
        <a:p>
          <a:endParaRPr lang="en-US"/>
        </a:p>
      </dgm:t>
    </dgm:pt>
    <dgm:pt modelId="{81F17F2C-80BE-41BB-A7C9-3C65241968C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/>
            <a:t> Categ 0 &lt; Categ 1 &lt;&lt; Categ 2</a:t>
          </a:r>
        </a:p>
      </dgm:t>
    </dgm:pt>
    <dgm:pt modelId="{94BC5741-1683-43A2-A0CD-AA7D72B6A88E}" type="parTrans" cxnId="{12D93A3D-1011-4202-8B49-A0A368110A37}">
      <dgm:prSet/>
      <dgm:spPr/>
      <dgm:t>
        <a:bodyPr/>
        <a:lstStyle/>
        <a:p>
          <a:endParaRPr lang="en-US"/>
        </a:p>
      </dgm:t>
    </dgm:pt>
    <dgm:pt modelId="{7A294EB9-A641-4120-BCE4-66D4290196A1}" type="sibTrans" cxnId="{12D93A3D-1011-4202-8B49-A0A368110A37}">
      <dgm:prSet/>
      <dgm:spPr/>
      <dgm:t>
        <a:bodyPr/>
        <a:lstStyle/>
        <a:p>
          <a:endParaRPr lang="en-US"/>
        </a:p>
      </dgm:t>
    </dgm:pt>
    <dgm:pt modelId="{01046D64-2AC2-4654-915A-BBA839369CC4}" type="pres">
      <dgm:prSet presAssocID="{9F2FC2D1-73C1-45D5-B649-4ABF077B441C}" presName="linear" presStyleCnt="0">
        <dgm:presLayoutVars>
          <dgm:animLvl val="lvl"/>
          <dgm:resizeHandles val="exact"/>
        </dgm:presLayoutVars>
      </dgm:prSet>
      <dgm:spPr/>
    </dgm:pt>
    <dgm:pt modelId="{E0B68D58-188E-4FD7-8F33-6EBFF09DBAE7}" type="pres">
      <dgm:prSet presAssocID="{D4BBF11C-6501-41B9-8589-F1B6739059BB}" presName="parentText" presStyleLbl="node1" presStyleIdx="0" presStyleCnt="1" custLinFactNeighborY="1492">
        <dgm:presLayoutVars>
          <dgm:chMax val="0"/>
          <dgm:bulletEnabled val="1"/>
        </dgm:presLayoutVars>
      </dgm:prSet>
      <dgm:spPr/>
    </dgm:pt>
    <dgm:pt modelId="{C8B795B0-D585-4CDA-B2DE-C09914998812}" type="pres">
      <dgm:prSet presAssocID="{D4BBF11C-6501-41B9-8589-F1B6739059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29FE81A-A11A-4728-9BF0-53E2EE67C94F}" srcId="{9F2FC2D1-73C1-45D5-B649-4ABF077B441C}" destId="{D4BBF11C-6501-41B9-8589-F1B6739059BB}" srcOrd="0" destOrd="0" parTransId="{1A76E131-DC30-4190-B397-CFE2F49C0485}" sibTransId="{5B9E7698-2740-4D03-96AD-E5968AAF2C88}"/>
    <dgm:cxn modelId="{12D93A3D-1011-4202-8B49-A0A368110A37}" srcId="{D4BBF11C-6501-41B9-8589-F1B6739059BB}" destId="{81F17F2C-80BE-41BB-A7C9-3C65241968C5}" srcOrd="0" destOrd="0" parTransId="{94BC5741-1683-43A2-A0CD-AA7D72B6A88E}" sibTransId="{7A294EB9-A641-4120-BCE4-66D4290196A1}"/>
    <dgm:cxn modelId="{CEDEC871-39B6-44D4-82F7-6AA6019692CD}" type="presOf" srcId="{9F2FC2D1-73C1-45D5-B649-4ABF077B441C}" destId="{01046D64-2AC2-4654-915A-BBA839369CC4}" srcOrd="0" destOrd="0" presId="urn:microsoft.com/office/officeart/2005/8/layout/vList2"/>
    <dgm:cxn modelId="{64B4068A-724C-463C-81E6-BFC84BBC6E87}" type="presOf" srcId="{D4BBF11C-6501-41B9-8589-F1B6739059BB}" destId="{E0B68D58-188E-4FD7-8F33-6EBFF09DBAE7}" srcOrd="0" destOrd="0" presId="urn:microsoft.com/office/officeart/2005/8/layout/vList2"/>
    <dgm:cxn modelId="{C57587D5-6F8F-48A0-8861-2AAD22F585ED}" type="presOf" srcId="{81F17F2C-80BE-41BB-A7C9-3C65241968C5}" destId="{C8B795B0-D585-4CDA-B2DE-C09914998812}" srcOrd="0" destOrd="0" presId="urn:microsoft.com/office/officeart/2005/8/layout/vList2"/>
    <dgm:cxn modelId="{A75856B4-570F-4F54-B07C-EB26E48940E1}" type="presParOf" srcId="{01046D64-2AC2-4654-915A-BBA839369CC4}" destId="{E0B68D58-188E-4FD7-8F33-6EBFF09DBAE7}" srcOrd="0" destOrd="0" presId="urn:microsoft.com/office/officeart/2005/8/layout/vList2"/>
    <dgm:cxn modelId="{039D6C19-7C42-42EF-87E7-3970054CE24A}" type="presParOf" srcId="{01046D64-2AC2-4654-915A-BBA839369CC4}" destId="{C8B795B0-D585-4CDA-B2DE-C099149988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2FC2D1-73C1-45D5-B649-4ABF077B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BF11C-6501-41B9-8589-F1B6739059BB}">
      <dgm:prSet/>
      <dgm:spPr/>
      <dgm:t>
        <a:bodyPr/>
        <a:lstStyle/>
        <a:p>
          <a:r>
            <a:rPr lang="fr-FR"/>
            <a:t>8600 clients</a:t>
          </a:r>
          <a:endParaRPr lang="en-US"/>
        </a:p>
      </dgm:t>
    </dgm:pt>
    <dgm:pt modelId="{1A76E131-DC30-4190-B397-CFE2F49C0485}" type="parTrans" cxnId="{529FE81A-A11A-4728-9BF0-53E2EE67C94F}">
      <dgm:prSet/>
      <dgm:spPr/>
      <dgm:t>
        <a:bodyPr/>
        <a:lstStyle/>
        <a:p>
          <a:endParaRPr lang="en-US"/>
        </a:p>
      </dgm:t>
    </dgm:pt>
    <dgm:pt modelId="{5B9E7698-2740-4D03-96AD-E5968AAF2C88}" type="sibTrans" cxnId="{529FE81A-A11A-4728-9BF0-53E2EE67C94F}">
      <dgm:prSet/>
      <dgm:spPr/>
      <dgm:t>
        <a:bodyPr/>
        <a:lstStyle/>
        <a:p>
          <a:endParaRPr lang="en-US"/>
        </a:p>
      </dgm:t>
    </dgm:pt>
    <dgm:pt modelId="{81F17F2C-80BE-41BB-A7C9-3C65241968C5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4 clients pro (&lt; 0.5%)</a:t>
          </a:r>
          <a:endParaRPr lang="en-US"/>
        </a:p>
      </dgm:t>
    </dgm:pt>
    <dgm:pt modelId="{94BC5741-1683-43A2-A0CD-AA7D72B6A88E}" type="parTrans" cxnId="{12D93A3D-1011-4202-8B49-A0A368110A37}">
      <dgm:prSet/>
      <dgm:spPr/>
      <dgm:t>
        <a:bodyPr/>
        <a:lstStyle/>
        <a:p>
          <a:endParaRPr lang="en-US"/>
        </a:p>
      </dgm:t>
    </dgm:pt>
    <dgm:pt modelId="{7A294EB9-A641-4120-BCE4-66D4290196A1}" type="sibTrans" cxnId="{12D93A3D-1011-4202-8B49-A0A368110A37}">
      <dgm:prSet/>
      <dgm:spPr/>
      <dgm:t>
        <a:bodyPr/>
        <a:lstStyle/>
        <a:p>
          <a:endParaRPr lang="en-US"/>
        </a:p>
      </dgm:t>
    </dgm:pt>
    <dgm:pt modelId="{9FC6FC83-BDAE-407B-9C2A-D1249E241E01}">
      <dgm:prSet/>
      <dgm:spPr/>
      <dgm:t>
        <a:bodyPr/>
        <a:lstStyle/>
        <a:p>
          <a:r>
            <a:rPr lang="fr-FR"/>
            <a:t>Chiffre d’affaires :</a:t>
          </a:r>
          <a:endParaRPr lang="en-US"/>
        </a:p>
      </dgm:t>
    </dgm:pt>
    <dgm:pt modelId="{66787A5D-D85B-4694-9A7F-49A7E507D32F}" type="parTrans" cxnId="{BAF48908-6DF8-461B-8113-578584A32161}">
      <dgm:prSet/>
      <dgm:spPr/>
      <dgm:t>
        <a:bodyPr/>
        <a:lstStyle/>
        <a:p>
          <a:endParaRPr lang="en-US"/>
        </a:p>
      </dgm:t>
    </dgm:pt>
    <dgm:pt modelId="{914EA182-8E1E-4EE0-9F84-2BC802C165DE}" type="sibTrans" cxnId="{BAF48908-6DF8-461B-8113-578584A32161}">
      <dgm:prSet/>
      <dgm:spPr/>
      <dgm:t>
        <a:bodyPr/>
        <a:lstStyle/>
        <a:p>
          <a:endParaRPr lang="en-US"/>
        </a:p>
      </dgm:t>
    </dgm:pt>
    <dgm:pt modelId="{D7C755FC-E615-4AF3-AFAF-DA656D5F1E79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Pro 21 fois &gt; Particulier</a:t>
          </a:r>
          <a:endParaRPr lang="en-US"/>
        </a:p>
      </dgm:t>
    </dgm:pt>
    <dgm:pt modelId="{617F1BFA-68B5-40C7-84E6-F3D29D15428F}" type="parTrans" cxnId="{E0C7384E-5EBD-4AE6-B72D-DCF61A5E8BE7}">
      <dgm:prSet/>
      <dgm:spPr/>
      <dgm:t>
        <a:bodyPr/>
        <a:lstStyle/>
        <a:p>
          <a:endParaRPr lang="en-US"/>
        </a:p>
      </dgm:t>
    </dgm:pt>
    <dgm:pt modelId="{83C7205F-321E-48E0-AD5D-629AB3EFC8A1}" type="sibTrans" cxnId="{E0C7384E-5EBD-4AE6-B72D-DCF61A5E8BE7}">
      <dgm:prSet/>
      <dgm:spPr/>
      <dgm:t>
        <a:bodyPr/>
        <a:lstStyle/>
        <a:p>
          <a:endParaRPr lang="en-US"/>
        </a:p>
      </dgm:t>
    </dgm:pt>
    <dgm:pt modelId="{18E1038E-9B13-4BA2-891D-F04B3291ABE5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Nombre d’achats :</a:t>
          </a:r>
          <a:endParaRPr lang="en-US"/>
        </a:p>
      </dgm:t>
    </dgm:pt>
    <dgm:pt modelId="{9332A6EB-D04C-46F5-96DD-E77B250A7786}" type="parTrans" cxnId="{A1C4E987-3DAA-4B5B-AE7E-4BBCC366D54E}">
      <dgm:prSet/>
      <dgm:spPr/>
      <dgm:t>
        <a:bodyPr/>
        <a:lstStyle/>
        <a:p>
          <a:endParaRPr lang="en-US"/>
        </a:p>
      </dgm:t>
    </dgm:pt>
    <dgm:pt modelId="{A71B93C9-631C-4C38-A887-B3D92E468691}" type="sibTrans" cxnId="{A1C4E987-3DAA-4B5B-AE7E-4BBCC366D54E}">
      <dgm:prSet/>
      <dgm:spPr/>
      <dgm:t>
        <a:bodyPr/>
        <a:lstStyle/>
        <a:p>
          <a:endParaRPr lang="en-US"/>
        </a:p>
      </dgm:t>
    </dgm:pt>
    <dgm:pt modelId="{02759994-E857-49EC-B161-521D77B072FB}">
      <dgm:prSet/>
      <dgm:spPr/>
      <dgm:t>
        <a:bodyPr/>
        <a:lstStyle/>
        <a:p>
          <a:pPr>
            <a:lnSpc>
              <a:spcPct val="150000"/>
            </a:lnSpc>
          </a:pPr>
          <a:r>
            <a:rPr lang="fr-FR"/>
            <a:t>Pro 12 fois &gt; Particulier</a:t>
          </a:r>
          <a:endParaRPr lang="en-US"/>
        </a:p>
      </dgm:t>
    </dgm:pt>
    <dgm:pt modelId="{98D50462-9A71-4121-BD97-7724F56046C8}" type="parTrans" cxnId="{03748F87-771F-4748-B12A-F6212B020E0F}">
      <dgm:prSet/>
      <dgm:spPr/>
      <dgm:t>
        <a:bodyPr/>
        <a:lstStyle/>
        <a:p>
          <a:endParaRPr lang="en-US"/>
        </a:p>
      </dgm:t>
    </dgm:pt>
    <dgm:pt modelId="{0D114A6E-8B25-4DB9-B48A-F566C4F76600}" type="sibTrans" cxnId="{03748F87-771F-4748-B12A-F6212B020E0F}">
      <dgm:prSet/>
      <dgm:spPr/>
      <dgm:t>
        <a:bodyPr/>
        <a:lstStyle/>
        <a:p>
          <a:endParaRPr lang="en-US"/>
        </a:p>
      </dgm:t>
    </dgm:pt>
    <dgm:pt modelId="{304C24F8-C93F-4352-92CF-39815B47B441}">
      <dgm:prSet/>
      <dgm:spPr/>
      <dgm:t>
        <a:bodyPr/>
        <a:lstStyle/>
        <a:p>
          <a:pPr>
            <a:lnSpc>
              <a:spcPct val="90000"/>
            </a:lnSpc>
          </a:pPr>
          <a:endParaRPr lang="en-US"/>
        </a:p>
      </dgm:t>
    </dgm:pt>
    <dgm:pt modelId="{A3F65394-4592-4BE6-9468-53CA10BF9831}" type="parTrans" cxnId="{E51D2E60-C106-4EE2-B419-E4F1D0F9E1D5}">
      <dgm:prSet/>
      <dgm:spPr/>
      <dgm:t>
        <a:bodyPr/>
        <a:lstStyle/>
        <a:p>
          <a:endParaRPr lang="fr-FR"/>
        </a:p>
      </dgm:t>
    </dgm:pt>
    <dgm:pt modelId="{DCB68776-1D61-41F6-AE19-1A221DE13CFB}" type="sibTrans" cxnId="{E51D2E60-C106-4EE2-B419-E4F1D0F9E1D5}">
      <dgm:prSet/>
      <dgm:spPr/>
      <dgm:t>
        <a:bodyPr/>
        <a:lstStyle/>
        <a:p>
          <a:endParaRPr lang="fr-FR"/>
        </a:p>
      </dgm:t>
    </dgm:pt>
    <dgm:pt modelId="{7758AE47-3C68-4BB4-8FBA-EFD7D067495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7DDEF97-72EB-4F2F-A2CB-163DD1033F05}" type="parTrans" cxnId="{569E69A9-AB13-43A2-BADD-264FB43E3CEB}">
      <dgm:prSet/>
      <dgm:spPr/>
      <dgm:t>
        <a:bodyPr/>
        <a:lstStyle/>
        <a:p>
          <a:endParaRPr lang="fr-FR"/>
        </a:p>
      </dgm:t>
    </dgm:pt>
    <dgm:pt modelId="{38C66154-0CC2-40F0-B606-9B0AD39A23BC}" type="sibTrans" cxnId="{569E69A9-AB13-43A2-BADD-264FB43E3CEB}">
      <dgm:prSet/>
      <dgm:spPr/>
      <dgm:t>
        <a:bodyPr/>
        <a:lstStyle/>
        <a:p>
          <a:endParaRPr lang="fr-FR"/>
        </a:p>
      </dgm:t>
    </dgm:pt>
    <dgm:pt modelId="{01046D64-2AC2-4654-915A-BBA839369CC4}" type="pres">
      <dgm:prSet presAssocID="{9F2FC2D1-73C1-45D5-B649-4ABF077B441C}" presName="linear" presStyleCnt="0">
        <dgm:presLayoutVars>
          <dgm:animLvl val="lvl"/>
          <dgm:resizeHandles val="exact"/>
        </dgm:presLayoutVars>
      </dgm:prSet>
      <dgm:spPr/>
    </dgm:pt>
    <dgm:pt modelId="{E0B68D58-188E-4FD7-8F33-6EBFF09DBAE7}" type="pres">
      <dgm:prSet presAssocID="{D4BBF11C-6501-41B9-8589-F1B6739059BB}" presName="parentText" presStyleLbl="node1" presStyleIdx="0" presStyleCnt="3" custLinFactNeighborY="1492">
        <dgm:presLayoutVars>
          <dgm:chMax val="0"/>
          <dgm:bulletEnabled val="1"/>
        </dgm:presLayoutVars>
      </dgm:prSet>
      <dgm:spPr/>
    </dgm:pt>
    <dgm:pt modelId="{C8B795B0-D585-4CDA-B2DE-C09914998812}" type="pres">
      <dgm:prSet presAssocID="{D4BBF11C-6501-41B9-8589-F1B6739059BB}" presName="childText" presStyleLbl="revTx" presStyleIdx="0" presStyleCnt="3">
        <dgm:presLayoutVars>
          <dgm:bulletEnabled val="1"/>
        </dgm:presLayoutVars>
      </dgm:prSet>
      <dgm:spPr/>
    </dgm:pt>
    <dgm:pt modelId="{3597826C-41B1-41CE-B9A4-928EE6D9A837}" type="pres">
      <dgm:prSet presAssocID="{9FC6FC83-BDAE-407B-9C2A-D1249E241E01}" presName="parentText" presStyleLbl="node1" presStyleIdx="1" presStyleCnt="3" custLinFactNeighborX="-1892" custLinFactNeighborY="-2988">
        <dgm:presLayoutVars>
          <dgm:chMax val="0"/>
          <dgm:bulletEnabled val="1"/>
        </dgm:presLayoutVars>
      </dgm:prSet>
      <dgm:spPr/>
    </dgm:pt>
    <dgm:pt modelId="{1F1C9CF2-CABF-454F-8BD6-FB62099AE5A0}" type="pres">
      <dgm:prSet presAssocID="{9FC6FC83-BDAE-407B-9C2A-D1249E241E01}" presName="childText" presStyleLbl="revTx" presStyleIdx="1" presStyleCnt="3">
        <dgm:presLayoutVars>
          <dgm:bulletEnabled val="1"/>
        </dgm:presLayoutVars>
      </dgm:prSet>
      <dgm:spPr/>
    </dgm:pt>
    <dgm:pt modelId="{06EFB6D3-D1EB-448D-AB3E-5EFED00C1B01}" type="pres">
      <dgm:prSet presAssocID="{18E1038E-9B13-4BA2-891D-F04B3291AB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4A7AC6-FC59-44F9-B25A-E1C65C397110}" type="pres">
      <dgm:prSet presAssocID="{18E1038E-9B13-4BA2-891D-F04B3291ABE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8DD8E00-8D68-46BB-8A5D-E616D5C3DC79}" type="presOf" srcId="{D4BBF11C-6501-41B9-8589-F1B6739059BB}" destId="{E0B68D58-188E-4FD7-8F33-6EBFF09DBAE7}" srcOrd="0" destOrd="0" presId="urn:microsoft.com/office/officeart/2005/8/layout/vList2"/>
    <dgm:cxn modelId="{BAF48908-6DF8-461B-8113-578584A32161}" srcId="{9F2FC2D1-73C1-45D5-B649-4ABF077B441C}" destId="{9FC6FC83-BDAE-407B-9C2A-D1249E241E01}" srcOrd="1" destOrd="0" parTransId="{66787A5D-D85B-4694-9A7F-49A7E507D32F}" sibTransId="{914EA182-8E1E-4EE0-9F84-2BC802C165DE}"/>
    <dgm:cxn modelId="{3F58D90D-6B19-4CFD-9022-C18CABC0B2AA}" type="presOf" srcId="{7758AE47-3C68-4BB4-8FBA-EFD7D067495C}" destId="{1F1C9CF2-CABF-454F-8BD6-FB62099AE5A0}" srcOrd="0" destOrd="1" presId="urn:microsoft.com/office/officeart/2005/8/layout/vList2"/>
    <dgm:cxn modelId="{529FE81A-A11A-4728-9BF0-53E2EE67C94F}" srcId="{9F2FC2D1-73C1-45D5-B649-4ABF077B441C}" destId="{D4BBF11C-6501-41B9-8589-F1B6739059BB}" srcOrd="0" destOrd="0" parTransId="{1A76E131-DC30-4190-B397-CFE2F49C0485}" sibTransId="{5B9E7698-2740-4D03-96AD-E5968AAF2C88}"/>
    <dgm:cxn modelId="{D0D05521-5BF6-4F9D-92BD-C700ABA34CCC}" type="presOf" srcId="{81F17F2C-80BE-41BB-A7C9-3C65241968C5}" destId="{C8B795B0-D585-4CDA-B2DE-C09914998812}" srcOrd="0" destOrd="0" presId="urn:microsoft.com/office/officeart/2005/8/layout/vList2"/>
    <dgm:cxn modelId="{80040B2E-5187-46C1-97F6-D346310BAB55}" type="presOf" srcId="{D7C755FC-E615-4AF3-AFAF-DA656D5F1E79}" destId="{1F1C9CF2-CABF-454F-8BD6-FB62099AE5A0}" srcOrd="0" destOrd="0" presId="urn:microsoft.com/office/officeart/2005/8/layout/vList2"/>
    <dgm:cxn modelId="{12D93A3D-1011-4202-8B49-A0A368110A37}" srcId="{D4BBF11C-6501-41B9-8589-F1B6739059BB}" destId="{81F17F2C-80BE-41BB-A7C9-3C65241968C5}" srcOrd="0" destOrd="0" parTransId="{94BC5741-1683-43A2-A0CD-AA7D72B6A88E}" sibTransId="{7A294EB9-A641-4120-BCE4-66D4290196A1}"/>
    <dgm:cxn modelId="{20A18D5D-6368-4354-9157-67CED0F20D75}" type="presOf" srcId="{304C24F8-C93F-4352-92CF-39815B47B441}" destId="{C8B795B0-D585-4CDA-B2DE-C09914998812}" srcOrd="0" destOrd="1" presId="urn:microsoft.com/office/officeart/2005/8/layout/vList2"/>
    <dgm:cxn modelId="{D297365E-497F-4EBB-88DA-BE5498007AEF}" type="presOf" srcId="{02759994-E857-49EC-B161-521D77B072FB}" destId="{5A4A7AC6-FC59-44F9-B25A-E1C65C397110}" srcOrd="0" destOrd="0" presId="urn:microsoft.com/office/officeart/2005/8/layout/vList2"/>
    <dgm:cxn modelId="{E51D2E60-C106-4EE2-B419-E4F1D0F9E1D5}" srcId="{D4BBF11C-6501-41B9-8589-F1B6739059BB}" destId="{304C24F8-C93F-4352-92CF-39815B47B441}" srcOrd="1" destOrd="0" parTransId="{A3F65394-4592-4BE6-9468-53CA10BF9831}" sibTransId="{DCB68776-1D61-41F6-AE19-1A221DE13CFB}"/>
    <dgm:cxn modelId="{72B1F06D-9588-4E8C-85E5-2CD656BC721D}" type="presOf" srcId="{9F2FC2D1-73C1-45D5-B649-4ABF077B441C}" destId="{01046D64-2AC2-4654-915A-BBA839369CC4}" srcOrd="0" destOrd="0" presId="urn:microsoft.com/office/officeart/2005/8/layout/vList2"/>
    <dgm:cxn modelId="{E0C7384E-5EBD-4AE6-B72D-DCF61A5E8BE7}" srcId="{9FC6FC83-BDAE-407B-9C2A-D1249E241E01}" destId="{D7C755FC-E615-4AF3-AFAF-DA656D5F1E79}" srcOrd="0" destOrd="0" parTransId="{617F1BFA-68B5-40C7-84E6-F3D29D15428F}" sibTransId="{83C7205F-321E-48E0-AD5D-629AB3EFC8A1}"/>
    <dgm:cxn modelId="{03748F87-771F-4748-B12A-F6212B020E0F}" srcId="{18E1038E-9B13-4BA2-891D-F04B3291ABE5}" destId="{02759994-E857-49EC-B161-521D77B072FB}" srcOrd="0" destOrd="0" parTransId="{98D50462-9A71-4121-BD97-7724F56046C8}" sibTransId="{0D114A6E-8B25-4DB9-B48A-F566C4F76600}"/>
    <dgm:cxn modelId="{A1C4E987-3DAA-4B5B-AE7E-4BBCC366D54E}" srcId="{9F2FC2D1-73C1-45D5-B649-4ABF077B441C}" destId="{18E1038E-9B13-4BA2-891D-F04B3291ABE5}" srcOrd="2" destOrd="0" parTransId="{9332A6EB-D04C-46F5-96DD-E77B250A7786}" sibTransId="{A71B93C9-631C-4C38-A887-B3D92E468691}"/>
    <dgm:cxn modelId="{569E69A9-AB13-43A2-BADD-264FB43E3CEB}" srcId="{9FC6FC83-BDAE-407B-9C2A-D1249E241E01}" destId="{7758AE47-3C68-4BB4-8FBA-EFD7D067495C}" srcOrd="1" destOrd="0" parTransId="{B7DDEF97-72EB-4F2F-A2CB-163DD1033F05}" sibTransId="{38C66154-0CC2-40F0-B606-9B0AD39A23BC}"/>
    <dgm:cxn modelId="{BA8898B8-AD8E-41FB-A6C2-BD462FD89718}" type="presOf" srcId="{18E1038E-9B13-4BA2-891D-F04B3291ABE5}" destId="{06EFB6D3-D1EB-448D-AB3E-5EFED00C1B01}" srcOrd="0" destOrd="0" presId="urn:microsoft.com/office/officeart/2005/8/layout/vList2"/>
    <dgm:cxn modelId="{7E7F43F7-6499-462D-AE6B-5EE748FDB2BF}" type="presOf" srcId="{9FC6FC83-BDAE-407B-9C2A-D1249E241E01}" destId="{3597826C-41B1-41CE-B9A4-928EE6D9A837}" srcOrd="0" destOrd="0" presId="urn:microsoft.com/office/officeart/2005/8/layout/vList2"/>
    <dgm:cxn modelId="{810477EE-9EF5-4976-AE27-5FF11EEF089D}" type="presParOf" srcId="{01046D64-2AC2-4654-915A-BBA839369CC4}" destId="{E0B68D58-188E-4FD7-8F33-6EBFF09DBAE7}" srcOrd="0" destOrd="0" presId="urn:microsoft.com/office/officeart/2005/8/layout/vList2"/>
    <dgm:cxn modelId="{794108EF-A54A-456A-8585-BE9182866F97}" type="presParOf" srcId="{01046D64-2AC2-4654-915A-BBA839369CC4}" destId="{C8B795B0-D585-4CDA-B2DE-C09914998812}" srcOrd="1" destOrd="0" presId="urn:microsoft.com/office/officeart/2005/8/layout/vList2"/>
    <dgm:cxn modelId="{21C78656-AD90-404E-B5C9-34195B3CE5C4}" type="presParOf" srcId="{01046D64-2AC2-4654-915A-BBA839369CC4}" destId="{3597826C-41B1-41CE-B9A4-928EE6D9A837}" srcOrd="2" destOrd="0" presId="urn:microsoft.com/office/officeart/2005/8/layout/vList2"/>
    <dgm:cxn modelId="{27D7EE39-95DE-4DAE-8A5B-F2F67FED0DC5}" type="presParOf" srcId="{01046D64-2AC2-4654-915A-BBA839369CC4}" destId="{1F1C9CF2-CABF-454F-8BD6-FB62099AE5A0}" srcOrd="3" destOrd="0" presId="urn:microsoft.com/office/officeart/2005/8/layout/vList2"/>
    <dgm:cxn modelId="{265D95E3-2764-4AE8-AB23-7B0D484481BF}" type="presParOf" srcId="{01046D64-2AC2-4654-915A-BBA839369CC4}" destId="{06EFB6D3-D1EB-448D-AB3E-5EFED00C1B01}" srcOrd="4" destOrd="0" presId="urn:microsoft.com/office/officeart/2005/8/layout/vList2"/>
    <dgm:cxn modelId="{F8CAD3E5-6CE6-4BFD-BD00-F9F06AE63296}" type="presParOf" srcId="{01046D64-2AC2-4654-915A-BBA839369CC4}" destId="{5A4A7AC6-FC59-44F9-B25A-E1C65C3971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2FC2D1-73C1-45D5-B649-4ABF077B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BF11C-6501-41B9-8589-F1B6739059BB}">
      <dgm:prSet/>
      <dgm:spPr/>
      <dgm:t>
        <a:bodyPr/>
        <a:lstStyle/>
        <a:p>
          <a:r>
            <a:rPr lang="en-US"/>
            <a:t>Répartition moyennement inégale</a:t>
          </a:r>
        </a:p>
      </dgm:t>
    </dgm:pt>
    <dgm:pt modelId="{1A76E131-DC30-4190-B397-CFE2F49C0485}" type="parTrans" cxnId="{529FE81A-A11A-4728-9BF0-53E2EE67C94F}">
      <dgm:prSet/>
      <dgm:spPr/>
      <dgm:t>
        <a:bodyPr/>
        <a:lstStyle/>
        <a:p>
          <a:endParaRPr lang="en-US"/>
        </a:p>
      </dgm:t>
    </dgm:pt>
    <dgm:pt modelId="{5B9E7698-2740-4D03-96AD-E5968AAF2C88}" type="sibTrans" cxnId="{529FE81A-A11A-4728-9BF0-53E2EE67C94F}">
      <dgm:prSet/>
      <dgm:spPr/>
      <dgm:t>
        <a:bodyPr/>
        <a:lstStyle/>
        <a:p>
          <a:endParaRPr lang="en-US"/>
        </a:p>
      </dgm:t>
    </dgm:pt>
    <dgm:pt modelId="{9FC6FC83-BDAE-407B-9C2A-D1249E241E01}">
      <dgm:prSet/>
      <dgm:spPr/>
      <dgm:t>
        <a:bodyPr/>
        <a:lstStyle/>
        <a:p>
          <a:r>
            <a:rPr lang="en-US"/>
            <a:t>50-50 des clients générant 80-20% du CA</a:t>
          </a:r>
        </a:p>
      </dgm:t>
    </dgm:pt>
    <dgm:pt modelId="{66787A5D-D85B-4694-9A7F-49A7E507D32F}" type="parTrans" cxnId="{BAF48908-6DF8-461B-8113-578584A32161}">
      <dgm:prSet/>
      <dgm:spPr/>
      <dgm:t>
        <a:bodyPr/>
        <a:lstStyle/>
        <a:p>
          <a:endParaRPr lang="en-US"/>
        </a:p>
      </dgm:t>
    </dgm:pt>
    <dgm:pt modelId="{914EA182-8E1E-4EE0-9F84-2BC802C165DE}" type="sibTrans" cxnId="{BAF48908-6DF8-461B-8113-578584A32161}">
      <dgm:prSet/>
      <dgm:spPr/>
      <dgm:t>
        <a:bodyPr/>
        <a:lstStyle/>
        <a:p>
          <a:endParaRPr lang="en-US"/>
        </a:p>
      </dgm:t>
    </dgm:pt>
    <dgm:pt modelId="{18E1038E-9B13-4BA2-891D-F04B3291ABE5}">
      <dgm:prSet/>
      <dgm:spPr/>
      <dgm:t>
        <a:bodyPr/>
        <a:lstStyle/>
        <a:p>
          <a:pPr>
            <a:lnSpc>
              <a:spcPct val="150000"/>
            </a:lnSpc>
          </a:pPr>
          <a:r>
            <a:rPr lang="en-US"/>
            <a:t>50-50 du CA généré par 79-21% des clients</a:t>
          </a:r>
        </a:p>
      </dgm:t>
    </dgm:pt>
    <dgm:pt modelId="{9332A6EB-D04C-46F5-96DD-E77B250A7786}" type="parTrans" cxnId="{A1C4E987-3DAA-4B5B-AE7E-4BBCC366D54E}">
      <dgm:prSet/>
      <dgm:spPr/>
      <dgm:t>
        <a:bodyPr/>
        <a:lstStyle/>
        <a:p>
          <a:endParaRPr lang="en-US"/>
        </a:p>
      </dgm:t>
    </dgm:pt>
    <dgm:pt modelId="{A71B93C9-631C-4C38-A887-B3D92E468691}" type="sibTrans" cxnId="{A1C4E987-3DAA-4B5B-AE7E-4BBCC366D54E}">
      <dgm:prSet/>
      <dgm:spPr/>
      <dgm:t>
        <a:bodyPr/>
        <a:lstStyle/>
        <a:p>
          <a:endParaRPr lang="en-US"/>
        </a:p>
      </dgm:t>
    </dgm:pt>
    <dgm:pt modelId="{304C24F8-C93F-4352-92CF-39815B47B441}">
      <dgm:prSet/>
      <dgm:spPr/>
      <dgm:t>
        <a:bodyPr/>
        <a:lstStyle/>
        <a:p>
          <a:pPr>
            <a:lnSpc>
              <a:spcPct val="90000"/>
            </a:lnSpc>
          </a:pPr>
          <a:endParaRPr lang="en-US"/>
        </a:p>
      </dgm:t>
    </dgm:pt>
    <dgm:pt modelId="{A3F65394-4592-4BE6-9468-53CA10BF9831}" type="parTrans" cxnId="{E51D2E60-C106-4EE2-B419-E4F1D0F9E1D5}">
      <dgm:prSet/>
      <dgm:spPr/>
      <dgm:t>
        <a:bodyPr/>
        <a:lstStyle/>
        <a:p>
          <a:endParaRPr lang="fr-FR"/>
        </a:p>
      </dgm:t>
    </dgm:pt>
    <dgm:pt modelId="{DCB68776-1D61-41F6-AE19-1A221DE13CFB}" type="sibTrans" cxnId="{E51D2E60-C106-4EE2-B419-E4F1D0F9E1D5}">
      <dgm:prSet/>
      <dgm:spPr/>
      <dgm:t>
        <a:bodyPr/>
        <a:lstStyle/>
        <a:p>
          <a:endParaRPr lang="fr-FR"/>
        </a:p>
      </dgm:t>
    </dgm:pt>
    <dgm:pt modelId="{7758AE47-3C68-4BB4-8FBA-EFD7D067495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7DDEF97-72EB-4F2F-A2CB-163DD1033F05}" type="parTrans" cxnId="{569E69A9-AB13-43A2-BADD-264FB43E3CEB}">
      <dgm:prSet/>
      <dgm:spPr/>
      <dgm:t>
        <a:bodyPr/>
        <a:lstStyle/>
        <a:p>
          <a:endParaRPr lang="fr-FR"/>
        </a:p>
      </dgm:t>
    </dgm:pt>
    <dgm:pt modelId="{38C66154-0CC2-40F0-B606-9B0AD39A23BC}" type="sibTrans" cxnId="{569E69A9-AB13-43A2-BADD-264FB43E3CEB}">
      <dgm:prSet/>
      <dgm:spPr/>
      <dgm:t>
        <a:bodyPr/>
        <a:lstStyle/>
        <a:p>
          <a:endParaRPr lang="fr-FR"/>
        </a:p>
      </dgm:t>
    </dgm:pt>
    <dgm:pt modelId="{01046D64-2AC2-4654-915A-BBA839369CC4}" type="pres">
      <dgm:prSet presAssocID="{9F2FC2D1-73C1-45D5-B649-4ABF077B441C}" presName="linear" presStyleCnt="0">
        <dgm:presLayoutVars>
          <dgm:animLvl val="lvl"/>
          <dgm:resizeHandles val="exact"/>
        </dgm:presLayoutVars>
      </dgm:prSet>
      <dgm:spPr/>
    </dgm:pt>
    <dgm:pt modelId="{E0B68D58-188E-4FD7-8F33-6EBFF09DBAE7}" type="pres">
      <dgm:prSet presAssocID="{D4BBF11C-6501-41B9-8589-F1B6739059BB}" presName="parentText" presStyleLbl="node1" presStyleIdx="0" presStyleCnt="3" custLinFactNeighborY="1492">
        <dgm:presLayoutVars>
          <dgm:chMax val="0"/>
          <dgm:bulletEnabled val="1"/>
        </dgm:presLayoutVars>
      </dgm:prSet>
      <dgm:spPr/>
    </dgm:pt>
    <dgm:pt modelId="{C8B795B0-D585-4CDA-B2DE-C09914998812}" type="pres">
      <dgm:prSet presAssocID="{D4BBF11C-6501-41B9-8589-F1B6739059BB}" presName="childText" presStyleLbl="revTx" presStyleIdx="0" presStyleCnt="2">
        <dgm:presLayoutVars>
          <dgm:bulletEnabled val="1"/>
        </dgm:presLayoutVars>
      </dgm:prSet>
      <dgm:spPr/>
    </dgm:pt>
    <dgm:pt modelId="{3597826C-41B1-41CE-B9A4-928EE6D9A837}" type="pres">
      <dgm:prSet presAssocID="{9FC6FC83-BDAE-407B-9C2A-D1249E241E01}" presName="parentText" presStyleLbl="node1" presStyleIdx="1" presStyleCnt="3" custLinFactNeighborX="-1892" custLinFactNeighborY="-2988">
        <dgm:presLayoutVars>
          <dgm:chMax val="0"/>
          <dgm:bulletEnabled val="1"/>
        </dgm:presLayoutVars>
      </dgm:prSet>
      <dgm:spPr/>
    </dgm:pt>
    <dgm:pt modelId="{1F1C9CF2-CABF-454F-8BD6-FB62099AE5A0}" type="pres">
      <dgm:prSet presAssocID="{9FC6FC83-BDAE-407B-9C2A-D1249E241E01}" presName="childText" presStyleLbl="revTx" presStyleIdx="1" presStyleCnt="2">
        <dgm:presLayoutVars>
          <dgm:bulletEnabled val="1"/>
        </dgm:presLayoutVars>
      </dgm:prSet>
      <dgm:spPr/>
    </dgm:pt>
    <dgm:pt modelId="{06EFB6D3-D1EB-448D-AB3E-5EFED00C1B01}" type="pres">
      <dgm:prSet presAssocID="{18E1038E-9B13-4BA2-891D-F04B3291ABE5}" presName="parentText" presStyleLbl="node1" presStyleIdx="2" presStyleCnt="3" custScaleX="99581">
        <dgm:presLayoutVars>
          <dgm:chMax val="0"/>
          <dgm:bulletEnabled val="1"/>
        </dgm:presLayoutVars>
      </dgm:prSet>
      <dgm:spPr/>
    </dgm:pt>
  </dgm:ptLst>
  <dgm:cxnLst>
    <dgm:cxn modelId="{08DD8E00-8D68-46BB-8A5D-E616D5C3DC79}" type="presOf" srcId="{D4BBF11C-6501-41B9-8589-F1B6739059BB}" destId="{E0B68D58-188E-4FD7-8F33-6EBFF09DBAE7}" srcOrd="0" destOrd="0" presId="urn:microsoft.com/office/officeart/2005/8/layout/vList2"/>
    <dgm:cxn modelId="{BAF48908-6DF8-461B-8113-578584A32161}" srcId="{9F2FC2D1-73C1-45D5-B649-4ABF077B441C}" destId="{9FC6FC83-BDAE-407B-9C2A-D1249E241E01}" srcOrd="1" destOrd="0" parTransId="{66787A5D-D85B-4694-9A7F-49A7E507D32F}" sibTransId="{914EA182-8E1E-4EE0-9F84-2BC802C165DE}"/>
    <dgm:cxn modelId="{3F58D90D-6B19-4CFD-9022-C18CABC0B2AA}" type="presOf" srcId="{7758AE47-3C68-4BB4-8FBA-EFD7D067495C}" destId="{1F1C9CF2-CABF-454F-8BD6-FB62099AE5A0}" srcOrd="0" destOrd="0" presId="urn:microsoft.com/office/officeart/2005/8/layout/vList2"/>
    <dgm:cxn modelId="{529FE81A-A11A-4728-9BF0-53E2EE67C94F}" srcId="{9F2FC2D1-73C1-45D5-B649-4ABF077B441C}" destId="{D4BBF11C-6501-41B9-8589-F1B6739059BB}" srcOrd="0" destOrd="0" parTransId="{1A76E131-DC30-4190-B397-CFE2F49C0485}" sibTransId="{5B9E7698-2740-4D03-96AD-E5968AAF2C88}"/>
    <dgm:cxn modelId="{20A18D5D-6368-4354-9157-67CED0F20D75}" type="presOf" srcId="{304C24F8-C93F-4352-92CF-39815B47B441}" destId="{C8B795B0-D585-4CDA-B2DE-C09914998812}" srcOrd="0" destOrd="0" presId="urn:microsoft.com/office/officeart/2005/8/layout/vList2"/>
    <dgm:cxn modelId="{E51D2E60-C106-4EE2-B419-E4F1D0F9E1D5}" srcId="{D4BBF11C-6501-41B9-8589-F1B6739059BB}" destId="{304C24F8-C93F-4352-92CF-39815B47B441}" srcOrd="0" destOrd="0" parTransId="{A3F65394-4592-4BE6-9468-53CA10BF9831}" sibTransId="{DCB68776-1D61-41F6-AE19-1A221DE13CFB}"/>
    <dgm:cxn modelId="{72B1F06D-9588-4E8C-85E5-2CD656BC721D}" type="presOf" srcId="{9F2FC2D1-73C1-45D5-B649-4ABF077B441C}" destId="{01046D64-2AC2-4654-915A-BBA839369CC4}" srcOrd="0" destOrd="0" presId="urn:microsoft.com/office/officeart/2005/8/layout/vList2"/>
    <dgm:cxn modelId="{A1C4E987-3DAA-4B5B-AE7E-4BBCC366D54E}" srcId="{9F2FC2D1-73C1-45D5-B649-4ABF077B441C}" destId="{18E1038E-9B13-4BA2-891D-F04B3291ABE5}" srcOrd="2" destOrd="0" parTransId="{9332A6EB-D04C-46F5-96DD-E77B250A7786}" sibTransId="{A71B93C9-631C-4C38-A887-B3D92E468691}"/>
    <dgm:cxn modelId="{569E69A9-AB13-43A2-BADD-264FB43E3CEB}" srcId="{9FC6FC83-BDAE-407B-9C2A-D1249E241E01}" destId="{7758AE47-3C68-4BB4-8FBA-EFD7D067495C}" srcOrd="0" destOrd="0" parTransId="{B7DDEF97-72EB-4F2F-A2CB-163DD1033F05}" sibTransId="{38C66154-0CC2-40F0-B606-9B0AD39A23BC}"/>
    <dgm:cxn modelId="{BA8898B8-AD8E-41FB-A6C2-BD462FD89718}" type="presOf" srcId="{18E1038E-9B13-4BA2-891D-F04B3291ABE5}" destId="{06EFB6D3-D1EB-448D-AB3E-5EFED00C1B01}" srcOrd="0" destOrd="0" presId="urn:microsoft.com/office/officeart/2005/8/layout/vList2"/>
    <dgm:cxn modelId="{7E7F43F7-6499-462D-AE6B-5EE748FDB2BF}" type="presOf" srcId="{9FC6FC83-BDAE-407B-9C2A-D1249E241E01}" destId="{3597826C-41B1-41CE-B9A4-928EE6D9A837}" srcOrd="0" destOrd="0" presId="urn:microsoft.com/office/officeart/2005/8/layout/vList2"/>
    <dgm:cxn modelId="{810477EE-9EF5-4976-AE27-5FF11EEF089D}" type="presParOf" srcId="{01046D64-2AC2-4654-915A-BBA839369CC4}" destId="{E0B68D58-188E-4FD7-8F33-6EBFF09DBAE7}" srcOrd="0" destOrd="0" presId="urn:microsoft.com/office/officeart/2005/8/layout/vList2"/>
    <dgm:cxn modelId="{794108EF-A54A-456A-8585-BE9182866F97}" type="presParOf" srcId="{01046D64-2AC2-4654-915A-BBA839369CC4}" destId="{C8B795B0-D585-4CDA-B2DE-C09914998812}" srcOrd="1" destOrd="0" presId="urn:microsoft.com/office/officeart/2005/8/layout/vList2"/>
    <dgm:cxn modelId="{21C78656-AD90-404E-B5C9-34195B3CE5C4}" type="presParOf" srcId="{01046D64-2AC2-4654-915A-BBA839369CC4}" destId="{3597826C-41B1-41CE-B9A4-928EE6D9A837}" srcOrd="2" destOrd="0" presId="urn:microsoft.com/office/officeart/2005/8/layout/vList2"/>
    <dgm:cxn modelId="{27D7EE39-95DE-4DAE-8A5B-F2F67FED0DC5}" type="presParOf" srcId="{01046D64-2AC2-4654-915A-BBA839369CC4}" destId="{1F1C9CF2-CABF-454F-8BD6-FB62099AE5A0}" srcOrd="3" destOrd="0" presId="urn:microsoft.com/office/officeart/2005/8/layout/vList2"/>
    <dgm:cxn modelId="{265D95E3-2764-4AE8-AB23-7B0D484481BF}" type="presParOf" srcId="{01046D64-2AC2-4654-915A-BBA839369CC4}" destId="{06EFB6D3-D1EB-448D-AB3E-5EFED00C1B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2AC8F4-7232-431C-AF5A-873D1BB3E2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5442574-A7DD-423A-B0FF-FA690051D09D}">
      <dgm:prSet custT="1"/>
      <dgm:spPr/>
      <dgm:t>
        <a:bodyPr/>
        <a:lstStyle/>
        <a:p>
          <a:r>
            <a:rPr lang="en-US" sz="2400"/>
            <a:t>Nombre de ventes</a:t>
          </a:r>
          <a:endParaRPr lang="fr-FR" sz="2400"/>
        </a:p>
      </dgm:t>
    </dgm:pt>
    <dgm:pt modelId="{3C2D8C97-722A-4687-A4BD-5CDC638A3108}" type="parTrans" cxnId="{0D29C1D7-F4CD-4BD9-819F-F4374E7F9C26}">
      <dgm:prSet/>
      <dgm:spPr/>
      <dgm:t>
        <a:bodyPr/>
        <a:lstStyle/>
        <a:p>
          <a:endParaRPr lang="fr-FR"/>
        </a:p>
      </dgm:t>
    </dgm:pt>
    <dgm:pt modelId="{17C92BF3-52E0-4C0D-A009-528FF8849DC6}" type="sibTrans" cxnId="{0D29C1D7-F4CD-4BD9-819F-F4374E7F9C26}">
      <dgm:prSet/>
      <dgm:spPr/>
      <dgm:t>
        <a:bodyPr/>
        <a:lstStyle/>
        <a:p>
          <a:endParaRPr lang="fr-FR"/>
        </a:p>
      </dgm:t>
    </dgm:pt>
    <dgm:pt modelId="{134853F0-95DC-410A-AF27-72AFC7A5B29D}">
      <dgm:prSet custT="1"/>
      <dgm:spPr/>
      <dgm:t>
        <a:bodyPr/>
        <a:lstStyle/>
        <a:p>
          <a:r>
            <a:rPr lang="fr-FR" sz="2400"/>
            <a:t>Test CHI-2</a:t>
          </a:r>
        </a:p>
      </dgm:t>
    </dgm:pt>
    <dgm:pt modelId="{DBE212EF-9A92-4B0F-8EC8-176B02F06746}" type="parTrans" cxnId="{E0EC605D-39F0-4E63-A469-E9305D269F42}">
      <dgm:prSet/>
      <dgm:spPr/>
      <dgm:t>
        <a:bodyPr/>
        <a:lstStyle/>
        <a:p>
          <a:endParaRPr lang="fr-FR"/>
        </a:p>
      </dgm:t>
    </dgm:pt>
    <dgm:pt modelId="{6F53051D-5FE7-4575-A846-891154038921}" type="sibTrans" cxnId="{E0EC605D-39F0-4E63-A469-E9305D269F42}">
      <dgm:prSet/>
      <dgm:spPr/>
      <dgm:t>
        <a:bodyPr/>
        <a:lstStyle/>
        <a:p>
          <a:endParaRPr lang="fr-FR"/>
        </a:p>
      </dgm:t>
    </dgm:pt>
    <dgm:pt modelId="{F09248B3-D76A-493F-9083-D6BEC493FE28}">
      <dgm:prSet custT="1"/>
      <dgm:spPr/>
      <dgm:t>
        <a:bodyPr/>
        <a:lstStyle/>
        <a:p>
          <a:r>
            <a:rPr lang="fr-FR" sz="2400"/>
            <a:t>Test Cramer</a:t>
          </a:r>
        </a:p>
      </dgm:t>
    </dgm:pt>
    <dgm:pt modelId="{512474AC-64A7-4CB0-8051-90DE0380983C}" type="parTrans" cxnId="{AB6A5A52-DEEE-4C94-B221-EF069896F3D2}">
      <dgm:prSet/>
      <dgm:spPr/>
      <dgm:t>
        <a:bodyPr/>
        <a:lstStyle/>
        <a:p>
          <a:endParaRPr lang="fr-FR"/>
        </a:p>
      </dgm:t>
    </dgm:pt>
    <dgm:pt modelId="{0B3B5641-6C50-4778-B165-D8A3BDF921EF}" type="sibTrans" cxnId="{AB6A5A52-DEEE-4C94-B221-EF069896F3D2}">
      <dgm:prSet/>
      <dgm:spPr/>
      <dgm:t>
        <a:bodyPr/>
        <a:lstStyle/>
        <a:p>
          <a:endParaRPr lang="fr-FR"/>
        </a:p>
      </dgm:t>
    </dgm:pt>
    <dgm:pt modelId="{BF90F846-7D72-44F0-8F6D-E631F5BB4A49}">
      <dgm:prSet/>
      <dgm:spPr/>
      <dgm:t>
        <a:bodyPr/>
        <a:lstStyle/>
        <a:p>
          <a:pPr algn="ctr">
            <a:buFontTx/>
            <a:buNone/>
          </a:pPr>
          <a:r>
            <a:rPr lang="fr-FR"/>
            <a:t>  48% H – 52% F</a:t>
          </a:r>
        </a:p>
      </dgm:t>
    </dgm:pt>
    <dgm:pt modelId="{6BBB4118-7E4B-48E0-AC45-E8C64CC354FD}" type="parTrans" cxnId="{FA897EA1-3F78-4347-BA60-55667E1CD5EB}">
      <dgm:prSet/>
      <dgm:spPr/>
      <dgm:t>
        <a:bodyPr/>
        <a:lstStyle/>
        <a:p>
          <a:endParaRPr lang="fr-FR"/>
        </a:p>
      </dgm:t>
    </dgm:pt>
    <dgm:pt modelId="{1C0C1596-A07B-46EE-A76C-DEEBE243554C}" type="sibTrans" cxnId="{FA897EA1-3F78-4347-BA60-55667E1CD5EB}">
      <dgm:prSet/>
      <dgm:spPr/>
      <dgm:t>
        <a:bodyPr/>
        <a:lstStyle/>
        <a:p>
          <a:endParaRPr lang="fr-FR"/>
        </a:p>
      </dgm:t>
    </dgm:pt>
    <dgm:pt modelId="{78E1248C-187D-42A4-A911-5E049FBAB5E0}">
      <dgm:prSet custT="1"/>
      <dgm:spPr/>
      <dgm:t>
        <a:bodyPr/>
        <a:lstStyle/>
        <a:p>
          <a:pPr algn="ctr">
            <a:buFontTx/>
            <a:buNone/>
          </a:pPr>
          <a:r>
            <a:rPr lang="fr-FR" sz="2000"/>
            <a:t>Les variables ne sont pas indépendantes</a:t>
          </a:r>
        </a:p>
      </dgm:t>
    </dgm:pt>
    <dgm:pt modelId="{86E38EC6-9D84-43EF-BD34-71CEC95F5A9A}" type="parTrans" cxnId="{4D97F5A5-BFEC-4EBF-8660-F5EE73285B08}">
      <dgm:prSet/>
      <dgm:spPr/>
      <dgm:t>
        <a:bodyPr/>
        <a:lstStyle/>
        <a:p>
          <a:endParaRPr lang="fr-FR"/>
        </a:p>
      </dgm:t>
    </dgm:pt>
    <dgm:pt modelId="{EA3BDBE8-DC22-40DB-BA0B-70C8EC01A6ED}" type="sibTrans" cxnId="{4D97F5A5-BFEC-4EBF-8660-F5EE73285B08}">
      <dgm:prSet/>
      <dgm:spPr/>
      <dgm:t>
        <a:bodyPr/>
        <a:lstStyle/>
        <a:p>
          <a:endParaRPr lang="fr-FR"/>
        </a:p>
      </dgm:t>
    </dgm:pt>
    <dgm:pt modelId="{FBD65B03-F88C-4BD2-9EB8-87774E29FFAB}">
      <dgm:prSet/>
      <dgm:spPr/>
      <dgm:t>
        <a:bodyPr/>
        <a:lstStyle/>
        <a:p>
          <a:pPr algn="ctr">
            <a:buFontTx/>
            <a:buNone/>
          </a:pPr>
          <a:r>
            <a:rPr lang="fr-FR"/>
            <a:t>Relation de dépendance très faible</a:t>
          </a:r>
        </a:p>
      </dgm:t>
    </dgm:pt>
    <dgm:pt modelId="{F0C937F9-127E-4575-A111-689C3746EE8A}" type="parTrans" cxnId="{4684EF53-FDA0-4E98-AE33-B615791F65C4}">
      <dgm:prSet/>
      <dgm:spPr/>
      <dgm:t>
        <a:bodyPr/>
        <a:lstStyle/>
        <a:p>
          <a:endParaRPr lang="fr-FR"/>
        </a:p>
      </dgm:t>
    </dgm:pt>
    <dgm:pt modelId="{3FD9015B-05FF-4C56-A82E-2731AD42B81D}" type="sibTrans" cxnId="{4684EF53-FDA0-4E98-AE33-B615791F65C4}">
      <dgm:prSet/>
      <dgm:spPr/>
      <dgm:t>
        <a:bodyPr/>
        <a:lstStyle/>
        <a:p>
          <a:endParaRPr lang="fr-FR"/>
        </a:p>
      </dgm:t>
    </dgm:pt>
    <dgm:pt modelId="{8527C641-65C4-4AD9-A7E5-402BF396560E}" type="pres">
      <dgm:prSet presAssocID="{242AC8F4-7232-431C-AF5A-873D1BB3E225}" presName="Name0" presStyleCnt="0">
        <dgm:presLayoutVars>
          <dgm:dir/>
          <dgm:animLvl val="lvl"/>
          <dgm:resizeHandles val="exact"/>
        </dgm:presLayoutVars>
      </dgm:prSet>
      <dgm:spPr/>
    </dgm:pt>
    <dgm:pt modelId="{E25A6073-5820-49C6-9DD7-B2CF41845E07}" type="pres">
      <dgm:prSet presAssocID="{F5442574-A7DD-423A-B0FF-FA690051D09D}" presName="linNode" presStyleCnt="0"/>
      <dgm:spPr/>
    </dgm:pt>
    <dgm:pt modelId="{F8C6F652-7A01-4C82-9C1D-2C87ECDEDD20}" type="pres">
      <dgm:prSet presAssocID="{F5442574-A7DD-423A-B0FF-FA690051D09D}" presName="parentText" presStyleLbl="node1" presStyleIdx="0" presStyleCnt="3" custScaleX="107384" custScaleY="41244">
        <dgm:presLayoutVars>
          <dgm:chMax val="1"/>
          <dgm:bulletEnabled val="1"/>
        </dgm:presLayoutVars>
      </dgm:prSet>
      <dgm:spPr/>
    </dgm:pt>
    <dgm:pt modelId="{2F1600B0-246F-4DB9-8D12-03425970717B}" type="pres">
      <dgm:prSet presAssocID="{F5442574-A7DD-423A-B0FF-FA690051D09D}" presName="descendantText" presStyleLbl="alignAccFollowNode1" presStyleIdx="0" presStyleCnt="3" custScaleY="35953">
        <dgm:presLayoutVars>
          <dgm:bulletEnabled val="1"/>
        </dgm:presLayoutVars>
      </dgm:prSet>
      <dgm:spPr/>
    </dgm:pt>
    <dgm:pt modelId="{AE02C266-EA9D-4F04-879A-6DDEE1AD7D21}" type="pres">
      <dgm:prSet presAssocID="{17C92BF3-52E0-4C0D-A009-528FF8849DC6}" presName="sp" presStyleCnt="0"/>
      <dgm:spPr/>
    </dgm:pt>
    <dgm:pt modelId="{C1CC26BB-BC8A-4F3F-AECC-07E4BE8D234F}" type="pres">
      <dgm:prSet presAssocID="{134853F0-95DC-410A-AF27-72AFC7A5B29D}" presName="linNode" presStyleCnt="0"/>
      <dgm:spPr/>
    </dgm:pt>
    <dgm:pt modelId="{E75E4FDE-FC06-46FF-A414-F57ED5E9F54B}" type="pres">
      <dgm:prSet presAssocID="{134853F0-95DC-410A-AF27-72AFC7A5B29D}" presName="parentText" presStyleLbl="node1" presStyleIdx="1" presStyleCnt="3" custScaleX="120196" custScaleY="43599">
        <dgm:presLayoutVars>
          <dgm:chMax val="1"/>
          <dgm:bulletEnabled val="1"/>
        </dgm:presLayoutVars>
      </dgm:prSet>
      <dgm:spPr/>
    </dgm:pt>
    <dgm:pt modelId="{7E71AFD1-20A6-44B0-A377-B627C25308DA}" type="pres">
      <dgm:prSet presAssocID="{134853F0-95DC-410A-AF27-72AFC7A5B29D}" presName="descendantText" presStyleLbl="alignAccFollowNode1" presStyleIdx="1" presStyleCnt="3" custScaleY="41168">
        <dgm:presLayoutVars>
          <dgm:bulletEnabled val="1"/>
        </dgm:presLayoutVars>
      </dgm:prSet>
      <dgm:spPr/>
    </dgm:pt>
    <dgm:pt modelId="{306F73AF-82B6-4B3D-A400-DF811E021344}" type="pres">
      <dgm:prSet presAssocID="{6F53051D-5FE7-4575-A846-891154038921}" presName="sp" presStyleCnt="0"/>
      <dgm:spPr/>
    </dgm:pt>
    <dgm:pt modelId="{9A399821-39D6-420D-90C0-FF8B116EFA9C}" type="pres">
      <dgm:prSet presAssocID="{F09248B3-D76A-493F-9083-D6BEC493FE28}" presName="linNode" presStyleCnt="0"/>
      <dgm:spPr/>
    </dgm:pt>
    <dgm:pt modelId="{D50013D6-CA72-4C46-894F-2D5C710B9011}" type="pres">
      <dgm:prSet presAssocID="{F09248B3-D76A-493F-9083-D6BEC493FE28}" presName="parentText" presStyleLbl="node1" presStyleIdx="2" presStyleCnt="3" custScaleX="122445" custScaleY="42809">
        <dgm:presLayoutVars>
          <dgm:chMax val="1"/>
          <dgm:bulletEnabled val="1"/>
        </dgm:presLayoutVars>
      </dgm:prSet>
      <dgm:spPr/>
    </dgm:pt>
    <dgm:pt modelId="{3CD0C59E-2A24-4A71-B09C-0E0939D4CCE0}" type="pres">
      <dgm:prSet presAssocID="{F09248B3-D76A-493F-9083-D6BEC493FE28}" presName="descendantText" presStyleLbl="alignAccFollowNode1" presStyleIdx="2" presStyleCnt="3" custScaleY="40496">
        <dgm:presLayoutVars>
          <dgm:bulletEnabled val="1"/>
        </dgm:presLayoutVars>
      </dgm:prSet>
      <dgm:spPr/>
    </dgm:pt>
  </dgm:ptLst>
  <dgm:cxnLst>
    <dgm:cxn modelId="{8B0EAC35-A33A-4BE2-858E-E91615766F51}" type="presOf" srcId="{134853F0-95DC-410A-AF27-72AFC7A5B29D}" destId="{E75E4FDE-FC06-46FF-A414-F57ED5E9F54B}" srcOrd="0" destOrd="0" presId="urn:microsoft.com/office/officeart/2005/8/layout/vList5"/>
    <dgm:cxn modelId="{E0EC605D-39F0-4E63-A469-E9305D269F42}" srcId="{242AC8F4-7232-431C-AF5A-873D1BB3E225}" destId="{134853F0-95DC-410A-AF27-72AFC7A5B29D}" srcOrd="1" destOrd="0" parTransId="{DBE212EF-9A92-4B0F-8EC8-176B02F06746}" sibTransId="{6F53051D-5FE7-4575-A846-891154038921}"/>
    <dgm:cxn modelId="{AB6A5A52-DEEE-4C94-B221-EF069896F3D2}" srcId="{242AC8F4-7232-431C-AF5A-873D1BB3E225}" destId="{F09248B3-D76A-493F-9083-D6BEC493FE28}" srcOrd="2" destOrd="0" parTransId="{512474AC-64A7-4CB0-8051-90DE0380983C}" sibTransId="{0B3B5641-6C50-4778-B165-D8A3BDF921EF}"/>
    <dgm:cxn modelId="{4684EF53-FDA0-4E98-AE33-B615791F65C4}" srcId="{F09248B3-D76A-493F-9083-D6BEC493FE28}" destId="{FBD65B03-F88C-4BD2-9EB8-87774E29FFAB}" srcOrd="0" destOrd="0" parTransId="{F0C937F9-127E-4575-A111-689C3746EE8A}" sibTransId="{3FD9015B-05FF-4C56-A82E-2731AD42B81D}"/>
    <dgm:cxn modelId="{21EB9274-51FA-48E1-AA31-50DFAFE703FE}" type="presOf" srcId="{242AC8F4-7232-431C-AF5A-873D1BB3E225}" destId="{8527C641-65C4-4AD9-A7E5-402BF396560E}" srcOrd="0" destOrd="0" presId="urn:microsoft.com/office/officeart/2005/8/layout/vList5"/>
    <dgm:cxn modelId="{5D8B9786-7666-41FA-AD7A-55F0688919A2}" type="presOf" srcId="{F09248B3-D76A-493F-9083-D6BEC493FE28}" destId="{D50013D6-CA72-4C46-894F-2D5C710B9011}" srcOrd="0" destOrd="0" presId="urn:microsoft.com/office/officeart/2005/8/layout/vList5"/>
    <dgm:cxn modelId="{B77A6690-F596-4365-89EF-508D92F72317}" type="presOf" srcId="{F5442574-A7DD-423A-B0FF-FA690051D09D}" destId="{F8C6F652-7A01-4C82-9C1D-2C87ECDEDD20}" srcOrd="0" destOrd="0" presId="urn:microsoft.com/office/officeart/2005/8/layout/vList5"/>
    <dgm:cxn modelId="{EB12C398-443C-4E09-8E4C-95E94CB9FD3D}" type="presOf" srcId="{BF90F846-7D72-44F0-8F6D-E631F5BB4A49}" destId="{2F1600B0-246F-4DB9-8D12-03425970717B}" srcOrd="0" destOrd="0" presId="urn:microsoft.com/office/officeart/2005/8/layout/vList5"/>
    <dgm:cxn modelId="{0798E39C-D715-40D1-801A-B59C62FEF950}" type="presOf" srcId="{78E1248C-187D-42A4-A911-5E049FBAB5E0}" destId="{7E71AFD1-20A6-44B0-A377-B627C25308DA}" srcOrd="0" destOrd="0" presId="urn:microsoft.com/office/officeart/2005/8/layout/vList5"/>
    <dgm:cxn modelId="{FA897EA1-3F78-4347-BA60-55667E1CD5EB}" srcId="{F5442574-A7DD-423A-B0FF-FA690051D09D}" destId="{BF90F846-7D72-44F0-8F6D-E631F5BB4A49}" srcOrd="0" destOrd="0" parTransId="{6BBB4118-7E4B-48E0-AC45-E8C64CC354FD}" sibTransId="{1C0C1596-A07B-46EE-A76C-DEEBE243554C}"/>
    <dgm:cxn modelId="{4D97F5A5-BFEC-4EBF-8660-F5EE73285B08}" srcId="{134853F0-95DC-410A-AF27-72AFC7A5B29D}" destId="{78E1248C-187D-42A4-A911-5E049FBAB5E0}" srcOrd="0" destOrd="0" parTransId="{86E38EC6-9D84-43EF-BD34-71CEC95F5A9A}" sibTransId="{EA3BDBE8-DC22-40DB-BA0B-70C8EC01A6ED}"/>
    <dgm:cxn modelId="{0D29C1D7-F4CD-4BD9-819F-F4374E7F9C26}" srcId="{242AC8F4-7232-431C-AF5A-873D1BB3E225}" destId="{F5442574-A7DD-423A-B0FF-FA690051D09D}" srcOrd="0" destOrd="0" parTransId="{3C2D8C97-722A-4687-A4BD-5CDC638A3108}" sibTransId="{17C92BF3-52E0-4C0D-A009-528FF8849DC6}"/>
    <dgm:cxn modelId="{44A3BDE7-13F2-484D-AEA6-35B39F544836}" type="presOf" srcId="{FBD65B03-F88C-4BD2-9EB8-87774E29FFAB}" destId="{3CD0C59E-2A24-4A71-B09C-0E0939D4CCE0}" srcOrd="0" destOrd="0" presId="urn:microsoft.com/office/officeart/2005/8/layout/vList5"/>
    <dgm:cxn modelId="{5DA39F90-F1A4-411A-91B7-A4513652CD5B}" type="presParOf" srcId="{8527C641-65C4-4AD9-A7E5-402BF396560E}" destId="{E25A6073-5820-49C6-9DD7-B2CF41845E07}" srcOrd="0" destOrd="0" presId="urn:microsoft.com/office/officeart/2005/8/layout/vList5"/>
    <dgm:cxn modelId="{7A703A5D-A491-4179-B8FB-78C5E102C816}" type="presParOf" srcId="{E25A6073-5820-49C6-9DD7-B2CF41845E07}" destId="{F8C6F652-7A01-4C82-9C1D-2C87ECDEDD20}" srcOrd="0" destOrd="0" presId="urn:microsoft.com/office/officeart/2005/8/layout/vList5"/>
    <dgm:cxn modelId="{1107FE4B-5DC3-4AF2-9927-573481780967}" type="presParOf" srcId="{E25A6073-5820-49C6-9DD7-B2CF41845E07}" destId="{2F1600B0-246F-4DB9-8D12-03425970717B}" srcOrd="1" destOrd="0" presId="urn:microsoft.com/office/officeart/2005/8/layout/vList5"/>
    <dgm:cxn modelId="{4B3BB6C2-C6E6-4891-8E5F-8D7F05506E46}" type="presParOf" srcId="{8527C641-65C4-4AD9-A7E5-402BF396560E}" destId="{AE02C266-EA9D-4F04-879A-6DDEE1AD7D21}" srcOrd="1" destOrd="0" presId="urn:microsoft.com/office/officeart/2005/8/layout/vList5"/>
    <dgm:cxn modelId="{E10B2378-A00A-4622-A191-CA54FBBBA286}" type="presParOf" srcId="{8527C641-65C4-4AD9-A7E5-402BF396560E}" destId="{C1CC26BB-BC8A-4F3F-AECC-07E4BE8D234F}" srcOrd="2" destOrd="0" presId="urn:microsoft.com/office/officeart/2005/8/layout/vList5"/>
    <dgm:cxn modelId="{21084B77-0D02-4456-BE2F-560F827958F5}" type="presParOf" srcId="{C1CC26BB-BC8A-4F3F-AECC-07E4BE8D234F}" destId="{E75E4FDE-FC06-46FF-A414-F57ED5E9F54B}" srcOrd="0" destOrd="0" presId="urn:microsoft.com/office/officeart/2005/8/layout/vList5"/>
    <dgm:cxn modelId="{5FBC3739-F597-4501-916A-3AE6F54FA1C2}" type="presParOf" srcId="{C1CC26BB-BC8A-4F3F-AECC-07E4BE8D234F}" destId="{7E71AFD1-20A6-44B0-A377-B627C25308DA}" srcOrd="1" destOrd="0" presId="urn:microsoft.com/office/officeart/2005/8/layout/vList5"/>
    <dgm:cxn modelId="{A4F3EE33-91C7-4038-BC33-42B08670141F}" type="presParOf" srcId="{8527C641-65C4-4AD9-A7E5-402BF396560E}" destId="{306F73AF-82B6-4B3D-A400-DF811E021344}" srcOrd="3" destOrd="0" presId="urn:microsoft.com/office/officeart/2005/8/layout/vList5"/>
    <dgm:cxn modelId="{24920ACD-4A09-4118-B590-D2299417663B}" type="presParOf" srcId="{8527C641-65C4-4AD9-A7E5-402BF396560E}" destId="{9A399821-39D6-420D-90C0-FF8B116EFA9C}" srcOrd="4" destOrd="0" presId="urn:microsoft.com/office/officeart/2005/8/layout/vList5"/>
    <dgm:cxn modelId="{EBA98836-9631-4DE2-9251-3D7A4BAB30CA}" type="presParOf" srcId="{9A399821-39D6-420D-90C0-FF8B116EFA9C}" destId="{D50013D6-CA72-4C46-894F-2D5C710B9011}" srcOrd="0" destOrd="0" presId="urn:microsoft.com/office/officeart/2005/8/layout/vList5"/>
    <dgm:cxn modelId="{19E642BC-1128-4893-9B02-2FE0E2294A04}" type="presParOf" srcId="{9A399821-39D6-420D-90C0-FF8B116EFA9C}" destId="{3CD0C59E-2A24-4A71-B09C-0E0939D4CC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599792-658D-48CC-82B2-54FA87F5C4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728D97-C1D7-4E1D-8506-3F50D1AF39FD}">
      <dgm:prSet custT="1"/>
      <dgm:spPr/>
      <dgm:t>
        <a:bodyPr/>
        <a:lstStyle/>
        <a:p>
          <a:r>
            <a:rPr lang="fr-FR" sz="2400"/>
            <a:t>Test Spearman</a:t>
          </a:r>
        </a:p>
      </dgm:t>
    </dgm:pt>
    <dgm:pt modelId="{AD6CEB0A-9308-4663-B9E7-E9F291F46C01}" type="parTrans" cxnId="{A1AEC294-7C73-4248-A5EA-66E960C487ED}">
      <dgm:prSet/>
      <dgm:spPr/>
      <dgm:t>
        <a:bodyPr/>
        <a:lstStyle/>
        <a:p>
          <a:endParaRPr lang="fr-FR"/>
        </a:p>
      </dgm:t>
    </dgm:pt>
    <dgm:pt modelId="{3414A480-6C1D-4019-87F7-25F409FE86D6}" type="sibTrans" cxnId="{A1AEC294-7C73-4248-A5EA-66E960C487ED}">
      <dgm:prSet/>
      <dgm:spPr/>
      <dgm:t>
        <a:bodyPr/>
        <a:lstStyle/>
        <a:p>
          <a:endParaRPr lang="fr-FR"/>
        </a:p>
      </dgm:t>
    </dgm:pt>
    <dgm:pt modelId="{215060F2-F629-46F6-AB12-4FC5E4C5E4DA}">
      <dgm:prSet custT="1"/>
      <dgm:spPr/>
      <dgm:t>
        <a:bodyPr/>
        <a:lstStyle/>
        <a:p>
          <a:r>
            <a:rPr lang="en-US" sz="2400"/>
            <a:t>Panier Total</a:t>
          </a:r>
          <a:endParaRPr lang="fr-FR" sz="2400"/>
        </a:p>
      </dgm:t>
    </dgm:pt>
    <dgm:pt modelId="{97703A77-6611-4C4E-B5A7-86732EEFE8FD}" type="parTrans" cxnId="{FE2F5CB7-AB6F-4352-92BB-F2A040A840E7}">
      <dgm:prSet/>
      <dgm:spPr/>
      <dgm:t>
        <a:bodyPr/>
        <a:lstStyle/>
        <a:p>
          <a:endParaRPr lang="fr-FR"/>
        </a:p>
      </dgm:t>
    </dgm:pt>
    <dgm:pt modelId="{D436B306-B773-4F5F-9224-A1C4DFEC3B6D}" type="sibTrans" cxnId="{FE2F5CB7-AB6F-4352-92BB-F2A040A840E7}">
      <dgm:prSet/>
      <dgm:spPr/>
      <dgm:t>
        <a:bodyPr/>
        <a:lstStyle/>
        <a:p>
          <a:endParaRPr lang="fr-FR"/>
        </a:p>
      </dgm:t>
    </dgm:pt>
    <dgm:pt modelId="{9DB226EC-379E-4D65-94B0-874223AE13A1}">
      <dgm:prSet custT="1"/>
      <dgm:spPr/>
      <dgm:t>
        <a:bodyPr/>
        <a:lstStyle/>
        <a:p>
          <a:pPr algn="ctr">
            <a:buFontTx/>
            <a:buNone/>
          </a:pPr>
          <a:r>
            <a:rPr lang="fr-FR" sz="2000"/>
            <a:t> </a:t>
          </a:r>
          <a:r>
            <a:rPr lang="en-US" sz="2000"/>
            <a:t>Corrélation très faible et négative</a:t>
          </a:r>
          <a:endParaRPr lang="fr-FR" sz="2000"/>
        </a:p>
      </dgm:t>
    </dgm:pt>
    <dgm:pt modelId="{5E13BBA3-8A7D-4F49-8428-E9BD4ED627CE}" type="parTrans" cxnId="{44D96B2F-6DCF-4557-B7AA-60CB7C9DD68D}">
      <dgm:prSet/>
      <dgm:spPr/>
      <dgm:t>
        <a:bodyPr/>
        <a:lstStyle/>
        <a:p>
          <a:endParaRPr lang="fr-FR"/>
        </a:p>
      </dgm:t>
    </dgm:pt>
    <dgm:pt modelId="{2346A6A5-F95D-4E1A-A9B3-2BBFF2BCF191}" type="sibTrans" cxnId="{44D96B2F-6DCF-4557-B7AA-60CB7C9DD68D}">
      <dgm:prSet/>
      <dgm:spPr/>
      <dgm:t>
        <a:bodyPr/>
        <a:lstStyle/>
        <a:p>
          <a:endParaRPr lang="fr-FR"/>
        </a:p>
      </dgm:t>
    </dgm:pt>
    <dgm:pt modelId="{33FFF6FD-A256-4AEA-BAEA-A07A8CAD2B01}">
      <dgm:prSet custT="1"/>
      <dgm:spPr/>
      <dgm:t>
        <a:bodyPr/>
        <a:lstStyle/>
        <a:p>
          <a:pPr algn="ctr">
            <a:buFontTx/>
            <a:buNone/>
          </a:pPr>
          <a:r>
            <a:rPr lang="en-US" sz="2000"/>
            <a:t>31-50 &gt; 18-30 &gt; 51+ ans</a:t>
          </a:r>
          <a:endParaRPr lang="fr-FR" sz="2000"/>
        </a:p>
      </dgm:t>
    </dgm:pt>
    <dgm:pt modelId="{CC377DBA-FDD4-4F77-A796-C93FCA704601}" type="parTrans" cxnId="{6B905A70-704E-4BDC-A9D5-0556A5541071}">
      <dgm:prSet/>
      <dgm:spPr/>
      <dgm:t>
        <a:bodyPr/>
        <a:lstStyle/>
        <a:p>
          <a:endParaRPr lang="fr-FR"/>
        </a:p>
      </dgm:t>
    </dgm:pt>
    <dgm:pt modelId="{3E2B00E1-ACE5-4E16-8D5B-4A13206D2C47}" type="sibTrans" cxnId="{6B905A70-704E-4BDC-A9D5-0556A5541071}">
      <dgm:prSet/>
      <dgm:spPr/>
      <dgm:t>
        <a:bodyPr/>
        <a:lstStyle/>
        <a:p>
          <a:endParaRPr lang="fr-FR"/>
        </a:p>
      </dgm:t>
    </dgm:pt>
    <dgm:pt modelId="{571E17E4-A0DF-405A-B365-582A0FCCFAFF}">
      <dgm:prSet custT="1"/>
      <dgm:spPr/>
      <dgm:t>
        <a:bodyPr/>
        <a:lstStyle/>
        <a:p>
          <a:pPr algn="ctr">
            <a:buFontTx/>
            <a:buNone/>
          </a:pPr>
          <a:r>
            <a:rPr lang="en-US" sz="2000"/>
            <a:t>(</a:t>
          </a:r>
          <a:r>
            <a:rPr lang="fr-FR" sz="2000"/>
            <a:t>C</a:t>
          </a:r>
          <a:r>
            <a:rPr lang="en-US" sz="2000"/>
            <a:t>oeff = - 0.19)</a:t>
          </a:r>
          <a:endParaRPr lang="fr-FR" sz="2000"/>
        </a:p>
      </dgm:t>
    </dgm:pt>
    <dgm:pt modelId="{DFEDE904-4113-43CC-A30D-31F3D49CD046}" type="parTrans" cxnId="{98F99D13-0F3D-4B92-9859-397247B8E26C}">
      <dgm:prSet/>
      <dgm:spPr/>
      <dgm:t>
        <a:bodyPr/>
        <a:lstStyle/>
        <a:p>
          <a:endParaRPr lang="fr-FR"/>
        </a:p>
      </dgm:t>
    </dgm:pt>
    <dgm:pt modelId="{B8C4E4A9-0778-4EB1-82EB-B74C50F20A40}" type="sibTrans" cxnId="{98F99D13-0F3D-4B92-9859-397247B8E26C}">
      <dgm:prSet/>
      <dgm:spPr/>
      <dgm:t>
        <a:bodyPr/>
        <a:lstStyle/>
        <a:p>
          <a:endParaRPr lang="fr-FR"/>
        </a:p>
      </dgm:t>
    </dgm:pt>
    <dgm:pt modelId="{8DE7873E-8363-407C-A915-74B28CB9C794}" type="pres">
      <dgm:prSet presAssocID="{B9599792-658D-48CC-82B2-54FA87F5C467}" presName="Name0" presStyleCnt="0">
        <dgm:presLayoutVars>
          <dgm:dir/>
          <dgm:animLvl val="lvl"/>
          <dgm:resizeHandles val="exact"/>
        </dgm:presLayoutVars>
      </dgm:prSet>
      <dgm:spPr/>
    </dgm:pt>
    <dgm:pt modelId="{495976B2-BA62-4375-A92F-4D23BE55EE2E}" type="pres">
      <dgm:prSet presAssocID="{34728D97-C1D7-4E1D-8506-3F50D1AF39FD}" presName="linNode" presStyleCnt="0"/>
      <dgm:spPr/>
    </dgm:pt>
    <dgm:pt modelId="{0A0E6267-FD93-4311-9DD9-FC46E5F08C90}" type="pres">
      <dgm:prSet presAssocID="{34728D97-C1D7-4E1D-8506-3F50D1AF39FD}" presName="parentText" presStyleLbl="node1" presStyleIdx="0" presStyleCnt="2" custScaleX="125736" custScaleY="40538">
        <dgm:presLayoutVars>
          <dgm:chMax val="1"/>
          <dgm:bulletEnabled val="1"/>
        </dgm:presLayoutVars>
      </dgm:prSet>
      <dgm:spPr/>
    </dgm:pt>
    <dgm:pt modelId="{2D0024A5-62FD-4431-9F92-9E601D67DA67}" type="pres">
      <dgm:prSet presAssocID="{34728D97-C1D7-4E1D-8506-3F50D1AF39FD}" presName="descendantText" presStyleLbl="alignAccFollowNode1" presStyleIdx="0" presStyleCnt="2" custScaleX="134072" custScaleY="42435">
        <dgm:presLayoutVars>
          <dgm:bulletEnabled val="1"/>
        </dgm:presLayoutVars>
      </dgm:prSet>
      <dgm:spPr/>
    </dgm:pt>
    <dgm:pt modelId="{DC73FF3E-FC31-4EC1-A081-F39AB0DFE922}" type="pres">
      <dgm:prSet presAssocID="{3414A480-6C1D-4019-87F7-25F409FE86D6}" presName="sp" presStyleCnt="0"/>
      <dgm:spPr/>
    </dgm:pt>
    <dgm:pt modelId="{1F0F926A-0658-4344-B372-A688F650307E}" type="pres">
      <dgm:prSet presAssocID="{215060F2-F629-46F6-AB12-4FC5E4C5E4DA}" presName="linNode" presStyleCnt="0"/>
      <dgm:spPr/>
    </dgm:pt>
    <dgm:pt modelId="{81860922-1DB6-4018-9E0D-89D0919324B3}" type="pres">
      <dgm:prSet presAssocID="{215060F2-F629-46F6-AB12-4FC5E4C5E4DA}" presName="parentText" presStyleLbl="node1" presStyleIdx="1" presStyleCnt="2" custScaleX="96503" custScaleY="38512">
        <dgm:presLayoutVars>
          <dgm:chMax val="1"/>
          <dgm:bulletEnabled val="1"/>
        </dgm:presLayoutVars>
      </dgm:prSet>
      <dgm:spPr/>
    </dgm:pt>
    <dgm:pt modelId="{087D7CA6-6880-4E19-AD0C-00B61C1B57B0}" type="pres">
      <dgm:prSet presAssocID="{215060F2-F629-46F6-AB12-4FC5E4C5E4DA}" presName="descendantText" presStyleLbl="alignAccFollowNode1" presStyleIdx="1" presStyleCnt="2" custScaleY="40104">
        <dgm:presLayoutVars>
          <dgm:bulletEnabled val="1"/>
        </dgm:presLayoutVars>
      </dgm:prSet>
      <dgm:spPr/>
    </dgm:pt>
  </dgm:ptLst>
  <dgm:cxnLst>
    <dgm:cxn modelId="{1B80B60C-81B7-4693-AB63-0FD12619959E}" type="presOf" srcId="{9DB226EC-379E-4D65-94B0-874223AE13A1}" destId="{2D0024A5-62FD-4431-9F92-9E601D67DA67}" srcOrd="0" destOrd="0" presId="urn:microsoft.com/office/officeart/2005/8/layout/vList5"/>
    <dgm:cxn modelId="{98F99D13-0F3D-4B92-9859-397247B8E26C}" srcId="{34728D97-C1D7-4E1D-8506-3F50D1AF39FD}" destId="{571E17E4-A0DF-405A-B365-582A0FCCFAFF}" srcOrd="1" destOrd="0" parTransId="{DFEDE904-4113-43CC-A30D-31F3D49CD046}" sibTransId="{B8C4E4A9-0778-4EB1-82EB-B74C50F20A40}"/>
    <dgm:cxn modelId="{44D96B2F-6DCF-4557-B7AA-60CB7C9DD68D}" srcId="{34728D97-C1D7-4E1D-8506-3F50D1AF39FD}" destId="{9DB226EC-379E-4D65-94B0-874223AE13A1}" srcOrd="0" destOrd="0" parTransId="{5E13BBA3-8A7D-4F49-8428-E9BD4ED627CE}" sibTransId="{2346A6A5-F95D-4E1A-A9B3-2BBFF2BCF191}"/>
    <dgm:cxn modelId="{974EB83E-9A5A-46D4-BA23-05C0D83601EB}" type="presOf" srcId="{34728D97-C1D7-4E1D-8506-3F50D1AF39FD}" destId="{0A0E6267-FD93-4311-9DD9-FC46E5F08C90}" srcOrd="0" destOrd="0" presId="urn:microsoft.com/office/officeart/2005/8/layout/vList5"/>
    <dgm:cxn modelId="{A5229146-5F76-471C-A83E-7CEACB9BC215}" type="presOf" srcId="{33FFF6FD-A256-4AEA-BAEA-A07A8CAD2B01}" destId="{087D7CA6-6880-4E19-AD0C-00B61C1B57B0}" srcOrd="0" destOrd="0" presId="urn:microsoft.com/office/officeart/2005/8/layout/vList5"/>
    <dgm:cxn modelId="{2AD6FF4A-B3E4-424A-9009-D092C3B7DBAC}" type="presOf" srcId="{215060F2-F629-46F6-AB12-4FC5E4C5E4DA}" destId="{81860922-1DB6-4018-9E0D-89D0919324B3}" srcOrd="0" destOrd="0" presId="urn:microsoft.com/office/officeart/2005/8/layout/vList5"/>
    <dgm:cxn modelId="{6B905A70-704E-4BDC-A9D5-0556A5541071}" srcId="{215060F2-F629-46F6-AB12-4FC5E4C5E4DA}" destId="{33FFF6FD-A256-4AEA-BAEA-A07A8CAD2B01}" srcOrd="0" destOrd="0" parTransId="{CC377DBA-FDD4-4F77-A796-C93FCA704601}" sibTransId="{3E2B00E1-ACE5-4E16-8D5B-4A13206D2C47}"/>
    <dgm:cxn modelId="{A1AEC294-7C73-4248-A5EA-66E960C487ED}" srcId="{B9599792-658D-48CC-82B2-54FA87F5C467}" destId="{34728D97-C1D7-4E1D-8506-3F50D1AF39FD}" srcOrd="0" destOrd="0" parTransId="{AD6CEB0A-9308-4663-B9E7-E9F291F46C01}" sibTransId="{3414A480-6C1D-4019-87F7-25F409FE86D6}"/>
    <dgm:cxn modelId="{FE2F5CB7-AB6F-4352-92BB-F2A040A840E7}" srcId="{B9599792-658D-48CC-82B2-54FA87F5C467}" destId="{215060F2-F629-46F6-AB12-4FC5E4C5E4DA}" srcOrd="1" destOrd="0" parTransId="{97703A77-6611-4C4E-B5A7-86732EEFE8FD}" sibTransId="{D436B306-B773-4F5F-9224-A1C4DFEC3B6D}"/>
    <dgm:cxn modelId="{B498C2D7-0FE6-45E8-A75D-254D10275D6A}" type="presOf" srcId="{B9599792-658D-48CC-82B2-54FA87F5C467}" destId="{8DE7873E-8363-407C-A915-74B28CB9C794}" srcOrd="0" destOrd="0" presId="urn:microsoft.com/office/officeart/2005/8/layout/vList5"/>
    <dgm:cxn modelId="{ED69D0E8-A9DC-4C90-9C19-BB084FD17E5B}" type="presOf" srcId="{571E17E4-A0DF-405A-B365-582A0FCCFAFF}" destId="{2D0024A5-62FD-4431-9F92-9E601D67DA67}" srcOrd="0" destOrd="1" presId="urn:microsoft.com/office/officeart/2005/8/layout/vList5"/>
    <dgm:cxn modelId="{9C5BD49B-B866-4A29-A55B-3A4A0A3C9CF0}" type="presParOf" srcId="{8DE7873E-8363-407C-A915-74B28CB9C794}" destId="{495976B2-BA62-4375-A92F-4D23BE55EE2E}" srcOrd="0" destOrd="0" presId="urn:microsoft.com/office/officeart/2005/8/layout/vList5"/>
    <dgm:cxn modelId="{C10F376E-6D9F-4DC0-8907-5955926AD4F3}" type="presParOf" srcId="{495976B2-BA62-4375-A92F-4D23BE55EE2E}" destId="{0A0E6267-FD93-4311-9DD9-FC46E5F08C90}" srcOrd="0" destOrd="0" presId="urn:microsoft.com/office/officeart/2005/8/layout/vList5"/>
    <dgm:cxn modelId="{E5D24BCE-E05D-428A-8DBA-541D9EF147C5}" type="presParOf" srcId="{495976B2-BA62-4375-A92F-4D23BE55EE2E}" destId="{2D0024A5-62FD-4431-9F92-9E601D67DA67}" srcOrd="1" destOrd="0" presId="urn:microsoft.com/office/officeart/2005/8/layout/vList5"/>
    <dgm:cxn modelId="{F98F3B19-B19A-40B5-9AD3-89E43458D48B}" type="presParOf" srcId="{8DE7873E-8363-407C-A915-74B28CB9C794}" destId="{DC73FF3E-FC31-4EC1-A081-F39AB0DFE922}" srcOrd="1" destOrd="0" presId="urn:microsoft.com/office/officeart/2005/8/layout/vList5"/>
    <dgm:cxn modelId="{BCE562C0-4389-428B-B948-D10D36BE21B8}" type="presParOf" srcId="{8DE7873E-8363-407C-A915-74B28CB9C794}" destId="{1F0F926A-0658-4344-B372-A688F650307E}" srcOrd="2" destOrd="0" presId="urn:microsoft.com/office/officeart/2005/8/layout/vList5"/>
    <dgm:cxn modelId="{C1B69701-2552-4A4C-B227-8351A583A1E3}" type="presParOf" srcId="{1F0F926A-0658-4344-B372-A688F650307E}" destId="{81860922-1DB6-4018-9E0D-89D0919324B3}" srcOrd="0" destOrd="0" presId="urn:microsoft.com/office/officeart/2005/8/layout/vList5"/>
    <dgm:cxn modelId="{6CCC4A95-CF7F-40C8-84D4-0BD1022794D0}" type="presParOf" srcId="{1F0F926A-0658-4344-B372-A688F650307E}" destId="{087D7CA6-6880-4E19-AD0C-00B61C1B57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599792-658D-48CC-82B2-54FA87F5C4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728D97-C1D7-4E1D-8506-3F50D1AF39FD}">
      <dgm:prSet custT="1"/>
      <dgm:spPr/>
      <dgm:t>
        <a:bodyPr/>
        <a:lstStyle/>
        <a:p>
          <a:r>
            <a:rPr lang="fr-FR" sz="2400"/>
            <a:t>Test Spearman</a:t>
          </a:r>
        </a:p>
      </dgm:t>
    </dgm:pt>
    <dgm:pt modelId="{AD6CEB0A-9308-4663-B9E7-E9F291F46C01}" type="parTrans" cxnId="{A1AEC294-7C73-4248-A5EA-66E960C487ED}">
      <dgm:prSet/>
      <dgm:spPr/>
      <dgm:t>
        <a:bodyPr/>
        <a:lstStyle/>
        <a:p>
          <a:endParaRPr lang="fr-FR"/>
        </a:p>
      </dgm:t>
    </dgm:pt>
    <dgm:pt modelId="{3414A480-6C1D-4019-87F7-25F409FE86D6}" type="sibTrans" cxnId="{A1AEC294-7C73-4248-A5EA-66E960C487ED}">
      <dgm:prSet/>
      <dgm:spPr/>
      <dgm:t>
        <a:bodyPr/>
        <a:lstStyle/>
        <a:p>
          <a:endParaRPr lang="fr-FR"/>
        </a:p>
      </dgm:t>
    </dgm:pt>
    <dgm:pt modelId="{215060F2-F629-46F6-AB12-4FC5E4C5E4DA}">
      <dgm:prSet custT="1"/>
      <dgm:spPr/>
      <dgm:t>
        <a:bodyPr/>
        <a:lstStyle/>
        <a:p>
          <a:r>
            <a:rPr lang="en-US" sz="2400"/>
            <a:t>Panier moyen</a:t>
          </a:r>
          <a:endParaRPr lang="fr-FR" sz="2400"/>
        </a:p>
      </dgm:t>
    </dgm:pt>
    <dgm:pt modelId="{97703A77-6611-4C4E-B5A7-86732EEFE8FD}" type="parTrans" cxnId="{FE2F5CB7-AB6F-4352-92BB-F2A040A840E7}">
      <dgm:prSet/>
      <dgm:spPr/>
      <dgm:t>
        <a:bodyPr/>
        <a:lstStyle/>
        <a:p>
          <a:endParaRPr lang="fr-FR"/>
        </a:p>
      </dgm:t>
    </dgm:pt>
    <dgm:pt modelId="{D436B306-B773-4F5F-9224-A1C4DFEC3B6D}" type="sibTrans" cxnId="{FE2F5CB7-AB6F-4352-92BB-F2A040A840E7}">
      <dgm:prSet/>
      <dgm:spPr/>
      <dgm:t>
        <a:bodyPr/>
        <a:lstStyle/>
        <a:p>
          <a:endParaRPr lang="fr-FR"/>
        </a:p>
      </dgm:t>
    </dgm:pt>
    <dgm:pt modelId="{9DB226EC-379E-4D65-94B0-874223AE13A1}">
      <dgm:prSet custT="1"/>
      <dgm:spPr/>
      <dgm:t>
        <a:bodyPr/>
        <a:lstStyle/>
        <a:p>
          <a:pPr algn="ctr">
            <a:buFontTx/>
            <a:buNone/>
          </a:pPr>
          <a:r>
            <a:rPr lang="fr-FR" sz="2000"/>
            <a:t> </a:t>
          </a:r>
          <a:r>
            <a:rPr lang="en-US" sz="2000"/>
            <a:t>Corrélation forte et negative</a:t>
          </a:r>
          <a:endParaRPr lang="fr-FR" sz="2000"/>
        </a:p>
      </dgm:t>
    </dgm:pt>
    <dgm:pt modelId="{5E13BBA3-8A7D-4F49-8428-E9BD4ED627CE}" type="parTrans" cxnId="{44D96B2F-6DCF-4557-B7AA-60CB7C9DD68D}">
      <dgm:prSet/>
      <dgm:spPr/>
      <dgm:t>
        <a:bodyPr/>
        <a:lstStyle/>
        <a:p>
          <a:endParaRPr lang="fr-FR"/>
        </a:p>
      </dgm:t>
    </dgm:pt>
    <dgm:pt modelId="{2346A6A5-F95D-4E1A-A9B3-2BBFF2BCF191}" type="sibTrans" cxnId="{44D96B2F-6DCF-4557-B7AA-60CB7C9DD68D}">
      <dgm:prSet/>
      <dgm:spPr/>
      <dgm:t>
        <a:bodyPr/>
        <a:lstStyle/>
        <a:p>
          <a:endParaRPr lang="fr-FR"/>
        </a:p>
      </dgm:t>
    </dgm:pt>
    <dgm:pt modelId="{33FFF6FD-A256-4AEA-BAEA-A07A8CAD2B01}">
      <dgm:prSet custT="1"/>
      <dgm:spPr/>
      <dgm:t>
        <a:bodyPr/>
        <a:lstStyle/>
        <a:p>
          <a:pPr algn="ctr">
            <a:buFontTx/>
            <a:buNone/>
          </a:pPr>
          <a:r>
            <a:rPr lang="en-US" sz="2000"/>
            <a:t>18–30 &gt;&gt;&gt; 31-50 &gt; 51 ans</a:t>
          </a:r>
          <a:endParaRPr lang="fr-FR" sz="2000"/>
        </a:p>
      </dgm:t>
    </dgm:pt>
    <dgm:pt modelId="{CC377DBA-FDD4-4F77-A796-C93FCA704601}" type="parTrans" cxnId="{6B905A70-704E-4BDC-A9D5-0556A5541071}">
      <dgm:prSet/>
      <dgm:spPr/>
      <dgm:t>
        <a:bodyPr/>
        <a:lstStyle/>
        <a:p>
          <a:endParaRPr lang="fr-FR"/>
        </a:p>
      </dgm:t>
    </dgm:pt>
    <dgm:pt modelId="{3E2B00E1-ACE5-4E16-8D5B-4A13206D2C47}" type="sibTrans" cxnId="{6B905A70-704E-4BDC-A9D5-0556A5541071}">
      <dgm:prSet/>
      <dgm:spPr/>
      <dgm:t>
        <a:bodyPr/>
        <a:lstStyle/>
        <a:p>
          <a:endParaRPr lang="fr-FR"/>
        </a:p>
      </dgm:t>
    </dgm:pt>
    <dgm:pt modelId="{571E17E4-A0DF-405A-B365-582A0FCCFAFF}">
      <dgm:prSet custT="1"/>
      <dgm:spPr/>
      <dgm:t>
        <a:bodyPr/>
        <a:lstStyle/>
        <a:p>
          <a:pPr algn="ctr">
            <a:buFontTx/>
            <a:buNone/>
          </a:pPr>
          <a:r>
            <a:rPr lang="en-US" sz="2000"/>
            <a:t>(</a:t>
          </a:r>
          <a:r>
            <a:rPr lang="fr-FR" sz="2000"/>
            <a:t>C</a:t>
          </a:r>
          <a:r>
            <a:rPr lang="en-US" sz="2000"/>
            <a:t>oeff = - 0.7)</a:t>
          </a:r>
          <a:endParaRPr lang="fr-FR" sz="2000"/>
        </a:p>
      </dgm:t>
    </dgm:pt>
    <dgm:pt modelId="{DFEDE904-4113-43CC-A30D-31F3D49CD046}" type="parTrans" cxnId="{98F99D13-0F3D-4B92-9859-397247B8E26C}">
      <dgm:prSet/>
      <dgm:spPr/>
      <dgm:t>
        <a:bodyPr/>
        <a:lstStyle/>
        <a:p>
          <a:endParaRPr lang="fr-FR"/>
        </a:p>
      </dgm:t>
    </dgm:pt>
    <dgm:pt modelId="{B8C4E4A9-0778-4EB1-82EB-B74C50F20A40}" type="sibTrans" cxnId="{98F99D13-0F3D-4B92-9859-397247B8E26C}">
      <dgm:prSet/>
      <dgm:spPr/>
      <dgm:t>
        <a:bodyPr/>
        <a:lstStyle/>
        <a:p>
          <a:endParaRPr lang="fr-FR"/>
        </a:p>
      </dgm:t>
    </dgm:pt>
    <dgm:pt modelId="{8DE7873E-8363-407C-A915-74B28CB9C794}" type="pres">
      <dgm:prSet presAssocID="{B9599792-658D-48CC-82B2-54FA87F5C467}" presName="Name0" presStyleCnt="0">
        <dgm:presLayoutVars>
          <dgm:dir/>
          <dgm:animLvl val="lvl"/>
          <dgm:resizeHandles val="exact"/>
        </dgm:presLayoutVars>
      </dgm:prSet>
      <dgm:spPr/>
    </dgm:pt>
    <dgm:pt modelId="{495976B2-BA62-4375-A92F-4D23BE55EE2E}" type="pres">
      <dgm:prSet presAssocID="{34728D97-C1D7-4E1D-8506-3F50D1AF39FD}" presName="linNode" presStyleCnt="0"/>
      <dgm:spPr/>
    </dgm:pt>
    <dgm:pt modelId="{0A0E6267-FD93-4311-9DD9-FC46E5F08C90}" type="pres">
      <dgm:prSet presAssocID="{34728D97-C1D7-4E1D-8506-3F50D1AF39FD}" presName="parentText" presStyleLbl="node1" presStyleIdx="0" presStyleCnt="2" custScaleX="106245" custScaleY="31955">
        <dgm:presLayoutVars>
          <dgm:chMax val="1"/>
          <dgm:bulletEnabled val="1"/>
        </dgm:presLayoutVars>
      </dgm:prSet>
      <dgm:spPr/>
    </dgm:pt>
    <dgm:pt modelId="{2D0024A5-62FD-4431-9F92-9E601D67DA67}" type="pres">
      <dgm:prSet presAssocID="{34728D97-C1D7-4E1D-8506-3F50D1AF39FD}" presName="descendantText" presStyleLbl="alignAccFollowNode1" presStyleIdx="0" presStyleCnt="2" custScaleX="103284" custScaleY="32886">
        <dgm:presLayoutVars>
          <dgm:bulletEnabled val="1"/>
        </dgm:presLayoutVars>
      </dgm:prSet>
      <dgm:spPr/>
    </dgm:pt>
    <dgm:pt modelId="{DC73FF3E-FC31-4EC1-A081-F39AB0DFE922}" type="pres">
      <dgm:prSet presAssocID="{3414A480-6C1D-4019-87F7-25F409FE86D6}" presName="sp" presStyleCnt="0"/>
      <dgm:spPr/>
    </dgm:pt>
    <dgm:pt modelId="{1F0F926A-0658-4344-B372-A688F650307E}" type="pres">
      <dgm:prSet presAssocID="{215060F2-F629-46F6-AB12-4FC5E4C5E4DA}" presName="linNode" presStyleCnt="0"/>
      <dgm:spPr/>
    </dgm:pt>
    <dgm:pt modelId="{81860922-1DB6-4018-9E0D-89D0919324B3}" type="pres">
      <dgm:prSet presAssocID="{215060F2-F629-46F6-AB12-4FC5E4C5E4DA}" presName="parentText" presStyleLbl="node1" presStyleIdx="1" presStyleCnt="2" custScaleX="110116" custScaleY="31955">
        <dgm:presLayoutVars>
          <dgm:chMax val="1"/>
          <dgm:bulletEnabled val="1"/>
        </dgm:presLayoutVars>
      </dgm:prSet>
      <dgm:spPr/>
    </dgm:pt>
    <dgm:pt modelId="{087D7CA6-6880-4E19-AD0C-00B61C1B57B0}" type="pres">
      <dgm:prSet presAssocID="{215060F2-F629-46F6-AB12-4FC5E4C5E4DA}" presName="descendantText" presStyleLbl="alignAccFollowNode1" presStyleIdx="1" presStyleCnt="2" custScaleX="105740" custScaleY="33217">
        <dgm:presLayoutVars>
          <dgm:bulletEnabled val="1"/>
        </dgm:presLayoutVars>
      </dgm:prSet>
      <dgm:spPr/>
    </dgm:pt>
  </dgm:ptLst>
  <dgm:cxnLst>
    <dgm:cxn modelId="{1B80B60C-81B7-4693-AB63-0FD12619959E}" type="presOf" srcId="{9DB226EC-379E-4D65-94B0-874223AE13A1}" destId="{2D0024A5-62FD-4431-9F92-9E601D67DA67}" srcOrd="0" destOrd="0" presId="urn:microsoft.com/office/officeart/2005/8/layout/vList5"/>
    <dgm:cxn modelId="{98F99D13-0F3D-4B92-9859-397247B8E26C}" srcId="{34728D97-C1D7-4E1D-8506-3F50D1AF39FD}" destId="{571E17E4-A0DF-405A-B365-582A0FCCFAFF}" srcOrd="1" destOrd="0" parTransId="{DFEDE904-4113-43CC-A30D-31F3D49CD046}" sibTransId="{B8C4E4A9-0778-4EB1-82EB-B74C50F20A40}"/>
    <dgm:cxn modelId="{44D96B2F-6DCF-4557-B7AA-60CB7C9DD68D}" srcId="{34728D97-C1D7-4E1D-8506-3F50D1AF39FD}" destId="{9DB226EC-379E-4D65-94B0-874223AE13A1}" srcOrd="0" destOrd="0" parTransId="{5E13BBA3-8A7D-4F49-8428-E9BD4ED627CE}" sibTransId="{2346A6A5-F95D-4E1A-A9B3-2BBFF2BCF191}"/>
    <dgm:cxn modelId="{974EB83E-9A5A-46D4-BA23-05C0D83601EB}" type="presOf" srcId="{34728D97-C1D7-4E1D-8506-3F50D1AF39FD}" destId="{0A0E6267-FD93-4311-9DD9-FC46E5F08C90}" srcOrd="0" destOrd="0" presId="urn:microsoft.com/office/officeart/2005/8/layout/vList5"/>
    <dgm:cxn modelId="{A5229146-5F76-471C-A83E-7CEACB9BC215}" type="presOf" srcId="{33FFF6FD-A256-4AEA-BAEA-A07A8CAD2B01}" destId="{087D7CA6-6880-4E19-AD0C-00B61C1B57B0}" srcOrd="0" destOrd="0" presId="urn:microsoft.com/office/officeart/2005/8/layout/vList5"/>
    <dgm:cxn modelId="{2AD6FF4A-B3E4-424A-9009-D092C3B7DBAC}" type="presOf" srcId="{215060F2-F629-46F6-AB12-4FC5E4C5E4DA}" destId="{81860922-1DB6-4018-9E0D-89D0919324B3}" srcOrd="0" destOrd="0" presId="urn:microsoft.com/office/officeart/2005/8/layout/vList5"/>
    <dgm:cxn modelId="{6B905A70-704E-4BDC-A9D5-0556A5541071}" srcId="{215060F2-F629-46F6-AB12-4FC5E4C5E4DA}" destId="{33FFF6FD-A256-4AEA-BAEA-A07A8CAD2B01}" srcOrd="0" destOrd="0" parTransId="{CC377DBA-FDD4-4F77-A796-C93FCA704601}" sibTransId="{3E2B00E1-ACE5-4E16-8D5B-4A13206D2C47}"/>
    <dgm:cxn modelId="{A1AEC294-7C73-4248-A5EA-66E960C487ED}" srcId="{B9599792-658D-48CC-82B2-54FA87F5C467}" destId="{34728D97-C1D7-4E1D-8506-3F50D1AF39FD}" srcOrd="0" destOrd="0" parTransId="{AD6CEB0A-9308-4663-B9E7-E9F291F46C01}" sibTransId="{3414A480-6C1D-4019-87F7-25F409FE86D6}"/>
    <dgm:cxn modelId="{FE2F5CB7-AB6F-4352-92BB-F2A040A840E7}" srcId="{B9599792-658D-48CC-82B2-54FA87F5C467}" destId="{215060F2-F629-46F6-AB12-4FC5E4C5E4DA}" srcOrd="1" destOrd="0" parTransId="{97703A77-6611-4C4E-B5A7-86732EEFE8FD}" sibTransId="{D436B306-B773-4F5F-9224-A1C4DFEC3B6D}"/>
    <dgm:cxn modelId="{B498C2D7-0FE6-45E8-A75D-254D10275D6A}" type="presOf" srcId="{B9599792-658D-48CC-82B2-54FA87F5C467}" destId="{8DE7873E-8363-407C-A915-74B28CB9C794}" srcOrd="0" destOrd="0" presId="urn:microsoft.com/office/officeart/2005/8/layout/vList5"/>
    <dgm:cxn modelId="{ED69D0E8-A9DC-4C90-9C19-BB084FD17E5B}" type="presOf" srcId="{571E17E4-A0DF-405A-B365-582A0FCCFAFF}" destId="{2D0024A5-62FD-4431-9F92-9E601D67DA67}" srcOrd="0" destOrd="1" presId="urn:microsoft.com/office/officeart/2005/8/layout/vList5"/>
    <dgm:cxn modelId="{9C5BD49B-B866-4A29-A55B-3A4A0A3C9CF0}" type="presParOf" srcId="{8DE7873E-8363-407C-A915-74B28CB9C794}" destId="{495976B2-BA62-4375-A92F-4D23BE55EE2E}" srcOrd="0" destOrd="0" presId="urn:microsoft.com/office/officeart/2005/8/layout/vList5"/>
    <dgm:cxn modelId="{C10F376E-6D9F-4DC0-8907-5955926AD4F3}" type="presParOf" srcId="{495976B2-BA62-4375-A92F-4D23BE55EE2E}" destId="{0A0E6267-FD93-4311-9DD9-FC46E5F08C90}" srcOrd="0" destOrd="0" presId="urn:microsoft.com/office/officeart/2005/8/layout/vList5"/>
    <dgm:cxn modelId="{E5D24BCE-E05D-428A-8DBA-541D9EF147C5}" type="presParOf" srcId="{495976B2-BA62-4375-A92F-4D23BE55EE2E}" destId="{2D0024A5-62FD-4431-9F92-9E601D67DA67}" srcOrd="1" destOrd="0" presId="urn:microsoft.com/office/officeart/2005/8/layout/vList5"/>
    <dgm:cxn modelId="{F98F3B19-B19A-40B5-9AD3-89E43458D48B}" type="presParOf" srcId="{8DE7873E-8363-407C-A915-74B28CB9C794}" destId="{DC73FF3E-FC31-4EC1-A081-F39AB0DFE922}" srcOrd="1" destOrd="0" presId="urn:microsoft.com/office/officeart/2005/8/layout/vList5"/>
    <dgm:cxn modelId="{BCE562C0-4389-428B-B948-D10D36BE21B8}" type="presParOf" srcId="{8DE7873E-8363-407C-A915-74B28CB9C794}" destId="{1F0F926A-0658-4344-B372-A688F650307E}" srcOrd="2" destOrd="0" presId="urn:microsoft.com/office/officeart/2005/8/layout/vList5"/>
    <dgm:cxn modelId="{C1B69701-2552-4A4C-B227-8351A583A1E3}" type="presParOf" srcId="{1F0F926A-0658-4344-B372-A688F650307E}" destId="{81860922-1DB6-4018-9E0D-89D0919324B3}" srcOrd="0" destOrd="0" presId="urn:microsoft.com/office/officeart/2005/8/layout/vList5"/>
    <dgm:cxn modelId="{6CCC4A95-CF7F-40C8-84D4-0BD1022794D0}" type="presParOf" srcId="{1F0F926A-0658-4344-B372-A688F650307E}" destId="{087D7CA6-6880-4E19-AD0C-00B61C1B57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09D64-3461-4A76-B590-8BC161A48514}">
      <dsp:nvSpPr>
        <dsp:cNvPr id="0" name=""/>
        <dsp:cNvSpPr/>
      </dsp:nvSpPr>
      <dsp:spPr>
        <a:xfrm>
          <a:off x="0" y="310302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800" kern="1200"/>
            <a:t>Introduction</a:t>
          </a:r>
          <a:endParaRPr lang="en-US" sz="2800" kern="1200"/>
        </a:p>
      </dsp:txBody>
      <dsp:txXfrm>
        <a:off x="318084" y="310302"/>
        <a:ext cx="2898096" cy="1060279"/>
      </dsp:txXfrm>
    </dsp:sp>
    <dsp:sp modelId="{6271D7E4-4393-43C2-B3A7-43EA700765FC}">
      <dsp:nvSpPr>
        <dsp:cNvPr id="0" name=""/>
        <dsp:cNvSpPr/>
      </dsp:nvSpPr>
      <dsp:spPr>
        <a:xfrm>
          <a:off x="8930" y="1400078"/>
          <a:ext cx="3216180" cy="2611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Nettoyage de données</a:t>
          </a:r>
          <a:endParaRPr lang="en-US" sz="2000" kern="1200"/>
        </a:p>
      </dsp:txBody>
      <dsp:txXfrm>
        <a:off x="8930" y="1400078"/>
        <a:ext cx="3216180" cy="2611459"/>
      </dsp:txXfrm>
    </dsp:sp>
    <dsp:sp modelId="{53849A79-FD85-4D8C-9998-E0EC629EDD5B}">
      <dsp:nvSpPr>
        <dsp:cNvPr id="0" name=""/>
        <dsp:cNvSpPr/>
      </dsp:nvSpPr>
      <dsp:spPr>
        <a:xfrm>
          <a:off x="3490667" y="339799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800" kern="1200"/>
            <a:t>Analyses Univariées</a:t>
          </a:r>
          <a:endParaRPr lang="en-US" sz="2800" kern="1200"/>
        </a:p>
      </dsp:txBody>
      <dsp:txXfrm>
        <a:off x="3808751" y="339799"/>
        <a:ext cx="2898096" cy="1060279"/>
      </dsp:txXfrm>
    </dsp:sp>
    <dsp:sp modelId="{B14E97BD-9EEF-4CF3-8A54-D67F0309D551}">
      <dsp:nvSpPr>
        <dsp:cNvPr id="0" name=""/>
        <dsp:cNvSpPr/>
      </dsp:nvSpPr>
      <dsp:spPr>
        <a:xfrm>
          <a:off x="3490667" y="1400078"/>
          <a:ext cx="3216180" cy="26114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Evolution temporelle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Produits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Clients</a:t>
          </a:r>
          <a:endParaRPr lang="en-US" sz="2000" kern="1200"/>
        </a:p>
      </dsp:txBody>
      <dsp:txXfrm>
        <a:off x="3490667" y="1400078"/>
        <a:ext cx="3216180" cy="2611459"/>
      </dsp:txXfrm>
    </dsp:sp>
    <dsp:sp modelId="{093CC4E9-37D4-4993-B68C-F7E6724BC867}">
      <dsp:nvSpPr>
        <dsp:cNvPr id="0" name=""/>
        <dsp:cNvSpPr/>
      </dsp:nvSpPr>
      <dsp:spPr>
        <a:xfrm>
          <a:off x="6972405" y="339799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800" kern="1200"/>
            <a:t>Analyses Bivariées</a:t>
          </a:r>
          <a:endParaRPr lang="en-US" sz="2800" kern="1200"/>
        </a:p>
      </dsp:txBody>
      <dsp:txXfrm>
        <a:off x="7290489" y="339799"/>
        <a:ext cx="2898096" cy="1060279"/>
      </dsp:txXfrm>
    </dsp:sp>
    <dsp:sp modelId="{CAB432EF-3335-419E-8526-84CCAA0432E9}">
      <dsp:nvSpPr>
        <dsp:cNvPr id="0" name=""/>
        <dsp:cNvSpPr/>
      </dsp:nvSpPr>
      <dsp:spPr>
        <a:xfrm>
          <a:off x="6972405" y="1400078"/>
          <a:ext cx="3216180" cy="26114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Genre x Catégorie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Age x Panier total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Age x Panier moyen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Age x Fréquence achat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Age x Catégorie</a:t>
          </a:r>
          <a:endParaRPr lang="en-US" sz="2000" kern="1200"/>
        </a:p>
      </dsp:txBody>
      <dsp:txXfrm>
        <a:off x="6972405" y="1400078"/>
        <a:ext cx="3216180" cy="26114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024A5-62FD-4431-9F92-9E601D67DA67}">
      <dsp:nvSpPr>
        <dsp:cNvPr id="0" name=""/>
        <dsp:cNvSpPr/>
      </dsp:nvSpPr>
      <dsp:spPr>
        <a:xfrm rot="5400000">
          <a:off x="3688318" y="-1055361"/>
          <a:ext cx="693023" cy="3706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000" kern="1200"/>
            <a:t> </a:t>
          </a:r>
          <a:r>
            <a:rPr lang="en-US" sz="2000" kern="1200">
              <a:latin typeface="+mn-lt"/>
              <a:ea typeface="+mn-ea"/>
              <a:cs typeface="+mn-cs"/>
            </a:rPr>
            <a:t>Corrélation faible et negative </a:t>
          </a:r>
          <a:endParaRPr lang="fr-FR" sz="2000" kern="120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(</a:t>
          </a:r>
          <a:r>
            <a:rPr lang="fr-FR" sz="2000" kern="1200"/>
            <a:t>C</a:t>
          </a:r>
          <a:r>
            <a:rPr lang="en-US" sz="2000" kern="1200"/>
            <a:t>oeff = - 0.21)</a:t>
          </a:r>
          <a:endParaRPr lang="fr-FR" sz="2000" kern="1200"/>
        </a:p>
      </dsp:txBody>
      <dsp:txXfrm rot="-5400000">
        <a:off x="2181691" y="485097"/>
        <a:ext cx="3672447" cy="625361"/>
      </dsp:txXfrm>
    </dsp:sp>
    <dsp:sp modelId="{0A0E6267-FD93-4311-9DD9-FC46E5F08C90}">
      <dsp:nvSpPr>
        <dsp:cNvPr id="0" name=""/>
        <dsp:cNvSpPr/>
      </dsp:nvSpPr>
      <dsp:spPr>
        <a:xfrm>
          <a:off x="889" y="379358"/>
          <a:ext cx="2180801" cy="83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Spearman</a:t>
          </a:r>
        </a:p>
      </dsp:txBody>
      <dsp:txXfrm>
        <a:off x="41740" y="420209"/>
        <a:ext cx="2099099" cy="755137"/>
      </dsp:txXfrm>
    </dsp:sp>
    <dsp:sp modelId="{087D7CA6-6880-4E19-AD0C-00B61C1B57B0}">
      <dsp:nvSpPr>
        <dsp:cNvPr id="0" name=""/>
        <dsp:cNvSpPr/>
      </dsp:nvSpPr>
      <dsp:spPr>
        <a:xfrm rot="5400000">
          <a:off x="3687174" y="-63409"/>
          <a:ext cx="703560" cy="36993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>
              <a:solidFill>
                <a:schemeClr val="tx1"/>
              </a:solidFill>
              <a:latin typeface="+mn-lt"/>
              <a:ea typeface="+mn-ea"/>
              <a:cs typeface="+mn-cs"/>
            </a:rPr>
            <a:t>18–30 &lt;&lt; 51+ &lt; 31-50 ans</a:t>
          </a:r>
          <a:endParaRPr lang="fr-FR" sz="2000" kern="1200"/>
        </a:p>
      </dsp:txBody>
      <dsp:txXfrm rot="-5400000">
        <a:off x="2189277" y="1468833"/>
        <a:ext cx="3665011" cy="634870"/>
      </dsp:txXfrm>
    </dsp:sp>
    <dsp:sp modelId="{81860922-1DB6-4018-9E0D-89D0919324B3}">
      <dsp:nvSpPr>
        <dsp:cNvPr id="0" name=""/>
        <dsp:cNvSpPr/>
      </dsp:nvSpPr>
      <dsp:spPr>
        <a:xfrm>
          <a:off x="889" y="1346347"/>
          <a:ext cx="2188386" cy="87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Fréquence achat</a:t>
          </a:r>
          <a:endParaRPr lang="fr-FR" sz="2400" kern="1200"/>
        </a:p>
      </dsp:txBody>
      <dsp:txXfrm>
        <a:off x="43839" y="1389297"/>
        <a:ext cx="2102486" cy="7939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55FD-65C3-43B1-BEC1-7B8602EFC683}">
      <dsp:nvSpPr>
        <dsp:cNvPr id="0" name=""/>
        <dsp:cNvSpPr/>
      </dsp:nvSpPr>
      <dsp:spPr>
        <a:xfrm rot="5400000">
          <a:off x="3154341" y="-391501"/>
          <a:ext cx="953522" cy="33362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Les différences entre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certaines médianes sont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statistiquement significatives</a:t>
          </a:r>
        </a:p>
      </dsp:txBody>
      <dsp:txXfrm rot="-5400000">
        <a:off x="1962992" y="846395"/>
        <a:ext cx="3289674" cy="860428"/>
      </dsp:txXfrm>
    </dsp:sp>
    <dsp:sp modelId="{AE1470B9-A434-4970-A603-89C288B99128}">
      <dsp:nvSpPr>
        <dsp:cNvPr id="0" name=""/>
        <dsp:cNvSpPr/>
      </dsp:nvSpPr>
      <dsp:spPr>
        <a:xfrm>
          <a:off x="130" y="690543"/>
          <a:ext cx="1985222" cy="1172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Kruskal-Wallis</a:t>
          </a:r>
        </a:p>
      </dsp:txBody>
      <dsp:txXfrm>
        <a:off x="57349" y="747762"/>
        <a:ext cx="1870784" cy="1057694"/>
      </dsp:txXfrm>
    </dsp:sp>
    <dsp:sp modelId="{796E350D-02BE-4452-843D-818BE042D9BA}">
      <dsp:nvSpPr>
        <dsp:cNvPr id="0" name=""/>
        <dsp:cNvSpPr/>
      </dsp:nvSpPr>
      <dsp:spPr>
        <a:xfrm rot="5400000">
          <a:off x="3172430" y="1029749"/>
          <a:ext cx="959695" cy="3336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/>
            <a:t>0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 31-50 ans</a:t>
          </a:r>
          <a:endParaRPr lang="fr-FR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/>
            <a:t>1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 31-50 &amp; 51-70 ans</a:t>
          </a:r>
          <a:endParaRPr lang="fr-FR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/>
            <a:t>2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 18-30 ans</a:t>
          </a:r>
          <a:endParaRPr lang="fr-FR" sz="1800" kern="1200"/>
        </a:p>
      </dsp:txBody>
      <dsp:txXfrm rot="-5400000">
        <a:off x="1984256" y="2264771"/>
        <a:ext cx="3289196" cy="865999"/>
      </dsp:txXfrm>
    </dsp:sp>
    <dsp:sp modelId="{09D6B66E-4289-4384-A47A-7B9D97E9BB49}">
      <dsp:nvSpPr>
        <dsp:cNvPr id="0" name=""/>
        <dsp:cNvSpPr/>
      </dsp:nvSpPr>
      <dsp:spPr>
        <a:xfrm>
          <a:off x="130" y="2063603"/>
          <a:ext cx="1984124" cy="1268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Catégories</a:t>
          </a:r>
          <a:endParaRPr lang="fr-FR" sz="2400" kern="1200"/>
        </a:p>
      </dsp:txBody>
      <dsp:txXfrm>
        <a:off x="62045" y="2125518"/>
        <a:ext cx="1860294" cy="1144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B2692-3520-4E2D-8C56-2261120ED399}">
      <dsp:nvSpPr>
        <dsp:cNvPr id="0" name=""/>
        <dsp:cNvSpPr/>
      </dsp:nvSpPr>
      <dsp:spPr>
        <a:xfrm>
          <a:off x="1539" y="204271"/>
          <a:ext cx="5557218" cy="1890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Points faibles  (promotion) </a:t>
          </a:r>
          <a:endParaRPr lang="en-US" sz="2700" kern="1200"/>
        </a:p>
      </dsp:txBody>
      <dsp:txXfrm>
        <a:off x="946539" y="204271"/>
        <a:ext cx="3667218" cy="1890000"/>
      </dsp:txXfrm>
    </dsp:sp>
    <dsp:sp modelId="{914D0297-A01D-4044-B4A9-1F6303A8BCF8}">
      <dsp:nvSpPr>
        <dsp:cNvPr id="0" name=""/>
        <dsp:cNvSpPr/>
      </dsp:nvSpPr>
      <dsp:spPr>
        <a:xfrm>
          <a:off x="957603" y="2305731"/>
          <a:ext cx="3519097" cy="165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18-30 : catégorie 0 &amp; 1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31-50 : catégorie 2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51+     : catégorie 0 &amp; 2</a:t>
          </a:r>
          <a:endParaRPr lang="en-US" sz="2700" kern="1200"/>
        </a:p>
      </dsp:txBody>
      <dsp:txXfrm>
        <a:off x="957603" y="2305731"/>
        <a:ext cx="3519097" cy="1653750"/>
      </dsp:txXfrm>
    </dsp:sp>
    <dsp:sp modelId="{1CF8AD90-0196-472A-A359-61BB028D0542}">
      <dsp:nvSpPr>
        <dsp:cNvPr id="0" name=""/>
        <dsp:cNvSpPr/>
      </dsp:nvSpPr>
      <dsp:spPr>
        <a:xfrm>
          <a:off x="5342758" y="204271"/>
          <a:ext cx="5557218" cy="1890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Points forts  (fidélisation)</a:t>
          </a:r>
          <a:endParaRPr lang="en-US" sz="2700" kern="1200"/>
        </a:p>
      </dsp:txBody>
      <dsp:txXfrm>
        <a:off x="6287758" y="204271"/>
        <a:ext cx="3667218" cy="1890000"/>
      </dsp:txXfrm>
    </dsp:sp>
    <dsp:sp modelId="{211E78BC-0901-47A4-AC13-BD26D7C03F70}">
      <dsp:nvSpPr>
        <dsp:cNvPr id="0" name=""/>
        <dsp:cNvSpPr/>
      </dsp:nvSpPr>
      <dsp:spPr>
        <a:xfrm>
          <a:off x="6325718" y="2297660"/>
          <a:ext cx="3739518" cy="165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18-30 : catégorie 2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31-50 : catégorie 0 &amp; 1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51+     : catégorie 1</a:t>
          </a:r>
          <a:endParaRPr lang="en-US" sz="2700" kern="1200"/>
        </a:p>
      </dsp:txBody>
      <dsp:txXfrm>
        <a:off x="6325718" y="2297660"/>
        <a:ext cx="3739518" cy="165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51761-2599-4D75-8E9F-BC073FD1E2C1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Suppression - données de Test</a:t>
          </a:r>
          <a:endParaRPr lang="en-US" sz="2800" kern="1200"/>
        </a:p>
      </dsp:txBody>
      <dsp:txXfrm>
        <a:off x="28038" y="28038"/>
        <a:ext cx="7298593" cy="901218"/>
      </dsp:txXfrm>
    </dsp:sp>
    <dsp:sp modelId="{AE72B315-7963-436E-B8B8-CD036A46E20E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Jointure - clés communes </a:t>
          </a:r>
          <a:r>
            <a:rPr lang="fr-FR" sz="2800" kern="1200" err="1"/>
            <a:t>id_prod</a:t>
          </a:r>
          <a:r>
            <a:rPr lang="fr-FR" sz="2800" kern="1200"/>
            <a:t>  et </a:t>
          </a:r>
          <a:r>
            <a:rPr lang="fr-FR" sz="2800" kern="1200" err="1"/>
            <a:t>client_id</a:t>
          </a:r>
          <a:endParaRPr lang="en-US" sz="2800" kern="1200"/>
        </a:p>
      </dsp:txBody>
      <dsp:txXfrm>
        <a:off x="732583" y="1159385"/>
        <a:ext cx="7029617" cy="901218"/>
      </dsp:txXfrm>
    </dsp:sp>
    <dsp:sp modelId="{FAC7FC09-47DD-43BE-9F6F-18A10D998B78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Imputation - prix du produit  0_2245 </a:t>
          </a:r>
          <a:endParaRPr lang="en-US" sz="2800" kern="1200"/>
        </a:p>
      </dsp:txBody>
      <dsp:txXfrm>
        <a:off x="1426612" y="2290733"/>
        <a:ext cx="7040133" cy="901218"/>
      </dsp:txXfrm>
    </dsp:sp>
    <dsp:sp modelId="{E2FB9278-7020-4970-95B2-3A1A1DDF759D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Ajout - variables nécessaires à l’analyse</a:t>
          </a:r>
          <a:endParaRPr lang="en-US" sz="2800" kern="1200"/>
        </a:p>
      </dsp:txBody>
      <dsp:txXfrm>
        <a:off x="2131157" y="3422081"/>
        <a:ext cx="7029617" cy="901218"/>
      </dsp:txXfrm>
    </dsp:sp>
    <dsp:sp modelId="{84DD051C-471A-4CCB-B6C8-1D1895C5D5B6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E2DCBBCD-0A80-4B51-A2F3-BD0825D98A1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8634787" y="1864548"/>
        <a:ext cx="342233" cy="468236"/>
      </dsp:txXfrm>
    </dsp:sp>
    <dsp:sp modelId="{A828B922-2223-487D-9CC0-48AF5078B719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8D58-188E-4FD7-8F33-6EBFF09DBAE7}">
      <dsp:nvSpPr>
        <dsp:cNvPr id="0" name=""/>
        <dsp:cNvSpPr/>
      </dsp:nvSpPr>
      <dsp:spPr>
        <a:xfrm>
          <a:off x="0" y="50872"/>
          <a:ext cx="293738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Chiffre d’affaires :</a:t>
          </a:r>
          <a:endParaRPr lang="en-US" sz="1800" kern="1200"/>
        </a:p>
      </dsp:txBody>
      <dsp:txXfrm>
        <a:off x="21075" y="71947"/>
        <a:ext cx="2895237" cy="389580"/>
      </dsp:txXfrm>
    </dsp:sp>
    <dsp:sp modelId="{C8B795B0-D585-4CDA-B2DE-C09914998812}">
      <dsp:nvSpPr>
        <dsp:cNvPr id="0" name=""/>
        <dsp:cNvSpPr/>
      </dsp:nvSpPr>
      <dsp:spPr>
        <a:xfrm>
          <a:off x="0" y="456474"/>
          <a:ext cx="2937387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Total = 11.9M 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Mensuel = 500k 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Oct 21 = 320k (↘ 36%) 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Categ 1 &gt; Categ 0 &gt;&gt; Categ 2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/>
        </a:p>
      </dsp:txBody>
      <dsp:txXfrm>
        <a:off x="0" y="456474"/>
        <a:ext cx="2937387" cy="1751220"/>
      </dsp:txXfrm>
    </dsp:sp>
    <dsp:sp modelId="{3597826C-41B1-41CE-B9A4-928EE6D9A837}">
      <dsp:nvSpPr>
        <dsp:cNvPr id="0" name=""/>
        <dsp:cNvSpPr/>
      </dsp:nvSpPr>
      <dsp:spPr>
        <a:xfrm>
          <a:off x="0" y="2164274"/>
          <a:ext cx="293738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Nombre de ventes :</a:t>
          </a:r>
          <a:endParaRPr lang="en-US" sz="1800" kern="1200"/>
        </a:p>
      </dsp:txBody>
      <dsp:txXfrm>
        <a:off x="21075" y="2185349"/>
        <a:ext cx="2895237" cy="389580"/>
      </dsp:txXfrm>
    </dsp:sp>
    <dsp:sp modelId="{1F1C9CF2-CABF-454F-8BD6-FB62099AE5A0}">
      <dsp:nvSpPr>
        <dsp:cNvPr id="0" name=""/>
        <dsp:cNvSpPr/>
      </dsp:nvSpPr>
      <dsp:spPr>
        <a:xfrm>
          <a:off x="0" y="2639424"/>
          <a:ext cx="2937387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Total  = 680k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Mensuel = 28.6k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Oct 21 = 21.6k (↘ 24%)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Categ 0 &gt;&gt; Categ 1 &gt;&gt; Categ 2</a:t>
          </a:r>
          <a:endParaRPr lang="en-US" sz="1400" kern="1200"/>
        </a:p>
      </dsp:txBody>
      <dsp:txXfrm>
        <a:off x="0" y="2639424"/>
        <a:ext cx="2937387" cy="1453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8D58-188E-4FD7-8F33-6EBFF09DBAE7}">
      <dsp:nvSpPr>
        <dsp:cNvPr id="0" name=""/>
        <dsp:cNvSpPr/>
      </dsp:nvSpPr>
      <dsp:spPr>
        <a:xfrm>
          <a:off x="0" y="11795"/>
          <a:ext cx="3716593" cy="819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Prix (Valeurs &amp; Variations) </a:t>
          </a:r>
          <a:r>
            <a:rPr lang="fr-FR" sz="3900" kern="1200"/>
            <a:t>:</a:t>
          </a:r>
          <a:endParaRPr lang="en-US" sz="3900" kern="1200"/>
        </a:p>
      </dsp:txBody>
      <dsp:txXfrm>
        <a:off x="39980" y="51775"/>
        <a:ext cx="3636633" cy="739040"/>
      </dsp:txXfrm>
    </dsp:sp>
    <dsp:sp modelId="{C8B795B0-D585-4CDA-B2DE-C09914998812}">
      <dsp:nvSpPr>
        <dsp:cNvPr id="0" name=""/>
        <dsp:cNvSpPr/>
      </dsp:nvSpPr>
      <dsp:spPr>
        <a:xfrm>
          <a:off x="0" y="820911"/>
          <a:ext cx="371659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0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 Categ 0 &lt; Categ 1 &lt;&lt; Categ 2</a:t>
          </a:r>
        </a:p>
      </dsp:txBody>
      <dsp:txXfrm>
        <a:off x="0" y="820911"/>
        <a:ext cx="3716593" cy="662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8D58-188E-4FD7-8F33-6EBFF09DBAE7}">
      <dsp:nvSpPr>
        <dsp:cNvPr id="0" name=""/>
        <dsp:cNvSpPr/>
      </dsp:nvSpPr>
      <dsp:spPr>
        <a:xfrm>
          <a:off x="0" y="86908"/>
          <a:ext cx="2937387" cy="676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8600 clients</a:t>
          </a:r>
          <a:endParaRPr lang="en-US" sz="2100" kern="1200"/>
        </a:p>
      </dsp:txBody>
      <dsp:txXfrm>
        <a:off x="33040" y="119948"/>
        <a:ext cx="2871307" cy="610746"/>
      </dsp:txXfrm>
    </dsp:sp>
    <dsp:sp modelId="{C8B795B0-D585-4CDA-B2DE-C09914998812}">
      <dsp:nvSpPr>
        <dsp:cNvPr id="0" name=""/>
        <dsp:cNvSpPr/>
      </dsp:nvSpPr>
      <dsp:spPr>
        <a:xfrm>
          <a:off x="0" y="753033"/>
          <a:ext cx="2937387" cy="71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6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4 clients pro (&lt; 0.5%)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/>
        </a:p>
      </dsp:txBody>
      <dsp:txXfrm>
        <a:off x="0" y="753033"/>
        <a:ext cx="2937387" cy="717254"/>
      </dsp:txXfrm>
    </dsp:sp>
    <dsp:sp modelId="{3597826C-41B1-41CE-B9A4-928EE6D9A837}">
      <dsp:nvSpPr>
        <dsp:cNvPr id="0" name=""/>
        <dsp:cNvSpPr/>
      </dsp:nvSpPr>
      <dsp:spPr>
        <a:xfrm>
          <a:off x="0" y="1445609"/>
          <a:ext cx="2937387" cy="676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Chiffre d’affaires :</a:t>
          </a:r>
          <a:endParaRPr lang="en-US" sz="2100" kern="1200"/>
        </a:p>
      </dsp:txBody>
      <dsp:txXfrm>
        <a:off x="33040" y="1478649"/>
        <a:ext cx="2871307" cy="610746"/>
      </dsp:txXfrm>
    </dsp:sp>
    <dsp:sp modelId="{1F1C9CF2-CABF-454F-8BD6-FB62099AE5A0}">
      <dsp:nvSpPr>
        <dsp:cNvPr id="0" name=""/>
        <dsp:cNvSpPr/>
      </dsp:nvSpPr>
      <dsp:spPr>
        <a:xfrm>
          <a:off x="0" y="2147115"/>
          <a:ext cx="2937387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6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Pro 21 fois &gt; Particulier</a:t>
          </a:r>
          <a:endParaRPr lang="en-US" sz="1600" kern="120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/>
        </a:p>
      </dsp:txBody>
      <dsp:txXfrm>
        <a:off x="0" y="2147115"/>
        <a:ext cx="2937387" cy="825930"/>
      </dsp:txXfrm>
    </dsp:sp>
    <dsp:sp modelId="{06EFB6D3-D1EB-448D-AB3E-5EFED00C1B01}">
      <dsp:nvSpPr>
        <dsp:cNvPr id="0" name=""/>
        <dsp:cNvSpPr/>
      </dsp:nvSpPr>
      <dsp:spPr>
        <a:xfrm>
          <a:off x="0" y="2973045"/>
          <a:ext cx="2937387" cy="676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Nombre d’achats :</a:t>
          </a:r>
          <a:endParaRPr lang="en-US" sz="2100" kern="1200"/>
        </a:p>
      </dsp:txBody>
      <dsp:txXfrm>
        <a:off x="33040" y="3006085"/>
        <a:ext cx="2871307" cy="610746"/>
      </dsp:txXfrm>
    </dsp:sp>
    <dsp:sp modelId="{5A4A7AC6-FC59-44F9-B25A-E1C65C397110}">
      <dsp:nvSpPr>
        <dsp:cNvPr id="0" name=""/>
        <dsp:cNvSpPr/>
      </dsp:nvSpPr>
      <dsp:spPr>
        <a:xfrm>
          <a:off x="0" y="3649872"/>
          <a:ext cx="2937387" cy="39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6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Pro 12 fois &gt; Particulier</a:t>
          </a:r>
          <a:endParaRPr lang="en-US" sz="1600" kern="1200"/>
        </a:p>
      </dsp:txBody>
      <dsp:txXfrm>
        <a:off x="0" y="3649872"/>
        <a:ext cx="2937387" cy="391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8D58-188E-4FD7-8F33-6EBFF09DBAE7}">
      <dsp:nvSpPr>
        <dsp:cNvPr id="0" name=""/>
        <dsp:cNvSpPr/>
      </dsp:nvSpPr>
      <dsp:spPr>
        <a:xfrm>
          <a:off x="0" y="765500"/>
          <a:ext cx="4687527" cy="644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Répartition moyennement inégale</a:t>
          </a:r>
        </a:p>
      </dsp:txBody>
      <dsp:txXfrm>
        <a:off x="31467" y="796967"/>
        <a:ext cx="4624593" cy="581662"/>
      </dsp:txXfrm>
    </dsp:sp>
    <dsp:sp modelId="{C8B795B0-D585-4CDA-B2DE-C09914998812}">
      <dsp:nvSpPr>
        <dsp:cNvPr id="0" name=""/>
        <dsp:cNvSpPr/>
      </dsp:nvSpPr>
      <dsp:spPr>
        <a:xfrm>
          <a:off x="0" y="1405156"/>
          <a:ext cx="468752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/>
        </a:p>
      </dsp:txBody>
      <dsp:txXfrm>
        <a:off x="0" y="1405156"/>
        <a:ext cx="4687527" cy="331200"/>
      </dsp:txXfrm>
    </dsp:sp>
    <dsp:sp modelId="{3597826C-41B1-41CE-B9A4-928EE6D9A837}">
      <dsp:nvSpPr>
        <dsp:cNvPr id="0" name=""/>
        <dsp:cNvSpPr/>
      </dsp:nvSpPr>
      <dsp:spPr>
        <a:xfrm>
          <a:off x="0" y="1726459"/>
          <a:ext cx="4687527" cy="644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50-50 des clients générant 80-20% du CA</a:t>
          </a:r>
        </a:p>
      </dsp:txBody>
      <dsp:txXfrm>
        <a:off x="31467" y="1757926"/>
        <a:ext cx="4624593" cy="581662"/>
      </dsp:txXfrm>
    </dsp:sp>
    <dsp:sp modelId="{1F1C9CF2-CABF-454F-8BD6-FB62099AE5A0}">
      <dsp:nvSpPr>
        <dsp:cNvPr id="0" name=""/>
        <dsp:cNvSpPr/>
      </dsp:nvSpPr>
      <dsp:spPr>
        <a:xfrm>
          <a:off x="0" y="2380952"/>
          <a:ext cx="468752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/>
        </a:p>
      </dsp:txBody>
      <dsp:txXfrm>
        <a:off x="0" y="2380952"/>
        <a:ext cx="4687527" cy="331200"/>
      </dsp:txXfrm>
    </dsp:sp>
    <dsp:sp modelId="{06EFB6D3-D1EB-448D-AB3E-5EFED00C1B01}">
      <dsp:nvSpPr>
        <dsp:cNvPr id="0" name=""/>
        <dsp:cNvSpPr/>
      </dsp:nvSpPr>
      <dsp:spPr>
        <a:xfrm>
          <a:off x="9820" y="2712152"/>
          <a:ext cx="4667887" cy="644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50-50 du CA généré par 79-21% des clients</a:t>
          </a:r>
        </a:p>
      </dsp:txBody>
      <dsp:txXfrm>
        <a:off x="41287" y="2743619"/>
        <a:ext cx="4604953" cy="581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00B0-246F-4DB9-8D12-03425970717B}">
      <dsp:nvSpPr>
        <dsp:cNvPr id="0" name=""/>
        <dsp:cNvSpPr/>
      </dsp:nvSpPr>
      <dsp:spPr>
        <a:xfrm rot="5400000">
          <a:off x="2705663" y="-798263"/>
          <a:ext cx="864534" cy="28412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000" kern="1200"/>
            <a:t>  48% H – 52% F</a:t>
          </a:r>
        </a:p>
      </dsp:txBody>
      <dsp:txXfrm rot="-5400000">
        <a:off x="1717296" y="232307"/>
        <a:ext cx="2799066" cy="780128"/>
      </dsp:txXfrm>
    </dsp:sp>
    <dsp:sp modelId="{F8C6F652-7A01-4C82-9C1D-2C87ECDEDD20}">
      <dsp:nvSpPr>
        <dsp:cNvPr id="0" name=""/>
        <dsp:cNvSpPr/>
      </dsp:nvSpPr>
      <dsp:spPr>
        <a:xfrm>
          <a:off x="1069" y="2519"/>
          <a:ext cx="1716226" cy="12397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Nombre de ventes</a:t>
          </a:r>
          <a:endParaRPr lang="fr-FR" sz="2400" kern="1200"/>
        </a:p>
      </dsp:txBody>
      <dsp:txXfrm>
        <a:off x="61586" y="63036"/>
        <a:ext cx="1595192" cy="1118670"/>
      </dsp:txXfrm>
    </dsp:sp>
    <dsp:sp modelId="{7E71AFD1-20A6-44B0-A377-B627C25308DA}">
      <dsp:nvSpPr>
        <dsp:cNvPr id="0" name=""/>
        <dsp:cNvSpPr/>
      </dsp:nvSpPr>
      <dsp:spPr>
        <a:xfrm rot="5400000">
          <a:off x="2703603" y="688394"/>
          <a:ext cx="989935" cy="27187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000" kern="1200"/>
            <a:t>Les variables ne sont pas indépendantes</a:t>
          </a:r>
        </a:p>
      </dsp:txBody>
      <dsp:txXfrm rot="-5400000">
        <a:off x="1839208" y="1601115"/>
        <a:ext cx="2670402" cy="893285"/>
      </dsp:txXfrm>
    </dsp:sp>
    <dsp:sp modelId="{E75E4FDE-FC06-46FF-A414-F57ED5E9F54B}">
      <dsp:nvSpPr>
        <dsp:cNvPr id="0" name=""/>
        <dsp:cNvSpPr/>
      </dsp:nvSpPr>
      <dsp:spPr>
        <a:xfrm>
          <a:off x="1069" y="1392512"/>
          <a:ext cx="1838138" cy="1310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CHI-2</a:t>
          </a:r>
        </a:p>
      </dsp:txBody>
      <dsp:txXfrm>
        <a:off x="65042" y="1456485"/>
        <a:ext cx="1710192" cy="1182544"/>
      </dsp:txXfrm>
    </dsp:sp>
    <dsp:sp modelId="{3CD0C59E-2A24-4A71-B09C-0E0939D4CCE0}">
      <dsp:nvSpPr>
        <dsp:cNvPr id="0" name=""/>
        <dsp:cNvSpPr/>
      </dsp:nvSpPr>
      <dsp:spPr>
        <a:xfrm rot="5400000">
          <a:off x="2722362" y="2147274"/>
          <a:ext cx="973776" cy="26987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000" kern="1200"/>
            <a:t>Relation de dépendance très faible</a:t>
          </a:r>
        </a:p>
      </dsp:txBody>
      <dsp:txXfrm rot="-5400000">
        <a:off x="1859861" y="3057311"/>
        <a:ext cx="2651242" cy="878704"/>
      </dsp:txXfrm>
    </dsp:sp>
    <dsp:sp modelId="{D50013D6-CA72-4C46-894F-2D5C710B9011}">
      <dsp:nvSpPr>
        <dsp:cNvPr id="0" name=""/>
        <dsp:cNvSpPr/>
      </dsp:nvSpPr>
      <dsp:spPr>
        <a:xfrm>
          <a:off x="1069" y="2853291"/>
          <a:ext cx="1858792" cy="1286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Cramer</a:t>
          </a:r>
        </a:p>
      </dsp:txBody>
      <dsp:txXfrm>
        <a:off x="63883" y="2916105"/>
        <a:ext cx="1733164" cy="1161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024A5-62FD-4431-9F92-9E601D67DA67}">
      <dsp:nvSpPr>
        <dsp:cNvPr id="0" name=""/>
        <dsp:cNvSpPr/>
      </dsp:nvSpPr>
      <dsp:spPr>
        <a:xfrm rot="5400000">
          <a:off x="4069019" y="-1550503"/>
          <a:ext cx="726941" cy="4312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000" kern="1200"/>
            <a:t> </a:t>
          </a:r>
          <a:r>
            <a:rPr lang="en-US" sz="2000" kern="1200"/>
            <a:t>Corrélation très faible et négative</a:t>
          </a:r>
          <a:endParaRPr lang="fr-FR" sz="2000" kern="120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(</a:t>
          </a:r>
          <a:r>
            <a:rPr lang="fr-FR" sz="2000" kern="1200"/>
            <a:t>C</a:t>
          </a:r>
          <a:r>
            <a:rPr lang="en-US" sz="2000" kern="1200"/>
            <a:t>oeff = - 0.19)</a:t>
          </a:r>
          <a:endParaRPr lang="fr-FR" sz="2000" kern="1200"/>
        </a:p>
      </dsp:txBody>
      <dsp:txXfrm rot="-5400000">
        <a:off x="2276140" y="277862"/>
        <a:ext cx="4277213" cy="655969"/>
      </dsp:txXfrm>
    </dsp:sp>
    <dsp:sp modelId="{0A0E6267-FD93-4311-9DD9-FC46E5F08C90}">
      <dsp:nvSpPr>
        <dsp:cNvPr id="0" name=""/>
        <dsp:cNvSpPr/>
      </dsp:nvSpPr>
      <dsp:spPr>
        <a:xfrm>
          <a:off x="1078" y="171818"/>
          <a:ext cx="2275061" cy="868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Spearman</a:t>
          </a:r>
        </a:p>
      </dsp:txBody>
      <dsp:txXfrm>
        <a:off x="43453" y="214193"/>
        <a:ext cx="2190311" cy="783305"/>
      </dsp:txXfrm>
    </dsp:sp>
    <dsp:sp modelId="{087D7CA6-6880-4E19-AD0C-00B61C1B57B0}">
      <dsp:nvSpPr>
        <dsp:cNvPr id="0" name=""/>
        <dsp:cNvSpPr/>
      </dsp:nvSpPr>
      <dsp:spPr>
        <a:xfrm rot="5400000">
          <a:off x="4055755" y="-549496"/>
          <a:ext cx="687010" cy="42175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31-50 &gt; 18-30 &gt; 51+ ans</a:t>
          </a:r>
          <a:endParaRPr lang="fr-FR" sz="2000" kern="1200"/>
        </a:p>
      </dsp:txBody>
      <dsp:txXfrm rot="-5400000">
        <a:off x="2290487" y="1249309"/>
        <a:ext cx="4184010" cy="619936"/>
      </dsp:txXfrm>
    </dsp:sp>
    <dsp:sp modelId="{81860922-1DB6-4018-9E0D-89D0919324B3}">
      <dsp:nvSpPr>
        <dsp:cNvPr id="0" name=""/>
        <dsp:cNvSpPr/>
      </dsp:nvSpPr>
      <dsp:spPr>
        <a:xfrm>
          <a:off x="1078" y="1146941"/>
          <a:ext cx="2289408" cy="824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Panier Total</a:t>
          </a:r>
          <a:endParaRPr lang="fr-FR" sz="2400" kern="1200"/>
        </a:p>
      </dsp:txBody>
      <dsp:txXfrm>
        <a:off x="41335" y="1187198"/>
        <a:ext cx="2208894" cy="7441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024A5-62FD-4431-9F92-9E601D67DA67}">
      <dsp:nvSpPr>
        <dsp:cNvPr id="0" name=""/>
        <dsp:cNvSpPr/>
      </dsp:nvSpPr>
      <dsp:spPr>
        <a:xfrm rot="5400000">
          <a:off x="3909681" y="-1120411"/>
          <a:ext cx="714308" cy="3955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000" kern="1200"/>
            <a:t> </a:t>
          </a:r>
          <a:r>
            <a:rPr lang="en-US" sz="2000" kern="1200"/>
            <a:t>Corrélation forte et negative</a:t>
          </a:r>
          <a:endParaRPr lang="fr-FR" sz="2000" kern="120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(</a:t>
          </a:r>
          <a:r>
            <a:rPr lang="fr-FR" sz="2000" kern="1200"/>
            <a:t>C</a:t>
          </a:r>
          <a:r>
            <a:rPr lang="en-US" sz="2000" kern="1200"/>
            <a:t>oeff = - 0.7)</a:t>
          </a:r>
          <a:endParaRPr lang="fr-FR" sz="2000" kern="1200"/>
        </a:p>
      </dsp:txBody>
      <dsp:txXfrm rot="-5400000">
        <a:off x="2289231" y="534909"/>
        <a:ext cx="3920338" cy="644568"/>
      </dsp:txXfrm>
    </dsp:sp>
    <dsp:sp modelId="{0A0E6267-FD93-4311-9DD9-FC46E5F08C90}">
      <dsp:nvSpPr>
        <dsp:cNvPr id="0" name=""/>
        <dsp:cNvSpPr/>
      </dsp:nvSpPr>
      <dsp:spPr>
        <a:xfrm>
          <a:off x="644" y="423388"/>
          <a:ext cx="2288586" cy="867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Spearman</a:t>
          </a:r>
        </a:p>
      </dsp:txBody>
      <dsp:txXfrm>
        <a:off x="42997" y="465741"/>
        <a:ext cx="2203880" cy="782902"/>
      </dsp:txXfrm>
    </dsp:sp>
    <dsp:sp modelId="{087D7CA6-6880-4E19-AD0C-00B61C1B57B0}">
      <dsp:nvSpPr>
        <dsp:cNvPr id="0" name=""/>
        <dsp:cNvSpPr/>
      </dsp:nvSpPr>
      <dsp:spPr>
        <a:xfrm rot="5400000">
          <a:off x="3915488" y="-108349"/>
          <a:ext cx="721498" cy="39378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18–30 &gt;&gt;&gt; 31-50 &gt; 51 ans</a:t>
          </a:r>
          <a:endParaRPr lang="fr-FR" sz="2000" kern="1200"/>
        </a:p>
      </dsp:txBody>
      <dsp:txXfrm rot="-5400000">
        <a:off x="2307332" y="1535028"/>
        <a:ext cx="3902591" cy="651056"/>
      </dsp:txXfrm>
    </dsp:sp>
    <dsp:sp modelId="{81860922-1DB6-4018-9E0D-89D0919324B3}">
      <dsp:nvSpPr>
        <dsp:cNvPr id="0" name=""/>
        <dsp:cNvSpPr/>
      </dsp:nvSpPr>
      <dsp:spPr>
        <a:xfrm>
          <a:off x="644" y="1426751"/>
          <a:ext cx="2306686" cy="867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Panier moyen</a:t>
          </a:r>
          <a:endParaRPr lang="fr-FR" sz="2400" kern="1200"/>
        </a:p>
      </dsp:txBody>
      <dsp:txXfrm>
        <a:off x="42997" y="1469104"/>
        <a:ext cx="2221980" cy="78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51BDD99-0036-9C40-F6DA-417C7F50F4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90053E-403A-82CA-DF77-2D99D387C3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69DC0-6510-4233-89F4-77B3E30A9797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43EAFAC0-9B9C-8706-DDF6-7F6B51DA75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A75859C-9B04-00D2-8BB9-4AD010F8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7BB4A7-C0EB-CFD5-6DB2-7555142318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212DE4-AA30-D7A2-11EF-37FA2939D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3341A0E-4A2D-4DA3-A622-C6A9FE406F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58FEFE61-0173-BF83-1EA1-A665BA3CD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ce réservé des notes 2">
            <a:extLst>
              <a:ext uri="{FF2B5EF4-FFF2-40B4-BE49-F238E27FC236}">
                <a16:creationId xmlns:a16="http://schemas.microsoft.com/office/drawing/2014/main" id="{9E0AB418-2F98-D8E5-8D4C-71936AE12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868E72E9-72F0-7894-AF6B-98B4FC80D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059677-8665-48EE-B8C0-9C16AEAC1D3A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>
            <a:extLst>
              <a:ext uri="{FF2B5EF4-FFF2-40B4-BE49-F238E27FC236}">
                <a16:creationId xmlns:a16="http://schemas.microsoft.com/office/drawing/2014/main" id="{60BFD007-630E-5F23-7A92-5E472F586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notes 2">
            <a:extLst>
              <a:ext uri="{FF2B5EF4-FFF2-40B4-BE49-F238E27FC236}">
                <a16:creationId xmlns:a16="http://schemas.microsoft.com/office/drawing/2014/main" id="{7D808469-577A-946A-C809-874861DC4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1268" name="Espace réservé du numéro de diapositive 3">
            <a:extLst>
              <a:ext uri="{FF2B5EF4-FFF2-40B4-BE49-F238E27FC236}">
                <a16:creationId xmlns:a16="http://schemas.microsoft.com/office/drawing/2014/main" id="{003342E2-B6AB-4FAC-DB32-A7CF29AD0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F4D5FB-D7E2-4107-9436-BBED0AE0EB65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>
            <a:extLst>
              <a:ext uri="{FF2B5EF4-FFF2-40B4-BE49-F238E27FC236}">
                <a16:creationId xmlns:a16="http://schemas.microsoft.com/office/drawing/2014/main" id="{ED60AAA3-F73D-288D-D47A-57CDAB936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notes 2">
            <a:extLst>
              <a:ext uri="{FF2B5EF4-FFF2-40B4-BE49-F238E27FC236}">
                <a16:creationId xmlns:a16="http://schemas.microsoft.com/office/drawing/2014/main" id="{2B16B420-ABD8-099D-6FA1-F91B9AC37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35599F9F-284C-0435-FDB2-7B19EEE40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050B26-529D-4C8E-B03D-0A52BB786C48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6BB88C0C-4894-68E7-1BC3-683781833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6B4CBB63-F610-852E-88FC-6763FE13C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1C854A20-40C0-C8E8-53C9-9449437AA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9DB7A-15B7-4423-8B3C-0CB02E93B715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>
            <a:extLst>
              <a:ext uri="{FF2B5EF4-FFF2-40B4-BE49-F238E27FC236}">
                <a16:creationId xmlns:a16="http://schemas.microsoft.com/office/drawing/2014/main" id="{77ACB4C8-820D-4CA4-6A76-91795AF9E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ce réservé des notes 2">
            <a:extLst>
              <a:ext uri="{FF2B5EF4-FFF2-40B4-BE49-F238E27FC236}">
                <a16:creationId xmlns:a16="http://schemas.microsoft.com/office/drawing/2014/main" id="{7738B332-428F-C4DF-4BDA-B7D5A00A8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1508" name="Espace réservé du numéro de diapositive 3">
            <a:extLst>
              <a:ext uri="{FF2B5EF4-FFF2-40B4-BE49-F238E27FC236}">
                <a16:creationId xmlns:a16="http://schemas.microsoft.com/office/drawing/2014/main" id="{49A94DB0-DBD9-5E95-D386-130DA6AD4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8D9EDE-BADD-4DC3-8EE7-E9F470B9DDF5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>
            <a:extLst>
              <a:ext uri="{FF2B5EF4-FFF2-40B4-BE49-F238E27FC236}">
                <a16:creationId xmlns:a16="http://schemas.microsoft.com/office/drawing/2014/main" id="{E423AC49-ADB8-BD6B-1ED8-E339B5F1D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ce réservé des notes 2">
            <a:extLst>
              <a:ext uri="{FF2B5EF4-FFF2-40B4-BE49-F238E27FC236}">
                <a16:creationId xmlns:a16="http://schemas.microsoft.com/office/drawing/2014/main" id="{2F7D8A45-EEDB-D4CB-0D86-664A3CC21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3556" name="Espace réservé du numéro de diapositive 3">
            <a:extLst>
              <a:ext uri="{FF2B5EF4-FFF2-40B4-BE49-F238E27FC236}">
                <a16:creationId xmlns:a16="http://schemas.microsoft.com/office/drawing/2014/main" id="{1B435B0F-9284-6CF7-9FA1-0006EBE95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CEDCB6-E76D-45F6-BF9A-5BAB8FEF7F4A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2048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>
            <a:extLst>
              <a:ext uri="{FF2B5EF4-FFF2-40B4-BE49-F238E27FC236}">
                <a16:creationId xmlns:a16="http://schemas.microsoft.com/office/drawing/2014/main" id="{55CC304A-9741-05FD-2979-0E8C29E24C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ce réservé des notes 2">
            <a:extLst>
              <a:ext uri="{FF2B5EF4-FFF2-40B4-BE49-F238E27FC236}">
                <a16:creationId xmlns:a16="http://schemas.microsoft.com/office/drawing/2014/main" id="{EE97B826-F56B-366C-EBBE-4B5D692EA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5604" name="Espace réservé du numéro de diapositive 3">
            <a:extLst>
              <a:ext uri="{FF2B5EF4-FFF2-40B4-BE49-F238E27FC236}">
                <a16:creationId xmlns:a16="http://schemas.microsoft.com/office/drawing/2014/main" id="{0F3BE6E7-F485-63E7-A576-6171D69FB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B82709-72D1-465B-BD2E-FF9D9025B354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6026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341A0E-4A2D-4DA3-A622-C6A9FE406FD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6FF46-AD60-2A79-19BC-F70E02D2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05043-41B6-463F-B3E6-8B8E27773181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99260-038D-D660-470F-ABE5520D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62430-D960-69AE-9714-20DFE482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B94C-61AC-4201-8A34-BDD5035FC9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0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0BDB-685A-57FD-AA5E-D5D29D25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C6BB1-2BA9-4758-8BB7-557510C51B47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4A669-5BE3-2560-9BE9-CD4CE13D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4A996-0E4D-D558-FAE8-410A71F7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64DB9-4DEE-4893-B716-EDA00103A3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295B60-BEB0-993D-D177-C5C1022A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7CC4E-0036-4D31-9B37-4EA58E0688B3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02C1C-92FC-D6A4-DCBF-6AE801D3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699E3D-4EA2-9ADB-8538-F263291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4C8CB-6749-4CA6-9D54-C9D623A838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8AF79-88C8-0780-EB46-06295F72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7F989-6732-4AB5-8468-10C0580EBADE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F3B7C-9CB8-ECFD-62F1-FC6703E0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39746-B724-CF54-B8EA-8B9D7FA6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13B8-2992-4F59-9F40-1F8A2E737F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E2721-7F6B-9099-F756-9C5AC05D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1BFD1-D564-4311-B036-846F824F7341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B6055-A9A4-117E-1F9F-5E5C72C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74812-F42A-69E2-5746-F5ADF51B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0DB0-5D9A-4035-AF85-F5B65B6C11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6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3115CE2-1B68-4858-49C8-DC0DB618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01A9-81E8-4FCA-8837-72FF1C2C4475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E92355C-51FA-4C4C-C1D0-274CB0A4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77948487-555F-D914-2CEC-8AC604E0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6065C-49A5-41A4-B73D-46A1C207915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84366EFC-177A-BF6A-3C98-D76368C9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317F-293D-4747-93F2-06B291E1E050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7CB5209B-78CC-00E8-6415-2441141C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F542A71-C5CB-A854-475F-38CD9B90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7390-829A-492A-846E-1BF6902AE6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4BF10F0A-ACD9-F9E9-D768-00253476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B5A68-6228-47F8-ABC4-846B9125B57B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00D5352F-32CC-9C4F-906B-E2A6DA12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9D8137BB-A00C-CB06-C9FF-5C77E5D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0CE3-70FF-4BE2-B8B5-E47CD38BAA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2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DF45A037-CE28-F4B3-EA03-45BC7F9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09358-CCA6-4145-A8C2-B2DB84E786F7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1DFC76E0-E05C-C5D6-2F19-74BB8D06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1C9ACC4A-6F71-0E99-2AC2-C182E4E2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627A-E04C-4EEE-910D-C765EED3F9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7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098B313-CDC1-0CAF-F3C3-2DA2E46C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26C4-1B17-449F-8264-984F39CBD8EC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2ECC525-2B5E-09BE-897D-71F9DB35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DD9D0B6-055A-FBC3-1106-5774E1A2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490CE-C20A-45C1-9368-2579D6D0A7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68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E20FD29-4CC1-AABA-AA74-3D5FA3F3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904B4-81BD-43A0-A0F2-B811808E91CD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4A0FF4F-B2F7-7DC7-68CA-EF93860D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5EEBAED-A7B8-C1A6-2F56-23F32D95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3A0B3-96F1-4218-9674-3FF4E52DF3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0A91B9EB-A738-3C73-408F-74DE1B6E5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0D202707-F700-75F2-26D1-FB6CB4149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F3C4B-E905-1192-7EB6-0472CB0B1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09F32E-A32B-4D8B-879B-F0674437F483}" type="datetimeFigureOut">
              <a:rPr lang="fr-FR"/>
              <a:pPr>
                <a:defRPr/>
              </a:pPr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C67E4D-27D4-2083-51AA-523D765A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47E28-1966-3715-7688-42D0CCA28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49C474-2077-4B46-B147-773932773D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1" descr="&quot;&quot;">
            <a:extLst>
              <a:ext uri="{FF2B5EF4-FFF2-40B4-BE49-F238E27FC236}">
                <a16:creationId xmlns:a16="http://schemas.microsoft.com/office/drawing/2014/main" id="{E732AE1D-7B5E-BCA9-E90B-D5A8D8A0CB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5" name="Picture 5" descr="Livres sur une étagère">
            <a:extLst>
              <a:ext uri="{FF2B5EF4-FFF2-40B4-BE49-F238E27FC236}">
                <a16:creationId xmlns:a16="http://schemas.microsoft.com/office/drawing/2014/main" id="{7471C8D9-5CEF-F159-5134-516478A4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t="23392" r="226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3">
            <a:extLst>
              <a:ext uri="{FF2B5EF4-FFF2-40B4-BE49-F238E27FC236}">
                <a16:creationId xmlns:a16="http://schemas.microsoft.com/office/drawing/2014/main" id="{DD727E9F-4273-964E-FA4A-B7EE19DEEF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9" name="Titre 3">
            <a:extLst>
              <a:ext uri="{FF2B5EF4-FFF2-40B4-BE49-F238E27FC236}">
                <a16:creationId xmlns:a16="http://schemas.microsoft.com/office/drawing/2014/main" id="{43FB3728-1475-1E06-D4B5-7B1AA56BA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13" y="3092450"/>
            <a:ext cx="9078912" cy="2387600"/>
          </a:xfrm>
        </p:spPr>
        <p:txBody>
          <a:bodyPr anchor="b"/>
          <a:lstStyle/>
          <a:p>
            <a:pPr eaLnBrk="1" hangingPunct="1"/>
            <a:r>
              <a:rPr lang="en-US" altLang="fr-FR" sz="6600"/>
              <a:t>Projet 6</a:t>
            </a:r>
            <a:br>
              <a:rPr lang="en-US" altLang="fr-FR" sz="6600"/>
            </a:br>
            <a:r>
              <a:rPr lang="en-US" altLang="fr-FR" sz="6600"/>
              <a:t>Librairie Lapage</a:t>
            </a:r>
          </a:p>
        </p:txBody>
      </p:sp>
      <p:sp>
        <p:nvSpPr>
          <p:cNvPr id="56" name="Rectangle: Rounded Corners 55" descr="&quot;&quot;">
            <a:extLst>
              <a:ext uri="{FF2B5EF4-FFF2-40B4-BE49-F238E27FC236}">
                <a16:creationId xmlns:a16="http://schemas.microsoft.com/office/drawing/2014/main" id="{280A6685-C524-2595-232B-592F33D503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575300"/>
            <a:ext cx="978535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>
            <a:extLst>
              <a:ext uri="{FF2B5EF4-FFF2-40B4-BE49-F238E27FC236}">
                <a16:creationId xmlns:a16="http://schemas.microsoft.com/office/drawing/2014/main" id="{62C5ABD2-45E3-891B-FCC7-12B3DAC7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0" y="307975"/>
            <a:ext cx="6370638" cy="1798638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fr-FR" sz="2600">
                <a:solidFill>
                  <a:srgbClr val="FFFFFF"/>
                </a:solidFill>
              </a:rPr>
              <a:t>Mixité équilibrée</a:t>
            </a:r>
            <a:br>
              <a:rPr lang="en-US" altLang="fr-FR" sz="2600">
                <a:solidFill>
                  <a:srgbClr val="FFFFFF"/>
                </a:solidFill>
              </a:rPr>
            </a:br>
            <a:br>
              <a:rPr lang="en-US" altLang="fr-FR" sz="2600">
                <a:solidFill>
                  <a:srgbClr val="FFFFFF"/>
                </a:solidFill>
              </a:rPr>
            </a:br>
            <a:r>
              <a:rPr lang="en-US" altLang="fr-FR" sz="2600">
                <a:solidFill>
                  <a:srgbClr val="FFFFFF"/>
                </a:solidFill>
              </a:rPr>
              <a:t>3 classes d’âges dominantes </a:t>
            </a:r>
            <a:endParaRPr lang="en-US" altLang="fr-FR" sz="2600">
              <a:solidFill>
                <a:schemeClr val="bg1"/>
              </a:solidFill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647C4354-2944-3F10-C7DA-656B25E21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17775"/>
            <a:ext cx="4084638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0D0EA246-FFBE-E5FB-D970-28B2A762CA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3750" y="2389188"/>
            <a:ext cx="7264400" cy="4240212"/>
          </a:xfr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0D17F81-E1F9-4DBA-7039-DF24A07D7F96}"/>
              </a:ext>
            </a:extLst>
          </p:cNvPr>
          <p:cNvSpPr txBox="1"/>
          <p:nvPr/>
        </p:nvSpPr>
        <p:spPr>
          <a:xfrm>
            <a:off x="727075" y="438150"/>
            <a:ext cx="39735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>
                <a:latin typeface="+mj-lt"/>
              </a:rPr>
              <a:t>Genre &amp; 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CBD55-7B5F-30A2-FE54-CC55B9F1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000"/>
              <a:t>Genre x Catégorie</a:t>
            </a:r>
            <a:endParaRPr lang="fr-FR" sz="400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8A42D7F-CA3C-15AC-E265-DBDC5AE375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77696"/>
              </p:ext>
            </p:extLst>
          </p:nvPr>
        </p:nvGraphicFramePr>
        <p:xfrm>
          <a:off x="838200" y="1825625"/>
          <a:ext cx="4559710" cy="4142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5323AEE5-E6FA-3C2D-BAED-D17B928E97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146045"/>
            <a:ext cx="5257800" cy="5008947"/>
          </a:xfrm>
          <a:noFill/>
        </p:spPr>
      </p:pic>
    </p:spTree>
    <p:extLst>
      <p:ext uri="{BB962C8B-B14F-4D97-AF65-F5344CB8AC3E}">
        <p14:creationId xmlns:p14="http://schemas.microsoft.com/office/powerpoint/2010/main" val="232799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3">
            <a:extLst>
              <a:ext uri="{FF2B5EF4-FFF2-40B4-BE49-F238E27FC236}">
                <a16:creationId xmlns:a16="http://schemas.microsoft.com/office/drawing/2014/main" id="{436B3705-0C9A-9233-053F-7AFD4A2E3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36525"/>
            <a:ext cx="5113337" cy="1331913"/>
          </a:xfrm>
        </p:spPr>
        <p:txBody>
          <a:bodyPr/>
          <a:lstStyle/>
          <a:p>
            <a:pPr eaLnBrk="1" hangingPunct="1"/>
            <a:r>
              <a:rPr lang="fr-FR" altLang="fr-FR" sz="4000"/>
              <a:t>Age x Panier Total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1A24D59F-093B-B819-40F8-38EEA26037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806" y="2540154"/>
            <a:ext cx="10466387" cy="4181321"/>
          </a:xfrm>
          <a:noFill/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E9C69B0-45DA-7904-8089-E1E0FFB58F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576488"/>
              </p:ext>
            </p:extLst>
          </p:nvPr>
        </p:nvGraphicFramePr>
        <p:xfrm>
          <a:off x="5090805" y="396722"/>
          <a:ext cx="6589918" cy="214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3">
            <a:extLst>
              <a:ext uri="{FF2B5EF4-FFF2-40B4-BE49-F238E27FC236}">
                <a16:creationId xmlns:a16="http://schemas.microsoft.com/office/drawing/2014/main" id="{A12C8B68-C88F-A681-7BC1-A46F958A0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36525"/>
            <a:ext cx="5113337" cy="1331913"/>
          </a:xfrm>
        </p:spPr>
        <p:txBody>
          <a:bodyPr/>
          <a:lstStyle/>
          <a:p>
            <a:pPr eaLnBrk="1" hangingPunct="1"/>
            <a:r>
              <a:rPr lang="fr-FR" altLang="fr-FR" sz="4000"/>
              <a:t>Age x Panier Moyen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89B45B53-3773-BC10-A2AB-83503BDD9A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275" y="2827312"/>
            <a:ext cx="10331450" cy="3811511"/>
          </a:xfrm>
          <a:noFill/>
        </p:spPr>
      </p:pic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3AAD953E-BAEE-ACCA-EE45-66FFADB0A48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4545131"/>
              </p:ext>
            </p:extLst>
          </p:nvPr>
        </p:nvGraphicFramePr>
        <p:xfrm>
          <a:off x="5484094" y="109563"/>
          <a:ext cx="6245789" cy="27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156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3">
            <a:extLst>
              <a:ext uri="{FF2B5EF4-FFF2-40B4-BE49-F238E27FC236}">
                <a16:creationId xmlns:a16="http://schemas.microsoft.com/office/drawing/2014/main" id="{1F5A8FF5-4CCC-29D8-8C01-2840A2CBC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09538"/>
            <a:ext cx="5457825" cy="1331912"/>
          </a:xfrm>
        </p:spPr>
        <p:txBody>
          <a:bodyPr/>
          <a:lstStyle/>
          <a:p>
            <a:pPr eaLnBrk="1" hangingPunct="1"/>
            <a:r>
              <a:rPr lang="fr-FR" altLang="fr-FR" sz="4000"/>
              <a:t>Age x Fréquence Achat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17E0B9EE-F7A9-F8FB-67CD-82129B3CD1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144" y="2744223"/>
            <a:ext cx="10399712" cy="3816350"/>
          </a:xfrm>
          <a:noFill/>
        </p:spPr>
      </p:pic>
      <p:graphicFrame>
        <p:nvGraphicFramePr>
          <p:cNvPr id="2" name="Espace réservé du contenu 3">
            <a:extLst>
              <a:ext uri="{FF2B5EF4-FFF2-40B4-BE49-F238E27FC236}">
                <a16:creationId xmlns:a16="http://schemas.microsoft.com/office/drawing/2014/main" id="{3A0235D3-050A-31A5-02B0-1362A84E1F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3793022"/>
              </p:ext>
            </p:extLst>
          </p:nvPr>
        </p:nvGraphicFramePr>
        <p:xfrm>
          <a:off x="5890419" y="138676"/>
          <a:ext cx="5889522" cy="260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238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765DC-EB35-E1B8-332C-89FDC389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99" y="168479"/>
            <a:ext cx="10515600" cy="1325563"/>
          </a:xfrm>
        </p:spPr>
        <p:txBody>
          <a:bodyPr/>
          <a:lstStyle/>
          <a:p>
            <a:r>
              <a:rPr lang="fr-FR" altLang="fr-FR" sz="4000"/>
              <a:t>Age x Catégorie</a:t>
            </a:r>
            <a:endParaRPr lang="fr-FR" sz="400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DEC3627-D343-F20F-43E5-D68669B952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4271132"/>
              </p:ext>
            </p:extLst>
          </p:nvPr>
        </p:nvGraphicFramePr>
        <p:xfrm>
          <a:off x="541148" y="1494042"/>
          <a:ext cx="5321706" cy="402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89C249EB-C640-2AC7-C3DB-1B5FC4AE62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" b="2"/>
          <a:stretch>
            <a:fillRect/>
          </a:stretch>
        </p:blipFill>
        <p:spPr>
          <a:xfrm>
            <a:off x="6096000" y="1675918"/>
            <a:ext cx="5554852" cy="4790614"/>
          </a:xfrm>
          <a:noFill/>
        </p:spPr>
      </p:pic>
    </p:spTree>
    <p:extLst>
      <p:ext uri="{BB962C8B-B14F-4D97-AF65-F5344CB8AC3E}">
        <p14:creationId xmlns:p14="http://schemas.microsoft.com/office/powerpoint/2010/main" val="3647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 descr="&quot;&quot;">
            <a:extLst>
              <a:ext uri="{FF2B5EF4-FFF2-40B4-BE49-F238E27FC236}">
                <a16:creationId xmlns:a16="http://schemas.microsoft.com/office/drawing/2014/main" id="{8498FF50-6348-B78D-92BB-1EA6D96151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699" name="Titre 1">
            <a:extLst>
              <a:ext uri="{FF2B5EF4-FFF2-40B4-BE49-F238E27FC236}">
                <a16:creationId xmlns:a16="http://schemas.microsoft.com/office/drawing/2014/main" id="{4A431275-0B53-72F6-3380-260A58B02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7663"/>
            <a:ext cx="10515600" cy="1133475"/>
          </a:xfrm>
        </p:spPr>
        <p:txBody>
          <a:bodyPr/>
          <a:lstStyle/>
          <a:p>
            <a:pPr algn="ctr" eaLnBrk="1" hangingPunct="1"/>
            <a:r>
              <a:rPr lang="fr-FR" altLang="fr-FR" sz="5200"/>
              <a:t>Recommandations </a:t>
            </a: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CBE4B323-C1FE-BE18-EDEF-827FD5428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58227"/>
              </p:ext>
            </p:extLst>
          </p:nvPr>
        </p:nvGraphicFramePr>
        <p:xfrm>
          <a:off x="838200" y="1710814"/>
          <a:ext cx="10901516" cy="418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 descr="&quot;&quot;">
            <a:extLst>
              <a:ext uri="{FF2B5EF4-FFF2-40B4-BE49-F238E27FC236}">
                <a16:creationId xmlns:a16="http://schemas.microsoft.com/office/drawing/2014/main" id="{0B409006-55B4-0CE9-502D-84BDC7C19F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99" name="Titre 1">
            <a:extLst>
              <a:ext uri="{FF2B5EF4-FFF2-40B4-BE49-F238E27FC236}">
                <a16:creationId xmlns:a16="http://schemas.microsoft.com/office/drawing/2014/main" id="{95607090-C80F-054A-3FE7-DC0BC7C99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57213"/>
            <a:ext cx="10515600" cy="1133475"/>
          </a:xfrm>
        </p:spPr>
        <p:txBody>
          <a:bodyPr/>
          <a:lstStyle/>
          <a:p>
            <a:pPr eaLnBrk="1" hangingPunct="1"/>
            <a:r>
              <a:rPr lang="fr-FR" altLang="fr-FR" sz="4000"/>
              <a:t>Sommaire</a:t>
            </a:r>
          </a:p>
        </p:txBody>
      </p: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5757CA53-9034-E30B-5735-7268F51DE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283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0" descr="&quot;&quot;">
            <a:extLst>
              <a:ext uri="{FF2B5EF4-FFF2-40B4-BE49-F238E27FC236}">
                <a16:creationId xmlns:a16="http://schemas.microsoft.com/office/drawing/2014/main" id="{04A8E135-E172-86C3-3501-54EFFD1BB0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3" name="Titre 1">
            <a:extLst>
              <a:ext uri="{FF2B5EF4-FFF2-40B4-BE49-F238E27FC236}">
                <a16:creationId xmlns:a16="http://schemas.microsoft.com/office/drawing/2014/main" id="{95445124-E1BC-D57D-5FDD-D1A2D7EC5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346075"/>
            <a:ext cx="10515600" cy="1133475"/>
          </a:xfrm>
        </p:spPr>
        <p:txBody>
          <a:bodyPr/>
          <a:lstStyle/>
          <a:p>
            <a:pPr eaLnBrk="1" hangingPunct="1"/>
            <a:r>
              <a:rPr lang="fr-FR" altLang="fr-FR" sz="4000"/>
              <a:t>Nettoyage de données</a:t>
            </a:r>
          </a:p>
        </p:txBody>
      </p:sp>
      <p:graphicFrame>
        <p:nvGraphicFramePr>
          <p:cNvPr id="86" name="Espace réservé du contenu 2">
            <a:extLst>
              <a:ext uri="{FF2B5EF4-FFF2-40B4-BE49-F238E27FC236}">
                <a16:creationId xmlns:a16="http://schemas.microsoft.com/office/drawing/2014/main" id="{0F4E0DC1-10B4-248E-2029-252B421AC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54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3">
            <a:extLst>
              <a:ext uri="{FF2B5EF4-FFF2-40B4-BE49-F238E27FC236}">
                <a16:creationId xmlns:a16="http://schemas.microsoft.com/office/drawing/2014/main" id="{CBCA0D31-444E-41F5-D5F7-033134897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36525"/>
            <a:ext cx="5111750" cy="1325563"/>
          </a:xfrm>
        </p:spPr>
        <p:txBody>
          <a:bodyPr/>
          <a:lstStyle/>
          <a:p>
            <a:pPr eaLnBrk="1" hangingPunct="1"/>
            <a:r>
              <a:rPr lang="fr-FR" altLang="fr-FR" sz="4000"/>
              <a:t>Evolution temporelle</a:t>
            </a:r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E943D7EA-E9CA-084D-AADB-EB1ABD2C8BA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90717" y="1700058"/>
          <a:ext cx="2937388" cy="411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8" name="Picture 2">
            <a:extLst>
              <a:ext uri="{FF2B5EF4-FFF2-40B4-BE49-F238E27FC236}">
                <a16:creationId xmlns:a16="http://schemas.microsoft.com/office/drawing/2014/main" id="{EFCCD5D2-26B1-6CED-6696-0973A591F0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5713" y="1120775"/>
            <a:ext cx="8099425" cy="4930775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234128D1-A8FE-34A5-A18C-33986959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076450"/>
            <a:ext cx="2919600" cy="2862000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fr-FR" sz="2600">
                <a:solidFill>
                  <a:schemeClr val="bg1"/>
                </a:solidFill>
              </a:rPr>
              <a:t>Période </a:t>
            </a:r>
            <a:br>
              <a:rPr lang="en-US" altLang="fr-FR" sz="2600">
                <a:solidFill>
                  <a:schemeClr val="bg1"/>
                </a:solidFill>
              </a:rPr>
            </a:br>
            <a:r>
              <a:rPr lang="en-US" altLang="fr-FR" sz="2600">
                <a:solidFill>
                  <a:schemeClr val="bg1"/>
                </a:solidFill>
              </a:rPr>
              <a:t>02 </a:t>
            </a:r>
            <a:r>
              <a:rPr lang="en-US" altLang="fr-FR" sz="260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fr-FR" sz="2600">
                <a:solidFill>
                  <a:schemeClr val="bg1"/>
                </a:solidFill>
              </a:rPr>
              <a:t> 27</a:t>
            </a:r>
            <a:br>
              <a:rPr lang="en-US" altLang="fr-FR" sz="2600">
                <a:solidFill>
                  <a:schemeClr val="bg1"/>
                </a:solidFill>
              </a:rPr>
            </a:br>
            <a:br>
              <a:rPr lang="en-US" altLang="fr-FR" sz="2600">
                <a:solidFill>
                  <a:schemeClr val="bg1"/>
                </a:solidFill>
              </a:rPr>
            </a:br>
            <a:r>
              <a:rPr lang="en-US" altLang="fr-FR" sz="2600">
                <a:solidFill>
                  <a:schemeClr val="bg1"/>
                </a:solidFill>
              </a:rPr>
              <a:t>Aucune vente Catégorie 1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C84C898E-C773-17E6-006C-97F287B4C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3663" y="1138238"/>
            <a:ext cx="7964487" cy="5129212"/>
          </a:xfrm>
          <a:noFill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B1BF477-A524-6C68-A8B7-16F5D6225C83}"/>
              </a:ext>
            </a:extLst>
          </p:cNvPr>
          <p:cNvSpPr txBox="1"/>
          <p:nvPr/>
        </p:nvSpPr>
        <p:spPr>
          <a:xfrm>
            <a:off x="698500" y="369888"/>
            <a:ext cx="484663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>
                <a:latin typeface="+mj-lt"/>
              </a:rPr>
              <a:t>Focus Octobre 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BEA6F586-73BA-4911-CC4A-3D6CE1DC7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884" y="370163"/>
            <a:ext cx="8236974" cy="766800"/>
          </a:xfrm>
        </p:spPr>
        <p:txBody>
          <a:bodyPr/>
          <a:lstStyle/>
          <a:p>
            <a:pPr eaLnBrk="1" hangingPunct="1"/>
            <a:r>
              <a:rPr lang="fr-FR" altLang="fr-FR" sz="4000"/>
              <a:t>Moyenne mobile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1EC626C5-2746-F83E-45D7-1DD5A5C4C2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71" y="1136963"/>
            <a:ext cx="7990820" cy="50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A0FDC80-9CAA-A52E-60D5-48A72438A8D0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xfrm>
            <a:off x="838200" y="1998406"/>
            <a:ext cx="2917723" cy="2861187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fr-FR" sz="2600">
                <a:solidFill>
                  <a:schemeClr val="bg1"/>
                </a:solidFill>
              </a:rPr>
              <a:t>Moyenne stable</a:t>
            </a:r>
            <a:br>
              <a:rPr lang="en-US" altLang="fr-FR" sz="2600">
                <a:solidFill>
                  <a:schemeClr val="bg1"/>
                </a:solidFill>
              </a:rPr>
            </a:br>
            <a:r>
              <a:rPr lang="en-US" altLang="fr-FR" sz="2600">
                <a:solidFill>
                  <a:schemeClr val="bg1"/>
                </a:solidFill>
              </a:rPr>
              <a:t>-</a:t>
            </a:r>
            <a:br>
              <a:rPr lang="en-US" altLang="fr-FR" sz="2600">
                <a:solidFill>
                  <a:schemeClr val="bg1"/>
                </a:solidFill>
              </a:rPr>
            </a:br>
            <a:r>
              <a:rPr lang="en-US" altLang="fr-FR" sz="2600">
                <a:solidFill>
                  <a:schemeClr val="bg1"/>
                </a:solidFill>
              </a:rPr>
              <a:t>Aucune tendance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>
            <a:extLst>
              <a:ext uri="{FF2B5EF4-FFF2-40B4-BE49-F238E27FC236}">
                <a16:creationId xmlns:a16="http://schemas.microsoft.com/office/drawing/2014/main" id="{3EA22145-877F-15BA-8195-642F6000F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36525"/>
            <a:ext cx="5113337" cy="1325563"/>
          </a:xfrm>
        </p:spPr>
        <p:txBody>
          <a:bodyPr/>
          <a:lstStyle/>
          <a:p>
            <a:pPr eaLnBrk="1" hangingPunct="1"/>
            <a:r>
              <a:rPr lang="fr-FR" altLang="fr-FR" sz="4000"/>
              <a:t>Produits</a:t>
            </a:r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5A3A8A4C-D42A-2667-96C5-C6F7F8DD423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913239" y="449269"/>
          <a:ext cx="3716593" cy="148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4" name="Picture 2">
            <a:extLst>
              <a:ext uri="{FF2B5EF4-FFF2-40B4-BE49-F238E27FC236}">
                <a16:creationId xmlns:a16="http://schemas.microsoft.com/office/drawing/2014/main" id="{76E03547-ABC4-8B8E-981E-E242172B79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563" y="2247900"/>
            <a:ext cx="9882187" cy="3617913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>
            <a:extLst>
              <a:ext uri="{FF2B5EF4-FFF2-40B4-BE49-F238E27FC236}">
                <a16:creationId xmlns:a16="http://schemas.microsoft.com/office/drawing/2014/main" id="{F86270E6-BD34-B5FF-A734-9E3E0631D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36525"/>
            <a:ext cx="5113337" cy="1325563"/>
          </a:xfrm>
        </p:spPr>
        <p:txBody>
          <a:bodyPr/>
          <a:lstStyle/>
          <a:p>
            <a:pPr eaLnBrk="1" hangingPunct="1"/>
            <a:r>
              <a:rPr lang="fr-FR" altLang="fr-FR"/>
              <a:t>Clients Pro</a:t>
            </a:r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EA40B48A-56B7-8B95-0319-34F1BAE301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4729984"/>
              </p:ext>
            </p:extLst>
          </p:nvPr>
        </p:nvGraphicFramePr>
        <p:xfrm>
          <a:off x="690717" y="1700058"/>
          <a:ext cx="2937388" cy="411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316" name="Picture 2">
            <a:extLst>
              <a:ext uri="{FF2B5EF4-FFF2-40B4-BE49-F238E27FC236}">
                <a16:creationId xmlns:a16="http://schemas.microsoft.com/office/drawing/2014/main" id="{4D1C97CB-131E-2A22-368C-5AF1414A3C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062038"/>
            <a:ext cx="7086600" cy="4994275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">
            <a:extLst>
              <a:ext uri="{FF2B5EF4-FFF2-40B4-BE49-F238E27FC236}">
                <a16:creationId xmlns:a16="http://schemas.microsoft.com/office/drawing/2014/main" id="{809B5467-B237-C4EF-F074-603AD503E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36525"/>
            <a:ext cx="5848350" cy="1325563"/>
          </a:xfrm>
        </p:spPr>
        <p:txBody>
          <a:bodyPr/>
          <a:lstStyle/>
          <a:p>
            <a:pPr eaLnBrk="1" hangingPunct="1"/>
            <a:r>
              <a:rPr lang="en-US" altLang="fr-FR" sz="4000"/>
              <a:t>Distrubution CA - Clients</a:t>
            </a:r>
            <a:endParaRPr lang="fr-FR" altLang="fr-FR" sz="4000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F2E37B8-0975-FD6B-0C3B-12623DEDB88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90717" y="1700058"/>
          <a:ext cx="4687528" cy="411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364" name="Picture 2">
            <a:extLst>
              <a:ext uri="{FF2B5EF4-FFF2-40B4-BE49-F238E27FC236}">
                <a16:creationId xmlns:a16="http://schemas.microsoft.com/office/drawing/2014/main" id="{3FFB934C-01DA-33EF-39BD-0CB0323EA1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7888" y="1298575"/>
            <a:ext cx="5624512" cy="4700588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410</Words>
  <Application>Microsoft Office PowerPoint</Application>
  <PresentationFormat>Grand écran</PresentationFormat>
  <Paragraphs>102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Arial</vt:lpstr>
      <vt:lpstr>Calibri Light</vt:lpstr>
      <vt:lpstr>Thème Office</vt:lpstr>
      <vt:lpstr>Projet 6 Librairie Lapage</vt:lpstr>
      <vt:lpstr>Sommaire</vt:lpstr>
      <vt:lpstr>Nettoyage de données</vt:lpstr>
      <vt:lpstr>Evolution temporelle</vt:lpstr>
      <vt:lpstr>Période  02  27  Aucune vente Catégorie 1</vt:lpstr>
      <vt:lpstr>Moyenne mobile</vt:lpstr>
      <vt:lpstr>Produits</vt:lpstr>
      <vt:lpstr>Clients Pro</vt:lpstr>
      <vt:lpstr>Distrubution CA - Clients</vt:lpstr>
      <vt:lpstr>Mixité équilibrée  3 classes d’âges dominantes </vt:lpstr>
      <vt:lpstr>Genre x Catégorie</vt:lpstr>
      <vt:lpstr>Age x Panier Total</vt:lpstr>
      <vt:lpstr>Age x Panier Moyen</vt:lpstr>
      <vt:lpstr>Age x Fréquence Achat</vt:lpstr>
      <vt:lpstr>Age x Catégorie</vt:lpstr>
      <vt:lpstr>Recommandations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Librairie Lapage</dc:title>
  <dc:creator>Nelson Arabeyre</dc:creator>
  <cp:lastModifiedBy>Nelson Arabeyre</cp:lastModifiedBy>
  <cp:revision>6</cp:revision>
  <dcterms:created xsi:type="dcterms:W3CDTF">2023-02-28T10:38:03Z</dcterms:created>
  <dcterms:modified xsi:type="dcterms:W3CDTF">2023-03-10T18:45:43Z</dcterms:modified>
</cp:coreProperties>
</file>