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57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9BD45-3703-4F3C-ACC1-610AC8A211F4}" v="26" dt="2022-10-10T21:23:36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726" autoAdjust="0"/>
  </p:normalViewPr>
  <p:slideViewPr>
    <p:cSldViewPr snapToGrid="0">
      <p:cViewPr varScale="1">
        <p:scale>
          <a:sx n="92" d="100"/>
          <a:sy n="92" d="100"/>
        </p:scale>
        <p:origin x="33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299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son Arabeyre" userId="ff250996250fffe5" providerId="LiveId" clId="{3CE9BD45-3703-4F3C-ACC1-610AC8A211F4}"/>
    <pc:docChg chg="undo custSel addSld delSld modSld sldOrd">
      <pc:chgData name="Nelson Arabeyre" userId="ff250996250fffe5" providerId="LiveId" clId="{3CE9BD45-3703-4F3C-ACC1-610AC8A211F4}" dt="2022-10-11T15:54:22.249" v="4133" actId="1076"/>
      <pc:docMkLst>
        <pc:docMk/>
      </pc:docMkLst>
      <pc:sldChg chg="delSp modSp mod">
        <pc:chgData name="Nelson Arabeyre" userId="ff250996250fffe5" providerId="LiveId" clId="{3CE9BD45-3703-4F3C-ACC1-610AC8A211F4}" dt="2022-10-11T14:34:44.991" v="4128"/>
        <pc:sldMkLst>
          <pc:docMk/>
          <pc:sldMk cId="1956203689" sldId="256"/>
        </pc:sldMkLst>
        <pc:spChg chg="mod">
          <ac:chgData name="Nelson Arabeyre" userId="ff250996250fffe5" providerId="LiveId" clId="{3CE9BD45-3703-4F3C-ACC1-610AC8A211F4}" dt="2022-10-10T21:18:04.760" v="3921" actId="1076"/>
          <ac:spMkLst>
            <pc:docMk/>
            <pc:sldMk cId="1956203689" sldId="256"/>
            <ac:spMk id="2" creationId="{EED040E4-63A8-6E7D-2BF5-33E417609423}"/>
          </ac:spMkLst>
        </pc:spChg>
        <pc:spChg chg="mod">
          <ac:chgData name="Nelson Arabeyre" userId="ff250996250fffe5" providerId="LiveId" clId="{3CE9BD45-3703-4F3C-ACC1-610AC8A211F4}" dt="2022-10-11T14:34:44.991" v="4128"/>
          <ac:spMkLst>
            <pc:docMk/>
            <pc:sldMk cId="1956203689" sldId="256"/>
            <ac:spMk id="3" creationId="{DDC88022-06CB-759F-2E98-E770ADBFAE51}"/>
          </ac:spMkLst>
        </pc:spChg>
        <pc:spChg chg="del">
          <ac:chgData name="Nelson Arabeyre" userId="ff250996250fffe5" providerId="LiveId" clId="{3CE9BD45-3703-4F3C-ACC1-610AC8A211F4}" dt="2022-10-10T21:22:38.504" v="3945" actId="478"/>
          <ac:spMkLst>
            <pc:docMk/>
            <pc:sldMk cId="1956203689" sldId="256"/>
            <ac:spMk id="4" creationId="{F6618414-3F42-B4AE-9252-AA5821572528}"/>
          </ac:spMkLst>
        </pc:spChg>
      </pc:sldChg>
      <pc:sldChg chg="addSp delSp modSp new mod ord modClrScheme chgLayout">
        <pc:chgData name="Nelson Arabeyre" userId="ff250996250fffe5" providerId="LiveId" clId="{3CE9BD45-3703-4F3C-ACC1-610AC8A211F4}" dt="2022-10-10T21:22:35.033" v="3944" actId="20577"/>
        <pc:sldMkLst>
          <pc:docMk/>
          <pc:sldMk cId="2106524216" sldId="257"/>
        </pc:sldMkLst>
        <pc:spChg chg="mod ord">
          <ac:chgData name="Nelson Arabeyre" userId="ff250996250fffe5" providerId="LiveId" clId="{3CE9BD45-3703-4F3C-ACC1-610AC8A211F4}" dt="2022-10-10T20:43:15.244" v="3353" actId="27636"/>
          <ac:spMkLst>
            <pc:docMk/>
            <pc:sldMk cId="2106524216" sldId="257"/>
            <ac:spMk id="2" creationId="{523E5521-2D53-8BB0-CFD9-D2FB90C92E61}"/>
          </ac:spMkLst>
        </pc:spChg>
        <pc:spChg chg="del">
          <ac:chgData name="Nelson Arabeyre" userId="ff250996250fffe5" providerId="LiveId" clId="{3CE9BD45-3703-4F3C-ACC1-610AC8A211F4}" dt="2022-10-04T15:34:18.190" v="5" actId="931"/>
          <ac:spMkLst>
            <pc:docMk/>
            <pc:sldMk cId="2106524216" sldId="257"/>
            <ac:spMk id="3" creationId="{24FC1E75-B4D4-374A-CC29-DC46ECA0C9B2}"/>
          </ac:spMkLst>
        </pc:spChg>
        <pc:spChg chg="add mod ord">
          <ac:chgData name="Nelson Arabeyre" userId="ff250996250fffe5" providerId="LiveId" clId="{3CE9BD45-3703-4F3C-ACC1-610AC8A211F4}" dt="2022-10-10T21:11:36.824" v="3866" actId="1076"/>
          <ac:spMkLst>
            <pc:docMk/>
            <pc:sldMk cId="2106524216" sldId="257"/>
            <ac:spMk id="3" creationId="{29367C86-B1D0-5C26-A6EB-4EA208758356}"/>
          </ac:spMkLst>
        </pc:spChg>
        <pc:spChg chg="mod">
          <ac:chgData name="Nelson Arabeyre" userId="ff250996250fffe5" providerId="LiveId" clId="{3CE9BD45-3703-4F3C-ACC1-610AC8A211F4}" dt="2022-10-10T21:22:35.033" v="3944" actId="20577"/>
          <ac:spMkLst>
            <pc:docMk/>
            <pc:sldMk cId="2106524216" sldId="257"/>
            <ac:spMk id="4" creationId="{4A4D6B99-8A11-3AA6-A81D-D06A1D3E228E}"/>
          </ac:spMkLst>
        </pc:spChg>
        <pc:picChg chg="add mod ord">
          <ac:chgData name="Nelson Arabeyre" userId="ff250996250fffe5" providerId="LiveId" clId="{3CE9BD45-3703-4F3C-ACC1-610AC8A211F4}" dt="2022-10-10T21:08:37.703" v="3848" actId="1076"/>
          <ac:picMkLst>
            <pc:docMk/>
            <pc:sldMk cId="2106524216" sldId="257"/>
            <ac:picMk id="7" creationId="{748B721A-9EA3-4E61-E510-84DEBD0D26FB}"/>
          </ac:picMkLst>
        </pc:picChg>
      </pc:sldChg>
      <pc:sldChg chg="addSp delSp modSp new mod modClrScheme chgLayout">
        <pc:chgData name="Nelson Arabeyre" userId="ff250996250fffe5" providerId="LiveId" clId="{3CE9BD45-3703-4F3C-ACC1-610AC8A211F4}" dt="2022-10-11T15:54:22.249" v="4133" actId="1076"/>
        <pc:sldMkLst>
          <pc:docMk/>
          <pc:sldMk cId="1039811568" sldId="258"/>
        </pc:sldMkLst>
        <pc:spChg chg="mod ord">
          <ac:chgData name="Nelson Arabeyre" userId="ff250996250fffe5" providerId="LiveId" clId="{3CE9BD45-3703-4F3C-ACC1-610AC8A211F4}" dt="2022-10-10T20:37:54.058" v="3319" actId="1076"/>
          <ac:spMkLst>
            <pc:docMk/>
            <pc:sldMk cId="1039811568" sldId="258"/>
            <ac:spMk id="2" creationId="{18D22B03-F36B-C0AE-1E26-299E8529B4FC}"/>
          </ac:spMkLst>
        </pc:spChg>
        <pc:spChg chg="add mod ord">
          <ac:chgData name="Nelson Arabeyre" userId="ff250996250fffe5" providerId="LiveId" clId="{3CE9BD45-3703-4F3C-ACC1-610AC8A211F4}" dt="2022-10-10T21:13:26.279" v="3885" actId="1076"/>
          <ac:spMkLst>
            <pc:docMk/>
            <pc:sldMk cId="1039811568" sldId="258"/>
            <ac:spMk id="3" creationId="{38CF13E5-065D-C02B-5CE7-8BE1F80F9C52}"/>
          </ac:spMkLst>
        </pc:spChg>
        <pc:spChg chg="del">
          <ac:chgData name="Nelson Arabeyre" userId="ff250996250fffe5" providerId="LiveId" clId="{3CE9BD45-3703-4F3C-ACC1-610AC8A211F4}" dt="2022-10-04T15:34:24.875" v="6" actId="931"/>
          <ac:spMkLst>
            <pc:docMk/>
            <pc:sldMk cId="1039811568" sldId="258"/>
            <ac:spMk id="3" creationId="{50C1BA85-06B2-4AD6-DEED-C38D5D7F2B8E}"/>
          </ac:spMkLst>
        </pc:spChg>
        <pc:spChg chg="mod">
          <ac:chgData name="Nelson Arabeyre" userId="ff250996250fffe5" providerId="LiveId" clId="{3CE9BD45-3703-4F3C-ACC1-610AC8A211F4}" dt="2022-10-10T21:22:56.073" v="3950" actId="20577"/>
          <ac:spMkLst>
            <pc:docMk/>
            <pc:sldMk cId="1039811568" sldId="258"/>
            <ac:spMk id="16" creationId="{3DF2B537-6254-9D8A-EAF2-FF537B753E77}"/>
          </ac:spMkLst>
        </pc:spChg>
        <pc:picChg chg="add mod ord modCrop">
          <ac:chgData name="Nelson Arabeyre" userId="ff250996250fffe5" providerId="LiveId" clId="{3CE9BD45-3703-4F3C-ACC1-610AC8A211F4}" dt="2022-10-11T15:54:22.249" v="4133" actId="1076"/>
          <ac:picMkLst>
            <pc:docMk/>
            <pc:sldMk cId="1039811568" sldId="258"/>
            <ac:picMk id="5" creationId="{013B4A5A-F367-CF2F-9CA2-483E06D52FBA}"/>
          </ac:picMkLst>
        </pc:picChg>
        <pc:cxnChg chg="add mod">
          <ac:chgData name="Nelson Arabeyre" userId="ff250996250fffe5" providerId="LiveId" clId="{3CE9BD45-3703-4F3C-ACC1-610AC8A211F4}" dt="2022-10-10T21:14:13.443" v="3891" actId="1076"/>
          <ac:cxnSpMkLst>
            <pc:docMk/>
            <pc:sldMk cId="1039811568" sldId="258"/>
            <ac:cxnSpMk id="4" creationId="{AFF210A7-29F8-86F0-EE08-79763B2CDB3E}"/>
          </ac:cxnSpMkLst>
        </pc:cxnChg>
        <pc:cxnChg chg="add mod">
          <ac:chgData name="Nelson Arabeyre" userId="ff250996250fffe5" providerId="LiveId" clId="{3CE9BD45-3703-4F3C-ACC1-610AC8A211F4}" dt="2022-10-10T21:14:09.464" v="3890" actId="1076"/>
          <ac:cxnSpMkLst>
            <pc:docMk/>
            <pc:sldMk cId="1039811568" sldId="258"/>
            <ac:cxnSpMk id="6" creationId="{3895D327-5422-075A-E725-04BC0804E645}"/>
          </ac:cxnSpMkLst>
        </pc:cxnChg>
        <pc:cxnChg chg="add mod">
          <ac:chgData name="Nelson Arabeyre" userId="ff250996250fffe5" providerId="LiveId" clId="{3CE9BD45-3703-4F3C-ACC1-610AC8A211F4}" dt="2022-10-10T21:14:18.946" v="3892" actId="1076"/>
          <ac:cxnSpMkLst>
            <pc:docMk/>
            <pc:sldMk cId="1039811568" sldId="258"/>
            <ac:cxnSpMk id="7" creationId="{21B9D490-250F-16A1-979C-A0076E01D46B}"/>
          </ac:cxnSpMkLst>
        </pc:cxnChg>
        <pc:cxnChg chg="add mod">
          <ac:chgData name="Nelson Arabeyre" userId="ff250996250fffe5" providerId="LiveId" clId="{3CE9BD45-3703-4F3C-ACC1-610AC8A211F4}" dt="2022-10-10T21:14:28.841" v="3894" actId="1076"/>
          <ac:cxnSpMkLst>
            <pc:docMk/>
            <pc:sldMk cId="1039811568" sldId="258"/>
            <ac:cxnSpMk id="8" creationId="{247C9485-B35F-651F-9842-B37EAE7A1C2E}"/>
          </ac:cxnSpMkLst>
        </pc:cxnChg>
        <pc:cxnChg chg="add mod">
          <ac:chgData name="Nelson Arabeyre" userId="ff250996250fffe5" providerId="LiveId" clId="{3CE9BD45-3703-4F3C-ACC1-610AC8A211F4}" dt="2022-10-10T21:14:47.659" v="3896" actId="1076"/>
          <ac:cxnSpMkLst>
            <pc:docMk/>
            <pc:sldMk cId="1039811568" sldId="258"/>
            <ac:cxnSpMk id="14" creationId="{E0FBA69B-A099-C7A7-5609-704879BAE70C}"/>
          </ac:cxnSpMkLst>
        </pc:cxnChg>
      </pc:sldChg>
      <pc:sldChg chg="addSp delSp modSp new del mod">
        <pc:chgData name="Nelson Arabeyre" userId="ff250996250fffe5" providerId="LiveId" clId="{3CE9BD45-3703-4F3C-ACC1-610AC8A211F4}" dt="2022-10-05T11:16:20.560" v="120" actId="47"/>
        <pc:sldMkLst>
          <pc:docMk/>
          <pc:sldMk cId="2015731399" sldId="259"/>
        </pc:sldMkLst>
        <pc:spChg chg="mod">
          <ac:chgData name="Nelson Arabeyre" userId="ff250996250fffe5" providerId="LiveId" clId="{3CE9BD45-3703-4F3C-ACC1-610AC8A211F4}" dt="2022-10-04T15:39:12.597" v="50" actId="20577"/>
          <ac:spMkLst>
            <pc:docMk/>
            <pc:sldMk cId="2015731399" sldId="259"/>
            <ac:spMk id="2" creationId="{C58E0061-D3D3-C944-4C5A-F32549ABD896}"/>
          </ac:spMkLst>
        </pc:spChg>
        <pc:spChg chg="del">
          <ac:chgData name="Nelson Arabeyre" userId="ff250996250fffe5" providerId="LiveId" clId="{3CE9BD45-3703-4F3C-ACC1-610AC8A211F4}" dt="2022-10-04T15:34:51.392" v="7" actId="931"/>
          <ac:spMkLst>
            <pc:docMk/>
            <pc:sldMk cId="2015731399" sldId="259"/>
            <ac:spMk id="3" creationId="{277F7CCD-634E-4439-2B55-044C178EB5CA}"/>
          </ac:spMkLst>
        </pc:spChg>
        <pc:picChg chg="add mod">
          <ac:chgData name="Nelson Arabeyre" userId="ff250996250fffe5" providerId="LiveId" clId="{3CE9BD45-3703-4F3C-ACC1-610AC8A211F4}" dt="2022-10-04T15:34:51.392" v="7" actId="931"/>
          <ac:picMkLst>
            <pc:docMk/>
            <pc:sldMk cId="2015731399" sldId="259"/>
            <ac:picMk id="5" creationId="{0CF20B3E-E42C-9925-31B1-4185668E4652}"/>
          </ac:picMkLst>
        </pc:picChg>
      </pc:sldChg>
      <pc:sldChg chg="addSp delSp modSp new mod ord modClrScheme chgLayout">
        <pc:chgData name="Nelson Arabeyre" userId="ff250996250fffe5" providerId="LiveId" clId="{3CE9BD45-3703-4F3C-ACC1-610AC8A211F4}" dt="2022-10-10T21:22:45.481" v="3947" actId="20577"/>
        <pc:sldMkLst>
          <pc:docMk/>
          <pc:sldMk cId="2148329827" sldId="260"/>
        </pc:sldMkLst>
        <pc:spChg chg="mod ord">
          <ac:chgData name="Nelson Arabeyre" userId="ff250996250fffe5" providerId="LiveId" clId="{3CE9BD45-3703-4F3C-ACC1-610AC8A211F4}" dt="2022-10-10T20:42:44.527" v="3347" actId="1076"/>
          <ac:spMkLst>
            <pc:docMk/>
            <pc:sldMk cId="2148329827" sldId="260"/>
            <ac:spMk id="2" creationId="{C79F9C66-5520-F170-F213-D357FF6E9A20}"/>
          </ac:spMkLst>
        </pc:spChg>
        <pc:spChg chg="del">
          <ac:chgData name="Nelson Arabeyre" userId="ff250996250fffe5" providerId="LiveId" clId="{3CE9BD45-3703-4F3C-ACC1-610AC8A211F4}" dt="2022-10-04T15:34:55.773" v="8" actId="931"/>
          <ac:spMkLst>
            <pc:docMk/>
            <pc:sldMk cId="2148329827" sldId="260"/>
            <ac:spMk id="3" creationId="{301D48F7-9C10-2DDC-5E7F-03F0E1B76A47}"/>
          </ac:spMkLst>
        </pc:spChg>
        <pc:spChg chg="add mod ord">
          <ac:chgData name="Nelson Arabeyre" userId="ff250996250fffe5" providerId="LiveId" clId="{3CE9BD45-3703-4F3C-ACC1-610AC8A211F4}" dt="2022-10-10T21:12:31.264" v="3871" actId="1076"/>
          <ac:spMkLst>
            <pc:docMk/>
            <pc:sldMk cId="2148329827" sldId="260"/>
            <ac:spMk id="3" creationId="{3CB11B6F-43EF-37FE-3897-5428453C1B55}"/>
          </ac:spMkLst>
        </pc:spChg>
        <pc:spChg chg="mod">
          <ac:chgData name="Nelson Arabeyre" userId="ff250996250fffe5" providerId="LiveId" clId="{3CE9BD45-3703-4F3C-ACC1-610AC8A211F4}" dt="2022-10-10T21:22:45.481" v="3947" actId="20577"/>
          <ac:spMkLst>
            <pc:docMk/>
            <pc:sldMk cId="2148329827" sldId="260"/>
            <ac:spMk id="13" creationId="{E964BE5A-FDCE-017A-1F94-9E7DA77B2916}"/>
          </ac:spMkLst>
        </pc:spChg>
        <pc:picChg chg="add mod ord">
          <ac:chgData name="Nelson Arabeyre" userId="ff250996250fffe5" providerId="LiveId" clId="{3CE9BD45-3703-4F3C-ACC1-610AC8A211F4}" dt="2022-10-10T21:08:56.239" v="3849" actId="1076"/>
          <ac:picMkLst>
            <pc:docMk/>
            <pc:sldMk cId="2148329827" sldId="260"/>
            <ac:picMk id="5" creationId="{5C59D143-76B3-285C-9171-6C5501FE3C94}"/>
          </ac:picMkLst>
        </pc:picChg>
        <pc:cxnChg chg="add del mod">
          <ac:chgData name="Nelson Arabeyre" userId="ff250996250fffe5" providerId="LiveId" clId="{3CE9BD45-3703-4F3C-ACC1-610AC8A211F4}" dt="2022-10-10T16:11:29.458" v="1748" actId="11529"/>
          <ac:cxnSpMkLst>
            <pc:docMk/>
            <pc:sldMk cId="2148329827" sldId="260"/>
            <ac:cxnSpMk id="6" creationId="{DB0710F3-3CB9-D4CC-C7D3-B1559815BE26}"/>
          </ac:cxnSpMkLst>
        </pc:cxnChg>
        <pc:cxnChg chg="add mod">
          <ac:chgData name="Nelson Arabeyre" userId="ff250996250fffe5" providerId="LiveId" clId="{3CE9BD45-3703-4F3C-ACC1-610AC8A211F4}" dt="2022-10-10T21:15:10.577" v="3899" actId="1076"/>
          <ac:cxnSpMkLst>
            <pc:docMk/>
            <pc:sldMk cId="2148329827" sldId="260"/>
            <ac:cxnSpMk id="9" creationId="{8765C7FF-C585-2FD4-7FD1-64BA455764D8}"/>
          </ac:cxnSpMkLst>
        </pc:cxnChg>
      </pc:sldChg>
      <pc:sldChg chg="addSp delSp modSp new mod ord modClrScheme chgLayout">
        <pc:chgData name="Nelson Arabeyre" userId="ff250996250fffe5" providerId="LiveId" clId="{3CE9BD45-3703-4F3C-ACC1-610AC8A211F4}" dt="2022-10-11T14:34:27.282" v="4125"/>
        <pc:sldMkLst>
          <pc:docMk/>
          <pc:sldMk cId="3736761844" sldId="261"/>
        </pc:sldMkLst>
        <pc:spChg chg="mod ord">
          <ac:chgData name="Nelson Arabeyre" userId="ff250996250fffe5" providerId="LiveId" clId="{3CE9BD45-3703-4F3C-ACC1-610AC8A211F4}" dt="2022-10-10T20:41:43.899" v="3339" actId="21"/>
          <ac:spMkLst>
            <pc:docMk/>
            <pc:sldMk cId="3736761844" sldId="261"/>
            <ac:spMk id="2" creationId="{B1FA2BD0-298C-E6CD-869A-16890B15B4C8}"/>
          </ac:spMkLst>
        </pc:spChg>
        <pc:spChg chg="add mod ord">
          <ac:chgData name="Nelson Arabeyre" userId="ff250996250fffe5" providerId="LiveId" clId="{3CE9BD45-3703-4F3C-ACC1-610AC8A211F4}" dt="2022-10-11T14:34:27.282" v="4125"/>
          <ac:spMkLst>
            <pc:docMk/>
            <pc:sldMk cId="3736761844" sldId="261"/>
            <ac:spMk id="3" creationId="{5F58A0ED-B4D3-49A6-3FBA-F7C4FAB627A2}"/>
          </ac:spMkLst>
        </pc:spChg>
        <pc:spChg chg="del">
          <ac:chgData name="Nelson Arabeyre" userId="ff250996250fffe5" providerId="LiveId" clId="{3CE9BD45-3703-4F3C-ACC1-610AC8A211F4}" dt="2022-10-04T15:35:08.171" v="9" actId="931"/>
          <ac:spMkLst>
            <pc:docMk/>
            <pc:sldMk cId="3736761844" sldId="261"/>
            <ac:spMk id="3" creationId="{ACBC8C6E-CE5D-6445-A90A-162DC2D080D6}"/>
          </ac:spMkLst>
        </pc:spChg>
        <pc:spChg chg="add mod">
          <ac:chgData name="Nelson Arabeyre" userId="ff250996250fffe5" providerId="LiveId" clId="{3CE9BD45-3703-4F3C-ACC1-610AC8A211F4}" dt="2022-10-11T14:33:50.480" v="4122" actId="12"/>
          <ac:spMkLst>
            <pc:docMk/>
            <pc:sldMk cId="3736761844" sldId="261"/>
            <ac:spMk id="6" creationId="{7CD77C3C-3FBB-20BB-2A66-5037F8A8A571}"/>
          </ac:spMkLst>
        </pc:spChg>
        <pc:spChg chg="mod">
          <ac:chgData name="Nelson Arabeyre" userId="ff250996250fffe5" providerId="LiveId" clId="{3CE9BD45-3703-4F3C-ACC1-610AC8A211F4}" dt="2022-10-10T21:22:52.832" v="3949" actId="20577"/>
          <ac:spMkLst>
            <pc:docMk/>
            <pc:sldMk cId="3736761844" sldId="261"/>
            <ac:spMk id="7" creationId="{1EDBA4ED-0B89-032B-67F2-0A192E1042B5}"/>
          </ac:spMkLst>
        </pc:spChg>
        <pc:picChg chg="add mod ord">
          <ac:chgData name="Nelson Arabeyre" userId="ff250996250fffe5" providerId="LiveId" clId="{3CE9BD45-3703-4F3C-ACC1-610AC8A211F4}" dt="2022-10-10T21:09:06.393" v="3851" actId="1076"/>
          <ac:picMkLst>
            <pc:docMk/>
            <pc:sldMk cId="3736761844" sldId="261"/>
            <ac:picMk id="5" creationId="{D32A77FF-051D-AF20-C045-95B6CED8FA4A}"/>
          </ac:picMkLst>
        </pc:picChg>
        <pc:cxnChg chg="add del mod">
          <ac:chgData name="Nelson Arabeyre" userId="ff250996250fffe5" providerId="LiveId" clId="{3CE9BD45-3703-4F3C-ACC1-610AC8A211F4}" dt="2022-10-10T20:41:20.895" v="3337"/>
          <ac:cxnSpMkLst>
            <pc:docMk/>
            <pc:sldMk cId="3736761844" sldId="261"/>
            <ac:cxnSpMk id="4" creationId="{3441787A-0A31-26AD-FE23-F6F2942390C0}"/>
          </ac:cxnSpMkLst>
        </pc:cxnChg>
      </pc:sldChg>
      <pc:sldChg chg="addSp delSp modSp new mod ord modClrScheme chgLayout">
        <pc:chgData name="Nelson Arabeyre" userId="ff250996250fffe5" providerId="LiveId" clId="{3CE9BD45-3703-4F3C-ACC1-610AC8A211F4}" dt="2022-10-11T15:17:26.190" v="4132" actId="1076"/>
        <pc:sldMkLst>
          <pc:docMk/>
          <pc:sldMk cId="168736412" sldId="262"/>
        </pc:sldMkLst>
        <pc:spChg chg="mod ord">
          <ac:chgData name="Nelson Arabeyre" userId="ff250996250fffe5" providerId="LiveId" clId="{3CE9BD45-3703-4F3C-ACC1-610AC8A211F4}" dt="2022-10-10T20:38:39.509" v="3323" actId="1076"/>
          <ac:spMkLst>
            <pc:docMk/>
            <pc:sldMk cId="168736412" sldId="262"/>
            <ac:spMk id="2" creationId="{D92C85FA-2FC3-3F3C-B431-D151D64C113B}"/>
          </ac:spMkLst>
        </pc:spChg>
        <pc:spChg chg="del">
          <ac:chgData name="Nelson Arabeyre" userId="ff250996250fffe5" providerId="LiveId" clId="{3CE9BD45-3703-4F3C-ACC1-610AC8A211F4}" dt="2022-10-04T15:35:20.685" v="11" actId="931"/>
          <ac:spMkLst>
            <pc:docMk/>
            <pc:sldMk cId="168736412" sldId="262"/>
            <ac:spMk id="3" creationId="{3C8B0615-5A71-FACF-F0CE-F20CECA8A6AB}"/>
          </ac:spMkLst>
        </pc:spChg>
        <pc:spChg chg="add mod ord">
          <ac:chgData name="Nelson Arabeyre" userId="ff250996250fffe5" providerId="LiveId" clId="{3CE9BD45-3703-4F3C-ACC1-610AC8A211F4}" dt="2022-10-11T13:15:15.506" v="4118"/>
          <ac:spMkLst>
            <pc:docMk/>
            <pc:sldMk cId="168736412" sldId="262"/>
            <ac:spMk id="3" creationId="{7DDFEBD6-9F19-E8C2-F702-B9C234D0BBE2}"/>
          </ac:spMkLst>
        </pc:spChg>
        <pc:spChg chg="mod">
          <ac:chgData name="Nelson Arabeyre" userId="ff250996250fffe5" providerId="LiveId" clId="{3CE9BD45-3703-4F3C-ACC1-610AC8A211F4}" dt="2022-10-10T21:22:48.834" v="3948" actId="20577"/>
          <ac:spMkLst>
            <pc:docMk/>
            <pc:sldMk cId="168736412" sldId="262"/>
            <ac:spMk id="15" creationId="{D0722282-361C-EF3F-0A4D-52023B346547}"/>
          </ac:spMkLst>
        </pc:spChg>
        <pc:picChg chg="add mod ord">
          <ac:chgData name="Nelson Arabeyre" userId="ff250996250fffe5" providerId="LiveId" clId="{3CE9BD45-3703-4F3C-ACC1-610AC8A211F4}" dt="2022-10-11T15:17:26.190" v="4132" actId="1076"/>
          <ac:picMkLst>
            <pc:docMk/>
            <pc:sldMk cId="168736412" sldId="262"/>
            <ac:picMk id="5" creationId="{DA00C89A-6C7C-49E4-440A-715D0ECCBD3F}"/>
          </ac:picMkLst>
        </pc:picChg>
        <pc:cxnChg chg="add del mod">
          <ac:chgData name="Nelson Arabeyre" userId="ff250996250fffe5" providerId="LiveId" clId="{3CE9BD45-3703-4F3C-ACC1-610AC8A211F4}" dt="2022-10-10T20:45:37.923" v="3365" actId="478"/>
          <ac:cxnSpMkLst>
            <pc:docMk/>
            <pc:sldMk cId="168736412" sldId="262"/>
            <ac:cxnSpMk id="4" creationId="{767E9448-2C3D-A89A-4831-D7A245DDF183}"/>
          </ac:cxnSpMkLst>
        </pc:cxnChg>
        <pc:cxnChg chg="add del mod">
          <ac:chgData name="Nelson Arabeyre" userId="ff250996250fffe5" providerId="LiveId" clId="{3CE9BD45-3703-4F3C-ACC1-610AC8A211F4}" dt="2022-10-11T13:15:20.849" v="4119" actId="478"/>
          <ac:cxnSpMkLst>
            <pc:docMk/>
            <pc:sldMk cId="168736412" sldId="262"/>
            <ac:cxnSpMk id="6" creationId="{61BC53F8-D759-C90F-AB17-DF94703A3E87}"/>
          </ac:cxnSpMkLst>
        </pc:cxnChg>
        <pc:cxnChg chg="add del mod">
          <ac:chgData name="Nelson Arabeyre" userId="ff250996250fffe5" providerId="LiveId" clId="{3CE9BD45-3703-4F3C-ACC1-610AC8A211F4}" dt="2022-10-10T20:45:39.855" v="3367" actId="478"/>
          <ac:cxnSpMkLst>
            <pc:docMk/>
            <pc:sldMk cId="168736412" sldId="262"/>
            <ac:cxnSpMk id="12" creationId="{8EE7B542-082B-ABC4-8249-B518C6B9F262}"/>
          </ac:cxnSpMkLst>
        </pc:cxnChg>
        <pc:cxnChg chg="add del mod">
          <ac:chgData name="Nelson Arabeyre" userId="ff250996250fffe5" providerId="LiveId" clId="{3CE9BD45-3703-4F3C-ACC1-610AC8A211F4}" dt="2022-10-10T20:45:39.059" v="3366" actId="478"/>
          <ac:cxnSpMkLst>
            <pc:docMk/>
            <pc:sldMk cId="168736412" sldId="262"/>
            <ac:cxnSpMk id="13" creationId="{920AE620-C39E-B354-5EA5-758BE7F61FF0}"/>
          </ac:cxnSpMkLst>
        </pc:cxnChg>
        <pc:cxnChg chg="add del mod">
          <ac:chgData name="Nelson Arabeyre" userId="ff250996250fffe5" providerId="LiveId" clId="{3CE9BD45-3703-4F3C-ACC1-610AC8A211F4}" dt="2022-10-11T13:15:22.495" v="4120" actId="478"/>
          <ac:cxnSpMkLst>
            <pc:docMk/>
            <pc:sldMk cId="168736412" sldId="262"/>
            <ac:cxnSpMk id="14" creationId="{E430EE32-30DB-5A05-591D-7658FEF3486B}"/>
          </ac:cxnSpMkLst>
        </pc:cxnChg>
      </pc:sldChg>
      <pc:sldChg chg="addSp delSp modSp new mod ord modClrScheme chgLayout">
        <pc:chgData name="Nelson Arabeyre" userId="ff250996250fffe5" providerId="LiveId" clId="{3CE9BD45-3703-4F3C-ACC1-610AC8A211F4}" dt="2022-10-10T21:22:40.899" v="3946" actId="6549"/>
        <pc:sldMkLst>
          <pc:docMk/>
          <pc:sldMk cId="1218226233" sldId="263"/>
        </pc:sldMkLst>
        <pc:spChg chg="mod ord">
          <ac:chgData name="Nelson Arabeyre" userId="ff250996250fffe5" providerId="LiveId" clId="{3CE9BD45-3703-4F3C-ACC1-610AC8A211F4}" dt="2022-10-10T21:20:14.610" v="3943" actId="1076"/>
          <ac:spMkLst>
            <pc:docMk/>
            <pc:sldMk cId="1218226233" sldId="263"/>
            <ac:spMk id="2" creationId="{52E68D64-6F45-FC5C-33DE-BA1C6E1CB30D}"/>
          </ac:spMkLst>
        </pc:spChg>
        <pc:spChg chg="del">
          <ac:chgData name="Nelson Arabeyre" userId="ff250996250fffe5" providerId="LiveId" clId="{3CE9BD45-3703-4F3C-ACC1-610AC8A211F4}" dt="2022-10-10T17:23:20.571" v="2649" actId="478"/>
          <ac:spMkLst>
            <pc:docMk/>
            <pc:sldMk cId="1218226233" sldId="263"/>
            <ac:spMk id="3" creationId="{54256A24-AE41-8752-8C4C-28746079AC0B}"/>
          </ac:spMkLst>
        </pc:spChg>
        <pc:spChg chg="add del mod ord">
          <ac:chgData name="Nelson Arabeyre" userId="ff250996250fffe5" providerId="LiveId" clId="{3CE9BD45-3703-4F3C-ACC1-610AC8A211F4}" dt="2022-10-10T21:18:55.184" v="3933" actId="700"/>
          <ac:spMkLst>
            <pc:docMk/>
            <pc:sldMk cId="1218226233" sldId="263"/>
            <ac:spMk id="4" creationId="{0E913D27-2F16-0570-AB27-B5166DB13558}"/>
          </ac:spMkLst>
        </pc:spChg>
        <pc:spChg chg="mod">
          <ac:chgData name="Nelson Arabeyre" userId="ff250996250fffe5" providerId="LiveId" clId="{3CE9BD45-3703-4F3C-ACC1-610AC8A211F4}" dt="2022-10-10T21:22:40.899" v="3946" actId="6549"/>
          <ac:spMkLst>
            <pc:docMk/>
            <pc:sldMk cId="1218226233" sldId="263"/>
            <ac:spMk id="5" creationId="{727BECB1-27A4-07E3-4AD0-54D71EE6C613}"/>
          </ac:spMkLst>
        </pc:spChg>
      </pc:sldChg>
      <pc:sldChg chg="addSp delSp modSp new del mod">
        <pc:chgData name="Nelson Arabeyre" userId="ff250996250fffe5" providerId="LiveId" clId="{3CE9BD45-3703-4F3C-ACC1-610AC8A211F4}" dt="2022-10-05T11:16:22.320" v="121" actId="47"/>
        <pc:sldMkLst>
          <pc:docMk/>
          <pc:sldMk cId="2675434805" sldId="263"/>
        </pc:sldMkLst>
        <pc:spChg chg="mod">
          <ac:chgData name="Nelson Arabeyre" userId="ff250996250fffe5" providerId="LiveId" clId="{3CE9BD45-3703-4F3C-ACC1-610AC8A211F4}" dt="2022-10-04T15:48:29.685" v="119" actId="20577"/>
          <ac:spMkLst>
            <pc:docMk/>
            <pc:sldMk cId="2675434805" sldId="263"/>
            <ac:spMk id="2" creationId="{21A8A137-4085-6CEC-6024-424AD6CCEEF1}"/>
          </ac:spMkLst>
        </pc:spChg>
        <pc:spChg chg="del">
          <ac:chgData name="Nelson Arabeyre" userId="ff250996250fffe5" providerId="LiveId" clId="{3CE9BD45-3703-4F3C-ACC1-610AC8A211F4}" dt="2022-10-04T15:47:49.723" v="96" actId="931"/>
          <ac:spMkLst>
            <pc:docMk/>
            <pc:sldMk cId="2675434805" sldId="263"/>
            <ac:spMk id="3" creationId="{64BC4D38-D24E-5173-E53E-1293F8802210}"/>
          </ac:spMkLst>
        </pc:spChg>
        <pc:picChg chg="add mod">
          <ac:chgData name="Nelson Arabeyre" userId="ff250996250fffe5" providerId="LiveId" clId="{3CE9BD45-3703-4F3C-ACC1-610AC8A211F4}" dt="2022-10-04T15:47:49.723" v="96" actId="931"/>
          <ac:picMkLst>
            <pc:docMk/>
            <pc:sldMk cId="2675434805" sldId="263"/>
            <ac:picMk id="5" creationId="{605C9BF5-9C12-1219-93ED-3F90E0E3BB16}"/>
          </ac:picMkLst>
        </pc:picChg>
      </pc:sldChg>
      <pc:sldChg chg="modSp new del mod">
        <pc:chgData name="Nelson Arabeyre" userId="ff250996250fffe5" providerId="LiveId" clId="{3CE9BD45-3703-4F3C-ACC1-610AC8A211F4}" dt="2022-10-10T21:23:52.112" v="3951" actId="2696"/>
        <pc:sldMkLst>
          <pc:docMk/>
          <pc:sldMk cId="3403742142" sldId="264"/>
        </pc:sldMkLst>
        <pc:spChg chg="mod">
          <ac:chgData name="Nelson Arabeyre" userId="ff250996250fffe5" providerId="LiveId" clId="{3CE9BD45-3703-4F3C-ACC1-610AC8A211F4}" dt="2022-10-10T15:30:30.596" v="805" actId="20577"/>
          <ac:spMkLst>
            <pc:docMk/>
            <pc:sldMk cId="3403742142" sldId="264"/>
            <ac:spMk id="2" creationId="{FEF0C268-AF7E-D703-877F-FA26DA3289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58F78-285D-4442-A1A4-58A66A5FB511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DAA-3526-420E-B18D-C0263E201B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77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61DAA-3526-420E-B18D-C0263E201B9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88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61DAA-3526-420E-B18D-C0263E201B9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12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61DAA-3526-420E-B18D-C0263E201B9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421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61DAA-3526-420E-B18D-C0263E201B9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079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61DAA-3526-420E-B18D-C0263E201B9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24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61DAA-3526-420E-B18D-C0263E201B9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55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61DAA-3526-420E-B18D-C0263E201B9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1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2BE29-3FC9-B7EF-CD59-9C4F4BC1E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ACDC07-3BDD-A9FB-AE70-20EB3AD4E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DDEB30-A431-0688-6F28-1708D202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75FC-A710-4996-B52D-3A93E412C207}" type="datetime1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C4C5BF-D492-2F5C-4546-B33F2466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EF475B-0952-95BD-88C9-C3981B7C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A43C-1264-4D1E-BFA0-99AE6BDD2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D91C3-5BED-D4C8-21D9-D5B82BB5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70007B-A546-D0C2-5A2E-E3B41736C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5CA03-31A5-8408-34AA-F2DCEFA4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0B24-1A3F-4777-829B-591A2950E83D}" type="datetime1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B9D1E-AF3C-24AD-DD76-C827DD1E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AC50EA-E8CF-520D-C103-522EAE92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A43C-1264-4D1E-BFA0-99AE6BDD2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12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939BD4-5C87-22F9-448D-9CBA4AAB8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E0791B-F2B4-6B67-3B54-1B764E70E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E147E3-6051-744D-6853-27FB53CC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4704-A5CF-4F68-B6BF-2092064BF7F6}" type="datetime1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8E58DB-5907-7220-7B63-28FCFBAD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526E79-C448-6190-E008-B980D481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A43C-1264-4D1E-BFA0-99AE6BDD2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73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81BBE-3C59-AC3B-5B43-8F546905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03AF96-0A1E-3048-2788-97B3B7A4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DEFA3-3E5C-3105-8693-6EEDB428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0307-6FF5-4409-ACAF-41BCE67AEE12}" type="datetime1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A9ED91-63A9-DB20-65C2-01893669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79902-D895-03CA-2AED-28EEDB23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A43C-1264-4D1E-BFA0-99AE6BDD2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02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C3006-119E-A9D9-7D8F-BBC486E1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73ABE3-32C0-CF9B-AFCE-0271109E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BC74C6-C9FB-B377-63D5-0B7CCA42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9E0B-AF52-4FDB-BFE0-2C8F420ECE74}" type="datetime1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C4C84-93B8-AF78-B137-702C1FBD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95CC35-A576-A2F1-4096-BF0CFE67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A43C-1264-4D1E-BFA0-99AE6BDD2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1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42CD0-E135-F822-3B2B-8B91C811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30E592-3815-64B6-0334-E4384DFE2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40FA85-3E60-0814-377C-72B720788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EEB677-B52A-F103-9F76-F790DC03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8E52-C242-44C1-A85E-3F6E7978B927}" type="datetime1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3D37B-1953-024E-281D-CDF2B35F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9FEF4D-F16A-B37E-4AD4-E3006930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A43C-1264-4D1E-BFA0-99AE6BDD2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64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27D6B-AC22-B052-72A0-54D9C2EA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A38A08-45F2-6565-0B5E-29B3BE382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00C886-9B81-2087-16AF-9E94D773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476B0D-7CC9-0DD6-59D0-AFFB9E04D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74B38B-5959-0D77-025D-FD0D01BDA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6BE366-CDCA-627E-8EA2-312C1BBA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80BC-C555-46D5-BDAD-A7EED3674317}" type="datetime1">
              <a:rPr lang="fr-FR" smtClean="0"/>
              <a:t>11/10/2022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4FFADD-FAA7-2BBC-C02E-550B2AD4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CF7A54-26D6-1D82-B9C4-A7DD05B8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A43C-1264-4D1E-BFA0-99AE6BDD2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32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75BD0-B976-98FE-ED86-F0DBE8E8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3312A9-22A4-5458-9954-9FCE9350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1D8D-14AB-4311-94EC-9678712C89F2}" type="datetime1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22CCED-2025-A099-398E-B0042F4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581AB8-5DBA-EA33-E8C2-4295501C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A43C-1264-4D1E-BFA0-99AE6BDD2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94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6F0F61-963D-3F84-EC0A-080A2892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010B-0514-4305-8DD6-F4C05CAAACF2}" type="datetime1">
              <a:rPr lang="fr-FR" smtClean="0"/>
              <a:t>11/10/2022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D7B387-5358-E35B-4084-9BAD5B8A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01BFBA-3E49-AE10-A5AE-1B365551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A43C-1264-4D1E-BFA0-99AE6BDD2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6F2E0-CF14-55EE-56F2-DE23A019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DC3D2C-58E9-94B1-8AB4-06D30DD4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5E045C-5E9D-8DC6-903C-E695FB58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310683-7B90-A21D-1A7B-12B3A983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51F2-9343-4773-9E2A-7892D1333F65}" type="datetime1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4AB394-9B72-163D-5616-F4AFFB7B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6DDB80-FEC4-0F34-A477-EF527FD2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A43C-1264-4D1E-BFA0-99AE6BDD2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29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70636-7429-CFF6-8DFA-8A033FFE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F7EBC5-DB9C-DE62-7D54-E2B57131A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CF2AF3-0E23-2051-5C6D-B31197F44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8712BA-6B7C-9611-3100-7DC4D7FA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AB04-FE88-466A-97EC-69E51431EA7F}" type="datetime1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79F58A-3C02-D081-9994-2822E582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19412F-4C18-3535-9C23-200E1982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A43C-1264-4D1E-BFA0-99AE6BDD2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44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8A7125-030F-CDF2-66CF-4460AD58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32F73C-F366-A886-C744-B32BC81C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CBC7CD-D4F6-C048-89C5-FC2D401EC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A06A3-8880-4A96-A05C-C8AD1BC49063}" type="datetime1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4DD810-CC51-E7EE-E097-6588AA95F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38504D-9A6E-4339-3561-AFF22D774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A43C-1264-4D1E-BFA0-99AE6BDD2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60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68D64-6F45-FC5C-33DE-BA1C6E1C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0" y="2520000"/>
            <a:ext cx="7200000" cy="1080000"/>
          </a:xfrm>
        </p:spPr>
        <p:txBody>
          <a:bodyPr>
            <a:noAutofit/>
          </a:bodyPr>
          <a:lstStyle/>
          <a:p>
            <a:r>
              <a:rPr lang="fr-FR" sz="6600" b="1" dirty="0"/>
              <a:t>Rapport Février 2020</a:t>
            </a:r>
          </a:p>
        </p:txBody>
      </p:sp>
    </p:spTree>
    <p:extLst>
      <p:ext uri="{BB962C8B-B14F-4D97-AF65-F5344CB8AC3E}">
        <p14:creationId xmlns:p14="http://schemas.microsoft.com/office/powerpoint/2010/main" val="121822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040E4-63A8-6E7D-2BF5-33E4176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720000"/>
            <a:ext cx="7200000" cy="720000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n-lt"/>
              </a:rPr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C88022-06CB-759F-2E98-E770ADBFA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000" y="1800000"/>
            <a:ext cx="8640000" cy="5015925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latin typeface="+mj-lt"/>
              </a:rPr>
              <a:t>Transition d’High-Tech à Nourriture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latin typeface="+mj-lt"/>
              </a:rPr>
              <a:t>Croissances à 2 vitesses entre visites et ventes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latin typeface="+mj-lt"/>
              </a:rPr>
              <a:t>Variabilité comportementale grandissante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latin typeface="+mj-lt"/>
              </a:rPr>
              <a:t>Le temps c’est de l’argent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Fin des ventes High-Tech, Chute du CA</a:t>
            </a:r>
            <a:endParaRPr lang="fr-FR" sz="2800" dirty="0">
              <a:latin typeface="+mj-lt"/>
            </a:endParaRPr>
          </a:p>
          <a:p>
            <a:pPr algn="l">
              <a:lnSpc>
                <a:spcPct val="150000"/>
              </a:lnSpc>
            </a:pP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620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E5521-2D53-8BB0-CFD9-D2FB90C9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0" y="432000"/>
            <a:ext cx="7200000" cy="720000"/>
          </a:xfrm>
        </p:spPr>
        <p:txBody>
          <a:bodyPr>
            <a:normAutofit/>
          </a:bodyPr>
          <a:lstStyle/>
          <a:p>
            <a:r>
              <a:rPr lang="fr-FR" dirty="0"/>
              <a:t>Transition d’High-Tech à Nourriture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48B721A-9EA3-4E61-E510-84DEBD0D2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1080000"/>
            <a:ext cx="6840000" cy="5320000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367C86-B1D0-5C26-A6EB-4EA208758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2160000"/>
            <a:ext cx="5040000" cy="3600000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FR" sz="1800" dirty="0"/>
              <a:t>    3 Trimestres distincts 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T1 : Investissement </a:t>
            </a:r>
            <a:r>
              <a:rPr lang="fr-FR" sz="1800" dirty="0">
                <a:solidFill>
                  <a:srgbClr val="CC0000"/>
                </a:solidFill>
              </a:rPr>
              <a:t>High-Tech </a:t>
            </a:r>
            <a:r>
              <a:rPr lang="fr-FR" sz="1800" dirty="0"/>
              <a:t>&amp;</a:t>
            </a:r>
            <a:r>
              <a:rPr lang="fr-FR" sz="1800" dirty="0">
                <a:solidFill>
                  <a:srgbClr val="CC0000"/>
                </a:solidFill>
              </a:rPr>
              <a:t> </a:t>
            </a:r>
            <a:r>
              <a:rPr lang="fr-FR" sz="1800" dirty="0">
                <a:solidFill>
                  <a:srgbClr val="339933"/>
                </a:solidFill>
              </a:rPr>
              <a:t>Biens de Conso.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T2 : Lancement investissement </a:t>
            </a:r>
            <a:r>
              <a:rPr lang="fr-FR" sz="1800" dirty="0">
                <a:solidFill>
                  <a:srgbClr val="0070C0"/>
                </a:solidFill>
              </a:rPr>
              <a:t>Nourriture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T3 : Arrêt investissement </a:t>
            </a:r>
            <a:r>
              <a:rPr lang="fr-FR" sz="1800" dirty="0">
                <a:solidFill>
                  <a:srgbClr val="CC0000"/>
                </a:solidFill>
              </a:rPr>
              <a:t>High-Tech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4D6B99-8A11-3AA6-A81D-D06A1D3E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652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F9C66-5520-F170-F213-D357FF6E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0" y="432000"/>
            <a:ext cx="7200000" cy="720000"/>
          </a:xfrm>
        </p:spPr>
        <p:txBody>
          <a:bodyPr>
            <a:normAutofit fontScale="90000"/>
          </a:bodyPr>
          <a:lstStyle/>
          <a:p>
            <a:r>
              <a:rPr lang="fr-FR" dirty="0"/>
              <a:t>Croissances à 2 vitesses entre visites et ventes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C59D143-76B3-285C-9171-6C5501FE3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1080000"/>
            <a:ext cx="6840000" cy="5320000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B11B6F-43EF-37FE-3897-5428453C1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2160000"/>
            <a:ext cx="5040000" cy="36000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T1 : Stagnation </a:t>
            </a:r>
            <a:r>
              <a:rPr lang="fr-FR" sz="1800" dirty="0">
                <a:solidFill>
                  <a:srgbClr val="339933"/>
                </a:solidFill>
              </a:rPr>
              <a:t>20k Visites </a:t>
            </a:r>
            <a:r>
              <a:rPr lang="fr-FR" sz="1800" dirty="0"/>
              <a:t>/ </a:t>
            </a:r>
            <a:r>
              <a:rPr lang="fr-FR" sz="1800" dirty="0">
                <a:solidFill>
                  <a:srgbClr val="0070C0"/>
                </a:solidFill>
              </a:rPr>
              <a:t>2k Ventes</a:t>
            </a:r>
          </a:p>
          <a:p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T2 : </a:t>
            </a:r>
            <a:r>
              <a:rPr lang="fr-FR" sz="1800" dirty="0">
                <a:solidFill>
                  <a:srgbClr val="339933"/>
                </a:solidFill>
              </a:rPr>
              <a:t>Visites 20k -&gt; 100k (x5)</a:t>
            </a:r>
          </a:p>
          <a:p>
            <a:r>
              <a:rPr lang="fr-FR" sz="1800" dirty="0"/>
              <a:t>              </a:t>
            </a:r>
            <a:r>
              <a:rPr lang="fr-FR" sz="1800" dirty="0">
                <a:solidFill>
                  <a:srgbClr val="0070C0"/>
                </a:solidFill>
              </a:rPr>
              <a:t>Ventes 2k -&gt; 8k (x4)</a:t>
            </a:r>
          </a:p>
          <a:p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T3 : </a:t>
            </a:r>
            <a:r>
              <a:rPr lang="fr-FR" sz="1800" dirty="0">
                <a:solidFill>
                  <a:srgbClr val="339933"/>
                </a:solidFill>
              </a:rPr>
              <a:t>Visites 100k -&gt; 550k (x5,5)</a:t>
            </a:r>
          </a:p>
          <a:p>
            <a:r>
              <a:rPr lang="fr-FR" sz="1800" dirty="0"/>
              <a:t>              </a:t>
            </a:r>
            <a:r>
              <a:rPr lang="fr-FR" sz="1800" dirty="0">
                <a:solidFill>
                  <a:srgbClr val="0070C0"/>
                </a:solidFill>
              </a:rPr>
              <a:t>Ventes 8k -&gt; 27,5k  (x3,5)</a:t>
            </a:r>
          </a:p>
          <a:p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Taux de conversion           (10% -&gt; 5%)</a:t>
            </a:r>
          </a:p>
          <a:p>
            <a:r>
              <a:rPr lang="fr-FR" dirty="0"/>
              <a:t>     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765C7FF-C585-2FD4-7FD1-64BA455764D8}"/>
              </a:ext>
            </a:extLst>
          </p:cNvPr>
          <p:cNvCxnSpPr>
            <a:cxnSpLocks/>
          </p:cNvCxnSpPr>
          <p:nvPr/>
        </p:nvCxnSpPr>
        <p:spPr>
          <a:xfrm>
            <a:off x="2604404" y="4936720"/>
            <a:ext cx="191193" cy="23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964BE5A-FDCE-017A-1F94-9E7DA77B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832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C85FA-2FC3-3F3C-B431-D151D64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0" y="432000"/>
            <a:ext cx="7200000" cy="720000"/>
          </a:xfrm>
        </p:spPr>
        <p:txBody>
          <a:bodyPr/>
          <a:lstStyle/>
          <a:p>
            <a:r>
              <a:rPr lang="fr-FR" dirty="0"/>
              <a:t>Variabilité comportementale grandissante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A00C89A-6C7C-49E4-440A-715D0ECCB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01" y="1300000"/>
            <a:ext cx="6840000" cy="5320000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DFEBD6-9F19-E8C2-F702-B9C234D0B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2160000"/>
            <a:ext cx="5040000" cy="36000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Comportements + en + variable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Extrêmes + en + écartés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Une majorité passant – en – temps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D0722282-361C-EF3F-0A4D-52023B34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873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A2BD0-298C-E6CD-869A-16890B15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0" y="458000"/>
            <a:ext cx="7203450" cy="720000"/>
          </a:xfrm>
        </p:spPr>
        <p:txBody>
          <a:bodyPr>
            <a:noAutofit/>
          </a:bodyPr>
          <a:lstStyle/>
          <a:p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2A77FF-051D-AF20-C045-95B6CED8F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1080000"/>
            <a:ext cx="6840000" cy="5320000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58A0ED-B4D3-49A6-3FBA-F7C4FAB62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2160000"/>
            <a:ext cx="5040000" cy="36000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Forte densité de 4 à 10min et 30 à 50€</a:t>
            </a:r>
          </a:p>
          <a:p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Extrêmes significatifs :</a:t>
            </a:r>
          </a:p>
          <a:p>
            <a:r>
              <a:rPr lang="fr-FR" sz="1800" dirty="0"/>
              <a:t>      temps bas &lt;=&gt; montants bas</a:t>
            </a:r>
          </a:p>
          <a:p>
            <a:r>
              <a:rPr lang="fr-FR" sz="1800" dirty="0"/>
              <a:t>      temps élevé &lt;=&gt; montants élevés</a:t>
            </a:r>
          </a:p>
          <a:p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Corrélation Positive Montant/Temps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CD77C3C-3FBB-20BB-2A66-5037F8A8A571}"/>
              </a:ext>
            </a:extLst>
          </p:cNvPr>
          <p:cNvSpPr txBox="1">
            <a:spLocks/>
          </p:cNvSpPr>
          <p:nvPr/>
        </p:nvSpPr>
        <p:spPr>
          <a:xfrm>
            <a:off x="2880000" y="432000"/>
            <a:ext cx="7200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Le temps c’est de l’argent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DBA4ED-0B89-032B-67F2-0A192E1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3676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22B03-F36B-C0AE-1E26-299E8529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0" y="432000"/>
            <a:ext cx="7200000" cy="720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Fin des ventes High-Tech, chute du CA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13B4A5A-F367-CF2F-9CA2-483E06D52F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" r="749"/>
          <a:stretch/>
        </p:blipFill>
        <p:spPr>
          <a:xfrm>
            <a:off x="4993173" y="1152000"/>
            <a:ext cx="6838827" cy="5400000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CF13E5-065D-C02B-5CE7-8BE1F80F9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2160000"/>
            <a:ext cx="5040000" cy="36000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T1 : CA global stagnant</a:t>
            </a:r>
          </a:p>
          <a:p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T2 : Entrée Investissement </a:t>
            </a:r>
            <a:r>
              <a:rPr lang="fr-FR" sz="1800" dirty="0">
                <a:solidFill>
                  <a:srgbClr val="0070C0"/>
                </a:solidFill>
              </a:rPr>
              <a:t>Nourriture</a:t>
            </a:r>
          </a:p>
          <a:p>
            <a:r>
              <a:rPr lang="fr-FR" sz="1800" dirty="0"/>
              <a:t>               </a:t>
            </a:r>
            <a:r>
              <a:rPr lang="fr-FR" sz="1800" dirty="0">
                <a:solidFill>
                  <a:srgbClr val="0070C0"/>
                </a:solidFill>
              </a:rPr>
              <a:t>CA</a:t>
            </a:r>
            <a:r>
              <a:rPr lang="fr-FR" sz="1800" dirty="0"/>
              <a:t>         =&gt;  CA</a:t>
            </a:r>
          </a:p>
          <a:p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T3 : Fin Investissement </a:t>
            </a:r>
            <a:r>
              <a:rPr lang="fr-FR" sz="1800" dirty="0">
                <a:solidFill>
                  <a:srgbClr val="CC0000"/>
                </a:solidFill>
              </a:rPr>
              <a:t>High-Tech</a:t>
            </a:r>
          </a:p>
          <a:p>
            <a:pPr>
              <a:lnSpc>
                <a:spcPct val="100000"/>
              </a:lnSpc>
            </a:pPr>
            <a:r>
              <a:rPr lang="fr-FR" sz="1800" dirty="0"/>
              <a:t>              </a:t>
            </a:r>
            <a:r>
              <a:rPr lang="fr-FR" sz="1800" dirty="0">
                <a:solidFill>
                  <a:srgbClr val="0070C0"/>
                </a:solidFill>
              </a:rPr>
              <a:t>CA</a:t>
            </a:r>
            <a:r>
              <a:rPr lang="fr-FR" sz="1800" dirty="0"/>
              <a:t>         et  </a:t>
            </a:r>
            <a:r>
              <a:rPr lang="fr-FR" sz="1800" dirty="0">
                <a:solidFill>
                  <a:srgbClr val="CC0000"/>
                </a:solidFill>
              </a:rPr>
              <a:t>CA</a:t>
            </a:r>
            <a:r>
              <a:rPr lang="fr-FR" sz="1800" dirty="0"/>
              <a:t>      0</a:t>
            </a:r>
          </a:p>
          <a:p>
            <a:pPr>
              <a:lnSpc>
                <a:spcPct val="100000"/>
              </a:lnSpc>
            </a:pPr>
            <a:r>
              <a:rPr lang="fr-FR" sz="1800" dirty="0"/>
              <a:t>              </a:t>
            </a:r>
            <a:r>
              <a:rPr lang="fr-FR" sz="1800" dirty="0">
                <a:solidFill>
                  <a:srgbClr val="CC0000"/>
                </a:solidFill>
              </a:rPr>
              <a:t>CA</a:t>
            </a:r>
            <a:r>
              <a:rPr lang="fr-FR" sz="1800" dirty="0"/>
              <a:t> = 0  =&gt;  CA </a:t>
            </a:r>
          </a:p>
          <a:p>
            <a:pPr>
              <a:lnSpc>
                <a:spcPct val="100000"/>
              </a:lnSpc>
            </a:pPr>
            <a:r>
              <a:rPr lang="fr-FR" dirty="0"/>
              <a:t>             </a:t>
            </a:r>
          </a:p>
          <a:p>
            <a:r>
              <a:rPr lang="fr-FR" dirty="0"/>
              <a:t>                                                         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FF210A7-29F8-86F0-EE08-79763B2CDB3E}"/>
              </a:ext>
            </a:extLst>
          </p:cNvPr>
          <p:cNvCxnSpPr>
            <a:cxnSpLocks/>
          </p:cNvCxnSpPr>
          <p:nvPr/>
        </p:nvCxnSpPr>
        <p:spPr>
          <a:xfrm flipV="1">
            <a:off x="2698102" y="3200399"/>
            <a:ext cx="181898" cy="228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895D327-5422-075A-E725-04BC0804E645}"/>
              </a:ext>
            </a:extLst>
          </p:cNvPr>
          <p:cNvCxnSpPr>
            <a:cxnSpLocks/>
          </p:cNvCxnSpPr>
          <p:nvPr/>
        </p:nvCxnSpPr>
        <p:spPr>
          <a:xfrm flipV="1">
            <a:off x="1574411" y="3200400"/>
            <a:ext cx="181898" cy="228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1B9D490-250F-16A1-979C-A0076E01D46B}"/>
              </a:ext>
            </a:extLst>
          </p:cNvPr>
          <p:cNvCxnSpPr>
            <a:cxnSpLocks/>
          </p:cNvCxnSpPr>
          <p:nvPr/>
        </p:nvCxnSpPr>
        <p:spPr>
          <a:xfrm flipV="1">
            <a:off x="1574411" y="4240800"/>
            <a:ext cx="181898" cy="228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47C9485-B35F-651F-9842-B37EAE7A1C2E}"/>
              </a:ext>
            </a:extLst>
          </p:cNvPr>
          <p:cNvCxnSpPr>
            <a:cxnSpLocks/>
          </p:cNvCxnSpPr>
          <p:nvPr/>
        </p:nvCxnSpPr>
        <p:spPr>
          <a:xfrm>
            <a:off x="2551902" y="4260948"/>
            <a:ext cx="191534" cy="20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0FBA69B-A099-C7A7-5609-704879BAE70C}"/>
              </a:ext>
            </a:extLst>
          </p:cNvPr>
          <p:cNvCxnSpPr>
            <a:cxnSpLocks/>
          </p:cNvCxnSpPr>
          <p:nvPr/>
        </p:nvCxnSpPr>
        <p:spPr>
          <a:xfrm>
            <a:off x="2508466" y="4620947"/>
            <a:ext cx="191534" cy="20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DF2B537-6254-9D8A-EAF2-FF537B75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9811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230</Words>
  <Application>Microsoft Office PowerPoint</Application>
  <PresentationFormat>Grand écran</PresentationFormat>
  <Paragraphs>62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Rapport Février 2020</vt:lpstr>
      <vt:lpstr>Sommaire</vt:lpstr>
      <vt:lpstr>Transition d’High-Tech à Nourriture</vt:lpstr>
      <vt:lpstr>Croissances à 2 vitesses entre visites et ventes</vt:lpstr>
      <vt:lpstr>Variabilité comportementale grandissante</vt:lpstr>
      <vt:lpstr> </vt:lpstr>
      <vt:lpstr>Fin des ventes High-Tech, chute du 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Nelson Arabeyre</dc:creator>
  <cp:lastModifiedBy>Nelson Arabeyre</cp:lastModifiedBy>
  <cp:revision>1</cp:revision>
  <dcterms:created xsi:type="dcterms:W3CDTF">2022-10-04T15:33:10Z</dcterms:created>
  <dcterms:modified xsi:type="dcterms:W3CDTF">2022-10-11T15:54:32Z</dcterms:modified>
</cp:coreProperties>
</file>