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05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64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5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A8BD1CA-7D2D-25B0-F151-F5E1DB200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86AD7-E6F0-A725-D961-399E0D80C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561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/>
              <a:t>UML Pain-T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1287C-C7EA-1019-8FCD-4E155DB5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61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dirty="0"/>
              <a:t>Aubrey Kranz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3871114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34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256A-6600-EC05-B181-9B77A720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AutoSave State Diagram</a:t>
            </a:r>
          </a:p>
        </p:txBody>
      </p:sp>
      <p:pic>
        <p:nvPicPr>
          <p:cNvPr id="5" name="Content Placeholder 4" descr="A diagram of a car&#10;&#10;Description automatically generated">
            <a:extLst>
              <a:ext uri="{FF2B5EF4-FFF2-40B4-BE49-F238E27FC236}">
                <a16:creationId xmlns:a16="http://schemas.microsoft.com/office/drawing/2014/main" id="{E6E3B8EC-85A5-1DF3-2142-6EE46FB37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2879725"/>
            <a:ext cx="2276475" cy="2533650"/>
          </a:xfrm>
        </p:spPr>
      </p:pic>
    </p:spTree>
    <p:extLst>
      <p:ext uri="{BB962C8B-B14F-4D97-AF65-F5344CB8AC3E}">
        <p14:creationId xmlns:p14="http://schemas.microsoft.com/office/powerpoint/2010/main" val="36468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76A3-7690-0643-D7FE-9F141F41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Moving items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511EB42-ABAD-36EB-8DFD-024E9145A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5" y="3379787"/>
            <a:ext cx="4095750" cy="1533525"/>
          </a:xfrm>
        </p:spPr>
      </p:pic>
    </p:spTree>
    <p:extLst>
      <p:ext uri="{BB962C8B-B14F-4D97-AF65-F5344CB8AC3E}">
        <p14:creationId xmlns:p14="http://schemas.microsoft.com/office/powerpoint/2010/main" val="11552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F0A4-9FB0-DEEB-1007-E6B87B1B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71EDC1-93F2-777F-F558-F1F82E8DE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34" y="2162175"/>
            <a:ext cx="5114132" cy="3968750"/>
          </a:xfrm>
        </p:spPr>
      </p:pic>
    </p:spTree>
    <p:extLst>
      <p:ext uri="{BB962C8B-B14F-4D97-AF65-F5344CB8AC3E}">
        <p14:creationId xmlns:p14="http://schemas.microsoft.com/office/powerpoint/2010/main" val="30333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17C-723A-E32B-956B-A95F3CAE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Creating </a:t>
            </a:r>
            <a:r>
              <a:rPr lang="en-US"/>
              <a:t>a Basic </a:t>
            </a:r>
            <a:r>
              <a:rPr lang="en-US" dirty="0"/>
              <a:t>D</a:t>
            </a:r>
            <a:r>
              <a:rPr lang="en-US"/>
              <a:t>rawing </a:t>
            </a:r>
            <a:endParaRPr lang="en-US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11CF0609-7B41-3EEB-FB92-EBF37121F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40" y="2162175"/>
            <a:ext cx="2097519" cy="3968750"/>
          </a:xfrm>
        </p:spPr>
      </p:pic>
    </p:spTree>
    <p:extLst>
      <p:ext uri="{BB962C8B-B14F-4D97-AF65-F5344CB8AC3E}">
        <p14:creationId xmlns:p14="http://schemas.microsoft.com/office/powerpoint/2010/main" val="134428065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Bembo</vt:lpstr>
      <vt:lpstr>AdornVTI</vt:lpstr>
      <vt:lpstr>UML Pain-T</vt:lpstr>
      <vt:lpstr>AutoSave State Diagram</vt:lpstr>
      <vt:lpstr>Use Case Diagram for Moving items</vt:lpstr>
      <vt:lpstr>Class Diagram</vt:lpstr>
      <vt:lpstr>Activity Diagram Creating a Basic Drawing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Pain-T</dc:title>
  <dc:creator>Aubrey Kranz</dc:creator>
  <cp:lastModifiedBy>Aubrey Kranz</cp:lastModifiedBy>
  <cp:revision>1</cp:revision>
  <dcterms:created xsi:type="dcterms:W3CDTF">2023-12-03T06:41:59Z</dcterms:created>
  <dcterms:modified xsi:type="dcterms:W3CDTF">2023-12-03T06:51:07Z</dcterms:modified>
</cp:coreProperties>
</file>