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sldIdLst>
    <p:sldId id="256" r:id="rId6"/>
    <p:sldId id="259" r:id="rId7"/>
    <p:sldId id="295" r:id="rId8"/>
    <p:sldId id="296" r:id="rId9"/>
    <p:sldId id="298" r:id="rId10"/>
    <p:sldId id="290" r:id="rId11"/>
    <p:sldId id="278" r:id="rId12"/>
    <p:sldId id="291" r:id="rId13"/>
    <p:sldId id="288" r:id="rId14"/>
    <p:sldId id="289" r:id="rId15"/>
    <p:sldId id="293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p Kafle" initials="AK" lastIdx="4" clrIdx="0">
    <p:extLst>
      <p:ext uri="{19B8F6BF-5375-455C-9EA6-DF929625EA0E}">
        <p15:presenceInfo xmlns:p15="http://schemas.microsoft.com/office/powerpoint/2012/main" userId="S0030000867D11D2@LIVE.COM" providerId="AD"/>
      </p:ext>
    </p:extLst>
  </p:cmAuthor>
  <p:cmAuthor id="2" name="Joe Johnson" initials="JJ" lastIdx="2" clrIdx="1">
    <p:extLst>
      <p:ext uri="{19B8F6BF-5375-455C-9EA6-DF929625EA0E}">
        <p15:presenceInfo xmlns:p15="http://schemas.microsoft.com/office/powerpoint/2012/main" userId="S-1-5-21-3872124399-1432461711-1771973162-86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B9F29-A2D8-4E90-A9F8-53E94BDDD938}" type="datetimeFigureOut">
              <a:rPr lang="en-US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40FA0-D86C-44C2-B177-3ED6E935868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6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2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40FA0-D86C-44C2-B177-3ED6E935868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D2F0-D6A9-4E0F-B2F9-18346448954E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395F-8278-49C3-B044-A045156A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slide" Target="slide1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office.com/Admin/Default.aspx#Bill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microsoft.com/support/dashbo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s.microsof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" Target="slide12.xml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hyperlink" Target="http://fasttrack.office.com/ems" TargetMode="External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liv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youremsdemo@outlook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windowsazu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count.windowsazure.com/signup?offer=MS-AZR-0003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windowsazure.com/subscrip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microsoft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7294"/>
            <a:ext cx="12192000" cy="183066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Getting Started with</a:t>
            </a:r>
            <a:br>
              <a:rPr lang="en-US" dirty="0"/>
            </a:br>
            <a:r>
              <a:rPr lang="en-US" dirty="0"/>
              <a:t>EMS Demo Provisioning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7700"/>
            <a:ext cx="9144000" cy="2150300"/>
          </a:xfrm>
        </p:spPr>
        <p:txBody>
          <a:bodyPr>
            <a:normAutofit/>
          </a:bodyPr>
          <a:lstStyle/>
          <a:p>
            <a:r>
              <a:rPr lang="en-US" dirty="0"/>
              <a:t>Introduction: </a:t>
            </a:r>
            <a:r>
              <a:rPr lang="en-US" dirty="0">
                <a:hlinkClick r:id="rId4" action="ppaction://hlinksldjump"/>
              </a:rPr>
              <a:t>Slides 2-4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Instructions for </a:t>
            </a:r>
            <a:r>
              <a:rPr lang="en-US" b="1" dirty="0">
                <a:solidFill>
                  <a:schemeClr val="accent1"/>
                </a:solidFill>
              </a:rPr>
              <a:t>Microsoft Partner Users</a:t>
            </a:r>
            <a:r>
              <a:rPr lang="en-US" dirty="0"/>
              <a:t>: </a:t>
            </a:r>
            <a:r>
              <a:rPr lang="en-US" dirty="0">
                <a:hlinkClick r:id="rId5" action="ppaction://hlinksldjump"/>
              </a:rPr>
              <a:t>Slides 5-10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Reference Info</a:t>
            </a:r>
            <a:r>
              <a:rPr lang="en-US" dirty="0"/>
              <a:t>: </a:t>
            </a:r>
            <a:r>
              <a:rPr lang="en-US" dirty="0">
                <a:hlinkClick r:id="rId6" action="ppaction://hlinksldjump"/>
              </a:rPr>
              <a:t>Slides 12-13</a:t>
            </a:r>
            <a:endParaRPr lang="en-US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257839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13906"/>
              </p:ext>
            </p:extLst>
          </p:nvPr>
        </p:nvGraphicFramePr>
        <p:xfrm>
          <a:off x="4772581" y="407153"/>
          <a:ext cx="264683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Bitmap Image" r:id="rId7" imgW="1924319" imgH="1400000" progId="Paint.Picture">
                  <p:embed/>
                </p:oleObj>
              </mc:Choice>
              <mc:Fallback>
                <p:oleObj name="Bitmap Image" r:id="rId7" imgW="1924319" imgH="140000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581" y="407153"/>
                        <a:ext cx="2646837" cy="193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43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541"/>
            <a:ext cx="6797671" cy="586945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 of the site allows you to build out your own demo guides by combining one or more published demo documents and videos.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Go to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Demos.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 a name for your demo (e.g.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EMS Demos for Customer ABC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a Tenant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select the demo tenant you just created.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one or more of the EMS demo modules that you would like to include:</a:t>
            </a: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Enterprise Mobility Hero Guide</a:t>
            </a: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Mobile Device and Application Development Guide</a:t>
            </a: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Identity and Access Management Guide</a:t>
            </a: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Information Protection Guide</a:t>
            </a: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Desktop Virtualization Guide</a:t>
            </a: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71600" lvl="2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 5: Build your Demo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21590" t="6992" r="23024"/>
          <a:stretch/>
        </p:blipFill>
        <p:spPr>
          <a:xfrm>
            <a:off x="6797671" y="988541"/>
            <a:ext cx="5394329" cy="490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1698" y="6356195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Partner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63970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97211"/>
            <a:ext cx="12192000" cy="182056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Reference Info</a:t>
            </a:r>
          </a:p>
        </p:txBody>
      </p:sp>
    </p:spTree>
    <p:extLst>
      <p:ext uri="{BB962C8B-B14F-4D97-AF65-F5344CB8AC3E}">
        <p14:creationId xmlns:p14="http://schemas.microsoft.com/office/powerpoint/2010/main" val="410227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How to Extend or Retire Your Demo Environment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30908" y="939114"/>
            <a:ext cx="11961092" cy="441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Once the trial licenses of O365 and EMS of your demo tenant expire, you have some options.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Convert trial O365 and EMS subscriptions to a paid subscription: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Login to your Tenant’s Office 365 Administration/Billing page (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https://portal.office.com/Admin/Default.aspx#Billing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Purchase license for 1 or 2 “hero” users in the Tenant (e.g.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GarthF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@, admin@)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Credit card info will be required</a:t>
            </a:r>
          </a:p>
          <a:p>
            <a:pPr marL="1257300" lvl="2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O365 E5 license cost: $35/user per month</a:t>
            </a:r>
          </a:p>
          <a:p>
            <a:pPr marL="1257300" lvl="2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EMS license cost: $8.35/user per month</a:t>
            </a:r>
          </a:p>
          <a:p>
            <a:pPr marL="1257300" lvl="2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You don’t have to purchase licenses for all users in the demo environment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Provision a new demo tenant using a NEW Azure Subscription: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 a new Azure Subscription (IUR subscription or “Pay-as-you-Go” offer)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Follow steps provided in this guide to prep the subscription and provision your new Tenant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Provision a new demo tenant using the same Azure Subscription as before: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Go to the </a:t>
            </a:r>
            <a:r>
              <a:rPr lang="en-US" sz="1600" b="1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Tenant 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tab of demos.Microsoft.com portal and add a new tenant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Provide the same Azure subscription details as before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Note: Your new tenant will </a:t>
            </a:r>
            <a:r>
              <a:rPr lang="en-US" sz="1600" b="1" u="sng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 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be equipped with an Azure RemoteApp collection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Note: Your old tenant will </a:t>
            </a:r>
            <a:r>
              <a:rPr lang="en-US" sz="1600" b="1" u="sng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be accessible from Azure management portal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62" y="5643745"/>
            <a:ext cx="1204247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* Note: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Azure RemoteApp collection expires in 30-days from the provisioned date. To continue to demo Azure RemoteApp you will need to activate the RemoteApp service within your demo Azure subscription.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54873" y="6383311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82688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91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How to Get Help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124" y="1394689"/>
            <a:ext cx="11406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Submit a Support/Help Ticket on the Microsoft Demos Portal site (</a:t>
            </a:r>
            <a:r>
              <a:rPr lang="en-US" sz="2400" dirty="0">
                <a:hlinkClick r:id="rId2"/>
              </a:rPr>
              <a:t>http://demos.microsoft.com/support/dashboard</a:t>
            </a:r>
            <a:r>
              <a:rPr lang="en-US" sz="24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54873" y="6383311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5212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to expect from this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541"/>
            <a:ext cx="12192000" cy="504819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Setting up your Azure environment and EMS-enabled demo tenant is much more involved than a standard Office 365 tenant.</a:t>
            </a:r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guide will help you:</a:t>
            </a:r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 the pre-requisite steps for creating your EMS tenant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Properly create and configure your Azure Subscription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Navigate the new Microsoft Demos portal (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https://demos.Microsoft.com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Properly leverage demo guides and other EMS resources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7259" y="6382572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53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Included with an EMS Tenant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42" y="1076436"/>
            <a:ext cx="11927858" cy="2631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EMS demo tenant provisioned will include: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Office 365 “E5” environment, with trial license, and demo-ready sample content (document libraries, emails, OneDrive contents, Yammer posts, etc.)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100-user Azure AD with EMS trial license and key features pre-configured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 Intune environment pre-populated with apps, policies, and “fake” pre-enrolled devices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Rights Management activated and pre-configured for key demo scenarios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RemoteApp collection trial (expires in 30 days)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7259" y="6382572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142" y="4436501"/>
            <a:ext cx="1164868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What to know going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trial licenses of O365 and EMS in your tenant will expire in 90 days (~80 for a “Quick” tenant). Please see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slide 20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options for extending or re-provisioning your tenant.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These are demo trial tenants, to be used for </a:t>
            </a:r>
            <a:r>
              <a:rPr lang="en-US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purposes only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These tenants should not be handed to Customers or Prospects. Please visit the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FastTrack program site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how you can provision </a:t>
            </a:r>
            <a:r>
              <a:rPr lang="en-U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PoC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tenants that may be handed to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461" y="3627434"/>
            <a:ext cx="968363" cy="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087" y="3666900"/>
            <a:ext cx="671925" cy="68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088" y="3627434"/>
            <a:ext cx="770738" cy="749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879" y="3583035"/>
            <a:ext cx="444656" cy="897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578" y="3627434"/>
            <a:ext cx="642281" cy="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 to Use Your EMS Tenant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542"/>
            <a:ext cx="12192000" cy="5132858"/>
          </a:xfrm>
        </p:spPr>
        <p:txBody>
          <a:bodyPr>
            <a:normAutofit/>
          </a:bodyPr>
          <a:lstStyle/>
          <a:p>
            <a:pPr marL="457200" lv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Once you have a tenant, you will need to:</a:t>
            </a:r>
          </a:p>
          <a:p>
            <a:pPr marL="914400" indent="-4572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Reference/download the demo guides (available in the “Demos” tab of demos.microsoft.com portal) for detailed instructions. These include:</a:t>
            </a:r>
          </a:p>
          <a:p>
            <a:pPr marL="1371600" lvl="1" indent="-4572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One-time manual setup for your tenant</a:t>
            </a:r>
          </a:p>
          <a:p>
            <a:pPr marL="1371600" lvl="1" indent="-4572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Preparation of your demo devices</a:t>
            </a:r>
          </a:p>
          <a:p>
            <a:pPr marL="914400" indent="-4572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 pre-demo checklist steps listed at the beginning of each demo scenario.</a:t>
            </a:r>
          </a:p>
          <a:p>
            <a:pPr marL="914400" indent="-4572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Walk through your demo scenarios. Suggested scenarios are presented in the demo guides with detailed click steps and talking points.</a:t>
            </a:r>
          </a:p>
          <a:p>
            <a:pPr marL="914400" indent="-4572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Perform post-demo reset steps to ensure you’re able to repeat the demo scenario.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37259" y="6382572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5510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97211"/>
            <a:ext cx="12192000" cy="18205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Instructions for</a:t>
            </a:r>
            <a:br>
              <a:rPr lang="en-US" sz="5400" dirty="0">
                <a:solidFill>
                  <a:schemeClr val="accent2"/>
                </a:solidFill>
              </a:rPr>
            </a:br>
            <a:r>
              <a:rPr lang="en-US" sz="5400" b="1" dirty="0">
                <a:solidFill>
                  <a:schemeClr val="accent2"/>
                </a:solidFill>
              </a:rPr>
              <a:t>Microsoft Partner 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6716" y="6366953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Partner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3059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1: Sign up for a NEW Demo Live ID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542"/>
            <a:ext cx="12192000" cy="297385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with a new Live ID will streamline both your EMS provisioning experience, and any demos that you conduct. We recommend you NOT use your everyday Live ID.</a:t>
            </a:r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Go to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https://signup.live.com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new account (e.g.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youremsdemo@outlook.com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Save login credentials for use later.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046" t="10428" r="34329" b="56028"/>
          <a:stretch/>
        </p:blipFill>
        <p:spPr>
          <a:xfrm>
            <a:off x="317576" y="3468418"/>
            <a:ext cx="6362472" cy="29816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786716" y="6366953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Partner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3047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541"/>
            <a:ext cx="12192000" cy="1054443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Go to the Azure Account Management portal at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https://account.windowsazure.com/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 in with your work or Microsoft account (this is your Azure Account ID).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 2: Create a New Azure Subscription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6957" y="6367347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Partner Instructions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3081" y="2306593"/>
            <a:ext cx="5593492" cy="3855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If no previous subscriptions exist: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URL to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https://account.windowsazure.com/signup?offer=MS-AZR-0003P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sign up for a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Pay-As-You-Go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the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phone verification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payment info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Accept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Agreement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then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 up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3135" y="2306593"/>
            <a:ext cx="5725297" cy="3855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If you have previous subscriptions: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 may choose to use it for your Demo (proceed to next slide), OR create new: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+ add subscription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offer: Pay-As-You-Go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Verify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Payment info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Agreement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Purchase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 startAt="3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67347"/>
            <a:ext cx="957236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NOTE</a:t>
            </a:r>
            <a:r>
              <a:rPr lang="en-US" sz="2000" dirty="0">
                <a:solidFill>
                  <a:srgbClr val="FF0000"/>
                </a:solidFill>
              </a:rPr>
              <a:t>: your credit card will NOT be charged for any services provisioned on your behalf.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1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Step 3: Change Service Administrator to Live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" y="2814040"/>
            <a:ext cx="6775269" cy="56997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 your list of Azure subscriptions, at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https://account.windowsazure.com/subscriptions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Locate your Azure subscription and click for details.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 subscription details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the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 Name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Administrator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the Live ID you created in Step #1.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Save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Copy the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 ID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you’ll need it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1698" y="6356195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Partner Instructions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78" y="1062683"/>
            <a:ext cx="6583679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Important</a:t>
            </a:r>
            <a:r>
              <a:rPr lang="en-US" sz="2000" dirty="0">
                <a:solidFill>
                  <a:srgbClr val="FF0000"/>
                </a:solidFill>
              </a:rPr>
              <a:t>: The Service Administrator of your Azure subscription must be changed to a Live ID/Microsoft Account for EMS demos to provision successfully.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Note: </a:t>
            </a:r>
            <a:r>
              <a:rPr lang="en-US" sz="2000" dirty="0">
                <a:solidFill>
                  <a:srgbClr val="FF0000"/>
                </a:solidFill>
              </a:rPr>
              <a:t>Granting your Live ID user Co-Administrators role is NOT sufficient – it must be granted Service Administrator.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713" y="1158240"/>
            <a:ext cx="5479287" cy="47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5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8541"/>
            <a:ext cx="7637415" cy="5869459"/>
          </a:xfrm>
        </p:spPr>
        <p:txBody>
          <a:bodyPr>
            <a:normAutofit lnSpcReduction="10000"/>
          </a:bodyPr>
          <a:lstStyle/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Go to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http://demos.microsoft.com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 in as a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user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(using your MSFT corporate AD credentials)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Go to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Tenants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tab.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+ Create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 one of six available “slots”.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Click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Quick Tenant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 Office 365 Content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 options.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Check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Enterprise Mobility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On.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Enter in your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Subscription 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Administrator user 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password,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then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Once your info has been validated, click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Your tenant will be ready with EMS content in approx. 2 hours.</a:t>
            </a:r>
          </a:p>
          <a:p>
            <a:pPr marL="1371600" lvl="2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54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Step 4: Request your Quick Tenant with EMS Add-On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035" y="988541"/>
            <a:ext cx="4319450" cy="3044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679" y="3454174"/>
            <a:ext cx="3016063" cy="2750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121698" y="6356195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Partner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5418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fbb771a-fb7a-4ea5-900b-dfb43202c772">EHSTRNS327EX-212-170</_dlc_DocId>
    <_dlc_DocIdUrl xmlns="bfbb771a-fb7a-4ea5-900b-dfb43202c772">
      <Url>https://3sharponline.sharepoint.com/sites/projects/emsdemos/_layouts/15/DocIdRedir.aspx?ID=EHSTRNS327EX-212-170</Url>
      <Description>EHSTRNS327EX-212-170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F50B8F29EFB34EA533C6790673845D" ma:contentTypeVersion="2" ma:contentTypeDescription="Create a new document." ma:contentTypeScope="" ma:versionID="2dccbc7384e64f2a09414cc77d12e2f6">
  <xsd:schema xmlns:xsd="http://www.w3.org/2001/XMLSchema" xmlns:xs="http://www.w3.org/2001/XMLSchema" xmlns:p="http://schemas.microsoft.com/office/2006/metadata/properties" xmlns:ns2="bfbb771a-fb7a-4ea5-900b-dfb43202c772" targetNamespace="http://schemas.microsoft.com/office/2006/metadata/properties" ma:root="true" ma:fieldsID="c17d69bd84d5b73fccd65bcd99bc285e" ns2:_="">
    <xsd:import namespace="bfbb771a-fb7a-4ea5-900b-dfb43202c77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b771a-fb7a-4ea5-900b-dfb43202c7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1B85A77-9189-4D30-8A06-86E274680D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C68-B379-4A93-890B-2FAE193711D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fbb771a-fb7a-4ea5-900b-dfb43202c77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91C1EA1-69DE-4B68-AE6E-870A0D488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b771a-fb7a-4ea5-900b-dfb43202c7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D706E9B-CF5F-4787-A266-8B8446E8C5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5311</TotalTime>
  <Words>1170</Words>
  <Application>Microsoft Office PowerPoint</Application>
  <PresentationFormat>Widescreen</PresentationFormat>
  <Paragraphs>126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Segoe UI</vt:lpstr>
      <vt:lpstr>Segoe UI Light</vt:lpstr>
      <vt:lpstr>Office Theme</vt:lpstr>
      <vt:lpstr>Bitmap Image</vt:lpstr>
      <vt:lpstr>Getting Started with EMS Demo Provisioning</vt:lpstr>
      <vt:lpstr>What to expect from this guide</vt:lpstr>
      <vt:lpstr>What is Included with an EMS Tenant</vt:lpstr>
      <vt:lpstr>How to Use Your EMS Tenant</vt:lpstr>
      <vt:lpstr>Instructions for Microsoft Partner Users</vt:lpstr>
      <vt:lpstr>Step 1: Sign up for a NEW Demo Live ID Account</vt:lpstr>
      <vt:lpstr>Step 2: Create a New Azure Subscription</vt:lpstr>
      <vt:lpstr>Step 3: Change Service Administrator to Live ID</vt:lpstr>
      <vt:lpstr>Step 4: Request your Quick Tenant with EMS Add-On</vt:lpstr>
      <vt:lpstr>Step 5: Build your Demo</vt:lpstr>
      <vt:lpstr>Reference Info</vt:lpstr>
      <vt:lpstr>How to Extend or Retire Your Demo Environment</vt:lpstr>
      <vt:lpstr>How to Get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Kafle</dc:creator>
  <cp:lastModifiedBy>Phil Meadows</cp:lastModifiedBy>
  <cp:revision>139</cp:revision>
  <dcterms:created xsi:type="dcterms:W3CDTF">2015-09-28T22:08:42Z</dcterms:created>
  <dcterms:modified xsi:type="dcterms:W3CDTF">2016-03-25T18:35:59Z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0x01010016F50B8F29EFB34EA533C6790673845D</vt:lpwstr>
  </property>
  <property fmtid="{D5CDD505-2E9C-101B-9397-08002B2CF9AE}" pid="3" name="_dlc_DocIdItemGuid">
    <vt:lpwstr>9a451493-8240-45ce-be1d-145d31852dc3</vt:lpwstr>
  </property>
</Properties>
</file>