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8" r:id="rId5"/>
  </p:sldMasterIdLst>
  <p:notesMasterIdLst>
    <p:notesMasterId r:id="rId7"/>
  </p:notesMasterIdLst>
  <p:sldIdLst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FF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A5666-4B6A-423A-AB1B-8D7E7E0D4931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FB6DF-D37D-4BF6-ADF6-E5A687D14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51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0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68927" y="286381"/>
            <a:ext cx="11653523" cy="927940"/>
          </a:xfrm>
          <a:prstGeom prst="rect">
            <a:avLst/>
          </a:prstGeom>
        </p:spPr>
        <p:txBody>
          <a:bodyPr/>
          <a:lstStyle>
            <a:lvl1pPr algn="l">
              <a:defRPr sz="5097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11367169" y="6437746"/>
            <a:ext cx="555597" cy="1338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052FC3A-E1BD-E54F-9A48-71EBDEF00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32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9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FF14_Eve_LoganA_02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2" t="9330" b="22168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auto">
          <a:xfrm>
            <a:off x="269239" y="2935288"/>
            <a:ext cx="8120699" cy="3634758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8" tIns="143415" rIns="179268" bIns="14341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1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75953" y="3422398"/>
            <a:ext cx="6171371" cy="2488894"/>
          </a:xfrm>
        </p:spPr>
        <p:txBody>
          <a:bodyPr/>
          <a:lstStyle>
            <a:lvl1pPr>
              <a:defRPr sz="59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75955" y="5754632"/>
            <a:ext cx="5720046" cy="430887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48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8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35" y="524546"/>
            <a:ext cx="1229472" cy="26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01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17934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82962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</a:t>
            </a:r>
            <a:r>
              <a:rPr lang="en-US"/>
              <a:t>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39" y="1114098"/>
            <a:ext cx="11653523" cy="461665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+mn-lt"/>
              </a:defRPr>
            </a:lvl1pPr>
            <a:lvl2pPr marL="336145" indent="0">
              <a:buNone/>
              <a:defRPr/>
            </a:lvl2pPr>
            <a:lvl3pPr marL="560241" indent="0">
              <a:buNone/>
              <a:defRPr/>
            </a:lvl3pPr>
            <a:lvl4pPr marL="784338" indent="0">
              <a:buNone/>
              <a:defRPr/>
            </a:lvl4pPr>
            <a:lvl5pPr marL="1008434" indent="0"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28715961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84298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537112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637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6" y="471123"/>
            <a:ext cx="2507472" cy="5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69239" y="2084172"/>
            <a:ext cx="8964248" cy="35862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6" y="471123"/>
            <a:ext cx="2507472" cy="53721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8964186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1117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69239" y="2084172"/>
            <a:ext cx="8964248" cy="358620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1644"/>
            <a:ext cx="8964185" cy="1795633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7276"/>
            <a:ext cx="8964185" cy="1793105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5" y="471124"/>
            <a:ext cx="2507472" cy="5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7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for internal audi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269239" y="2084172"/>
            <a:ext cx="8964248" cy="358620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1644"/>
            <a:ext cx="8964248" cy="3591850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3877271"/>
            <a:ext cx="8964248" cy="1793105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2" descr="D:\Documents\Projects\2012 Projects\_Template-Templates\MS Visual ID\Artwork\MSFT_cornerstone_tiles\CornerStoneTile-Blank\screen\CS_Tile_Purp526_rgb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39" y="291069"/>
            <a:ext cx="1792850" cy="17931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205331" y="470410"/>
            <a:ext cx="1522404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6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7070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848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28817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05173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9051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9971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778714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43998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576278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863338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06943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17934"/>
          </a:xfrm>
        </p:spPr>
        <p:txBody>
          <a:bodyPr/>
          <a:lstStyle>
            <a:lvl1pPr marL="0" indent="0">
              <a:buNone/>
              <a:defRPr sz="26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619245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35032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06551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63443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180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57612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077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50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506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811033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8550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67233"/>
          </a:xfrm>
        </p:spPr>
        <p:txBody>
          <a:bodyPr/>
          <a:lstStyle>
            <a:lvl1pPr marL="0" indent="0">
              <a:buNone/>
              <a:defRPr/>
            </a:lvl1pPr>
            <a:lvl2pPr marL="336145" indent="0">
              <a:buNone/>
              <a:defRPr/>
            </a:lvl2pPr>
            <a:lvl3pPr marL="560241" indent="0">
              <a:buNone/>
              <a:defRPr/>
            </a:lvl3pPr>
            <a:lvl4pPr marL="784338" indent="0">
              <a:buNone/>
              <a:defRPr/>
            </a:lvl4pPr>
            <a:lvl5pPr marL="100843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2528742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pt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291069"/>
            <a:ext cx="10757098" cy="1108427"/>
          </a:xfrm>
          <a:prstGeom prst="rect">
            <a:avLst/>
          </a:prstGeom>
        </p:spPr>
        <p:txBody>
          <a:bodyPr lIns="146304" tIns="91440" rIns="146304" bIns="91440">
            <a:noAutofit/>
          </a:bodyPr>
          <a:lstStyle>
            <a:lvl1pPr marL="0" indent="0">
              <a:lnSpc>
                <a:spcPct val="90000"/>
              </a:lnSpc>
              <a:spcBef>
                <a:spcPts val="1176"/>
              </a:spcBef>
              <a:spcAft>
                <a:spcPts val="2353"/>
              </a:spcAft>
              <a:buFontTx/>
              <a:buNone/>
              <a:defRPr lang="en-US" sz="5098" b="0" i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1176"/>
              </a:spcBef>
              <a:spcAft>
                <a:spcPts val="2353"/>
              </a:spcAft>
              <a:buClrTx/>
              <a:buSzPct val="90000"/>
              <a:buFontTx/>
              <a:buNone/>
              <a:tabLst/>
            </a:pPr>
            <a:r>
              <a:rPr lang="en-US" dirty="0"/>
              <a:t>Click to edit Master text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48212" y="6437243"/>
            <a:ext cx="3859607" cy="1344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7166" y="6437243"/>
            <a:ext cx="555596" cy="1344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258FFF-F925-446B-8502-81C9339817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585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77" y="624502"/>
            <a:ext cx="11655078" cy="89966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6876" y="278652"/>
            <a:ext cx="11653523" cy="410369"/>
          </a:xfrm>
        </p:spPr>
        <p:txBody>
          <a:bodyPr/>
          <a:lstStyle>
            <a:lvl1pPr marL="0" indent="0">
              <a:buNone/>
              <a:defRPr sz="1600" b="1" baseline="0">
                <a:solidFill>
                  <a:srgbClr val="0078D7"/>
                </a:solidFill>
                <a:latin typeface="+mn-lt"/>
              </a:defRPr>
            </a:lvl1pPr>
            <a:lvl2pPr marL="336145" indent="0">
              <a:buNone/>
              <a:defRPr/>
            </a:lvl2pPr>
            <a:lvl3pPr marL="560241" indent="0">
              <a:buNone/>
              <a:defRPr/>
            </a:lvl3pPr>
            <a:lvl4pPr marL="784338" indent="0">
              <a:buNone/>
              <a:defRPr/>
            </a:lvl4pPr>
            <a:lvl5pPr marL="1008434" indent="0">
              <a:buNone/>
              <a:defRPr/>
            </a:lvl5pPr>
          </a:lstStyle>
          <a:p>
            <a:pPr lvl="0"/>
            <a:r>
              <a:rPr lang="en-US" dirty="0"/>
              <a:t>CHAPTER TITLE 20pt Segoe UI Bold ALL CAPS</a:t>
            </a:r>
          </a:p>
        </p:txBody>
      </p:sp>
    </p:spTree>
    <p:extLst>
      <p:ext uri="{BB962C8B-B14F-4D97-AF65-F5344CB8AC3E}">
        <p14:creationId xmlns:p14="http://schemas.microsoft.com/office/powerpoint/2010/main" val="15230115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672852"/>
            <a:ext cx="11655078" cy="8996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239" y="289767"/>
            <a:ext cx="11653523" cy="410369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CHAPTER TITLE BREADCRUM</a:t>
            </a:r>
          </a:p>
        </p:txBody>
      </p:sp>
    </p:spTree>
    <p:extLst>
      <p:ext uri="{BB962C8B-B14F-4D97-AF65-F5344CB8AC3E}">
        <p14:creationId xmlns:p14="http://schemas.microsoft.com/office/powerpoint/2010/main" val="23246724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1848718"/>
            <a:ext cx="12192000" cy="500928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672852"/>
            <a:ext cx="11655078" cy="8996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239" y="289767"/>
            <a:ext cx="11653523" cy="410369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CHAPTER TITLE BREADCRUM</a:t>
            </a:r>
          </a:p>
        </p:txBody>
      </p:sp>
    </p:spTree>
    <p:extLst>
      <p:ext uri="{BB962C8B-B14F-4D97-AF65-F5344CB8AC3E}">
        <p14:creationId xmlns:p14="http://schemas.microsoft.com/office/powerpoint/2010/main" val="35674602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743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51351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5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6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8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3505" fontAlgn="base">
              <a:spcBef>
                <a:spcPct val="0"/>
              </a:spcBef>
              <a:spcAft>
                <a:spcPct val="0"/>
              </a:spcAft>
            </a:pPr>
            <a:fld id="{207F261A-9775-46D1-88CD-C33B26ED6680}" type="datetimeFigureOut">
              <a:rPr lang="en-US" smtClean="0">
                <a:solidFill>
                  <a:srgbClr val="505050"/>
                </a:solidFill>
                <a:ea typeface="ＭＳ Ｐゴシック" charset="0"/>
              </a:rPr>
              <a:pPr defTabSz="913505" fontAlgn="base">
                <a:spcBef>
                  <a:spcPct val="0"/>
                </a:spcBef>
                <a:spcAft>
                  <a:spcPct val="0"/>
                </a:spcAft>
              </a:pPr>
              <a:t>3/9/2016</a:t>
            </a:fld>
            <a:endParaRPr lang="en-US" dirty="0">
              <a:solidFill>
                <a:srgbClr val="505050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3505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505050"/>
              </a:solidFill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3505" fontAlgn="base">
              <a:spcBef>
                <a:spcPct val="0"/>
              </a:spcBef>
              <a:spcAft>
                <a:spcPct val="0"/>
              </a:spcAft>
            </a:pPr>
            <a:fld id="{397FD1DD-706D-411B-8A50-0694170D532F}" type="slidenum">
              <a:rPr lang="en-US" smtClean="0">
                <a:solidFill>
                  <a:srgbClr val="505050"/>
                </a:solidFill>
                <a:ea typeface="ＭＳ Ｐゴシック" charset="0"/>
              </a:rPr>
              <a:pPr defTabSz="91350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50505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88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078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39" y="1189177"/>
            <a:ext cx="11653523" cy="5447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857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7" r:id="rId15"/>
  </p:sldLayoutIdLst>
  <p:transition>
    <p:fade/>
  </p:transition>
  <p:txStyles>
    <p:titleStyle>
      <a:lvl1pPr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lang="en-US" sz="4400" kern="1200" spc="-100" dirty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ＭＳ Ｐゴシック" charset="0"/>
          <a:cs typeface="Segoe UI" pitchFamily="34" charset="0"/>
        </a:defRPr>
      </a:lvl1pPr>
      <a:lvl2pPr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charset="0"/>
          <a:ea typeface="ＭＳ Ｐゴシック" charset="0"/>
        </a:defRPr>
      </a:lvl2pPr>
      <a:lvl3pPr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charset="0"/>
          <a:ea typeface="ＭＳ Ｐゴシック" charset="0"/>
        </a:defRPr>
      </a:lvl3pPr>
      <a:lvl4pPr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charset="0"/>
          <a:ea typeface="ＭＳ Ｐゴシック" charset="0"/>
        </a:defRPr>
      </a:lvl4pPr>
      <a:lvl5pPr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charset="0"/>
          <a:ea typeface="ＭＳ Ｐゴシック" charset="0"/>
        </a:defRPr>
      </a:lvl5pPr>
      <a:lvl6pPr marL="44819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charset="0"/>
          <a:ea typeface="ＭＳ Ｐゴシック" charset="0"/>
        </a:defRPr>
      </a:lvl6pPr>
      <a:lvl7pPr marL="896386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charset="0"/>
          <a:ea typeface="ＭＳ Ｐゴシック" charset="0"/>
        </a:defRPr>
      </a:lvl7pPr>
      <a:lvl8pPr marL="1344579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charset="0"/>
          <a:ea typeface="ＭＳ Ｐゴシック" charset="0"/>
        </a:defRPr>
      </a:lvl8pPr>
      <a:lvl9pPr marL="179277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charset="0"/>
          <a:ea typeface="ＭＳ Ｐゴシック" charset="0"/>
        </a:defRPr>
      </a:lvl9pPr>
    </p:titleStyle>
    <p:bodyStyle>
      <a:lvl1pPr marL="336145" indent="-336145" algn="l" defTabSz="913505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sz="2600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ＭＳ Ｐゴシック" charset="0"/>
          <a:cs typeface="ＭＳ Ｐゴシック" charset="0"/>
        </a:defRPr>
      </a:lvl1pPr>
      <a:lvl2pPr marL="572691" indent="-236546" algn="l" defTabSz="913505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sz="2353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ＭＳ Ｐゴシック" charset="0"/>
          <a:cs typeface="+mn-cs"/>
        </a:defRPr>
      </a:lvl2pPr>
      <a:lvl3pPr marL="784338" indent="-224097" algn="l" defTabSz="913505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sz="196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ＭＳ Ｐゴシック" charset="0"/>
          <a:cs typeface="+mn-cs"/>
        </a:defRPr>
      </a:lvl3pPr>
      <a:lvl4pPr marL="1008435" indent="-224097" algn="l" defTabSz="913505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ＭＳ Ｐゴシック" charset="0"/>
          <a:cs typeface="+mn-cs"/>
        </a:defRPr>
      </a:lvl4pPr>
      <a:lvl5pPr marL="1232531" indent="-224097" algn="l" defTabSz="913505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ＭＳ Ｐゴシック" charset="0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010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5647009" y="1187939"/>
            <a:ext cx="6275753" cy="3585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47010" y="1187939"/>
            <a:ext cx="2869311" cy="1683492"/>
          </a:xfrm>
          <a:prstGeom prst="rect">
            <a:avLst/>
          </a:prstGeom>
          <a:noFill/>
        </p:spPr>
        <p:txBody>
          <a:bodyPr wrap="square" lIns="179285" tIns="134464" rIns="179285" bIns="179285" rtlCol="0">
            <a:noAutofit/>
          </a:bodyPr>
          <a:lstStyle/>
          <a:p>
            <a:pPr defTabSz="896386">
              <a:lnSpc>
                <a:spcPct val="90000"/>
              </a:lnSpc>
            </a:pPr>
            <a:r>
              <a:rPr lang="en-US" sz="2941" kern="0" spc="-49" dirty="0">
                <a:solidFill>
                  <a:srgbClr val="008272"/>
                </a:solidFill>
                <a:latin typeface="Segoe UI Light"/>
                <a:cs typeface="Segoe UI Light"/>
              </a:rPr>
              <a:t>People-centric IT</a:t>
            </a:r>
          </a:p>
        </p:txBody>
      </p:sp>
      <p:pic>
        <p:nvPicPr>
          <p:cNvPr id="6" name="Picture 5" descr="5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962" y="1367245"/>
            <a:ext cx="3097716" cy="1742466"/>
          </a:xfrm>
          <a:prstGeom prst="rect">
            <a:avLst/>
          </a:prstGeom>
        </p:spPr>
      </p:pic>
      <p:grpSp>
        <p:nvGrpSpPr>
          <p:cNvPr id="144" name="Group 80"/>
          <p:cNvGrpSpPr>
            <a:grpSpLocks/>
          </p:cNvGrpSpPr>
          <p:nvPr/>
        </p:nvGrpSpPr>
        <p:grpSpPr bwMode="auto">
          <a:xfrm>
            <a:off x="1972491" y="3518642"/>
            <a:ext cx="3490590" cy="1351414"/>
            <a:chOff x="13708063" y="7750175"/>
            <a:chExt cx="17978438" cy="6962776"/>
          </a:xfrm>
        </p:grpSpPr>
        <p:sp>
          <p:nvSpPr>
            <p:cNvPr id="145" name="Freeform 5"/>
            <p:cNvSpPr>
              <a:spLocks/>
            </p:cNvSpPr>
            <p:nvPr/>
          </p:nvSpPr>
          <p:spPr bwMode="auto">
            <a:xfrm>
              <a:off x="21027608" y="10279637"/>
              <a:ext cx="3783309" cy="3263196"/>
            </a:xfrm>
            <a:custGeom>
              <a:avLst/>
              <a:gdLst>
                <a:gd name="T0" fmla="*/ 992 w 1008"/>
                <a:gd name="T1" fmla="*/ 0 h 869"/>
                <a:gd name="T2" fmla="*/ 185 w 1008"/>
                <a:gd name="T3" fmla="*/ 0 h 869"/>
                <a:gd name="T4" fmla="*/ 169 w 1008"/>
                <a:gd name="T5" fmla="*/ 16 h 869"/>
                <a:gd name="T6" fmla="*/ 169 w 1008"/>
                <a:gd name="T7" fmla="*/ 452 h 869"/>
                <a:gd name="T8" fmla="*/ 138 w 1008"/>
                <a:gd name="T9" fmla="*/ 444 h 869"/>
                <a:gd name="T10" fmla="*/ 125 w 1008"/>
                <a:gd name="T11" fmla="*/ 441 h 869"/>
                <a:gd name="T12" fmla="*/ 115 w 1008"/>
                <a:gd name="T13" fmla="*/ 447 h 869"/>
                <a:gd name="T14" fmla="*/ 41 w 1008"/>
                <a:gd name="T15" fmla="*/ 766 h 869"/>
                <a:gd name="T16" fmla="*/ 88 w 1008"/>
                <a:gd name="T17" fmla="*/ 561 h 869"/>
                <a:gd name="T18" fmla="*/ 57 w 1008"/>
                <a:gd name="T19" fmla="*/ 511 h 869"/>
                <a:gd name="T20" fmla="*/ 3 w 1008"/>
                <a:gd name="T21" fmla="*/ 744 h 869"/>
                <a:gd name="T22" fmla="*/ 2 w 1008"/>
                <a:gd name="T23" fmla="*/ 744 h 869"/>
                <a:gd name="T24" fmla="*/ 2 w 1008"/>
                <a:gd name="T25" fmla="*/ 745 h 869"/>
                <a:gd name="T26" fmla="*/ 2 w 1008"/>
                <a:gd name="T27" fmla="*/ 745 h 869"/>
                <a:gd name="T28" fmla="*/ 2 w 1008"/>
                <a:gd name="T29" fmla="*/ 745 h 869"/>
                <a:gd name="T30" fmla="*/ 15 w 1008"/>
                <a:gd name="T31" fmla="*/ 802 h 869"/>
                <a:gd name="T32" fmla="*/ 6 w 1008"/>
                <a:gd name="T33" fmla="*/ 800 h 869"/>
                <a:gd name="T34" fmla="*/ 0 w 1008"/>
                <a:gd name="T35" fmla="*/ 825 h 869"/>
                <a:gd name="T36" fmla="*/ 188 w 1008"/>
                <a:gd name="T37" fmla="*/ 869 h 869"/>
                <a:gd name="T38" fmla="*/ 194 w 1008"/>
                <a:gd name="T39" fmla="*/ 844 h 869"/>
                <a:gd name="T40" fmla="*/ 188 w 1008"/>
                <a:gd name="T41" fmla="*/ 843 h 869"/>
                <a:gd name="T42" fmla="*/ 200 w 1008"/>
                <a:gd name="T43" fmla="*/ 826 h 869"/>
                <a:gd name="T44" fmla="*/ 201 w 1008"/>
                <a:gd name="T45" fmla="*/ 826 h 869"/>
                <a:gd name="T46" fmla="*/ 211 w 1008"/>
                <a:gd name="T47" fmla="*/ 820 h 869"/>
                <a:gd name="T48" fmla="*/ 262 w 1008"/>
                <a:gd name="T49" fmla="*/ 601 h 869"/>
                <a:gd name="T50" fmla="*/ 364 w 1008"/>
                <a:gd name="T51" fmla="*/ 634 h 869"/>
                <a:gd name="T52" fmla="*/ 364 w 1008"/>
                <a:gd name="T53" fmla="*/ 676 h 869"/>
                <a:gd name="T54" fmla="*/ 481 w 1008"/>
                <a:gd name="T55" fmla="*/ 676 h 869"/>
                <a:gd name="T56" fmla="*/ 481 w 1008"/>
                <a:gd name="T57" fmla="*/ 605 h 869"/>
                <a:gd name="T58" fmla="*/ 514 w 1008"/>
                <a:gd name="T59" fmla="*/ 582 h 869"/>
                <a:gd name="T60" fmla="*/ 673 w 1008"/>
                <a:gd name="T61" fmla="*/ 582 h 869"/>
                <a:gd name="T62" fmla="*/ 707 w 1008"/>
                <a:gd name="T63" fmla="*/ 605 h 869"/>
                <a:gd name="T64" fmla="*/ 706 w 1008"/>
                <a:gd name="T65" fmla="*/ 676 h 869"/>
                <a:gd name="T66" fmla="*/ 824 w 1008"/>
                <a:gd name="T67" fmla="*/ 676 h 869"/>
                <a:gd name="T68" fmla="*/ 824 w 1008"/>
                <a:gd name="T69" fmla="*/ 634 h 869"/>
                <a:gd name="T70" fmla="*/ 949 w 1008"/>
                <a:gd name="T71" fmla="*/ 594 h 869"/>
                <a:gd name="T72" fmla="*/ 967 w 1008"/>
                <a:gd name="T73" fmla="*/ 582 h 869"/>
                <a:gd name="T74" fmla="*/ 992 w 1008"/>
                <a:gd name="T75" fmla="*/ 582 h 869"/>
                <a:gd name="T76" fmla="*/ 1008 w 1008"/>
                <a:gd name="T77" fmla="*/ 565 h 869"/>
                <a:gd name="T78" fmla="*/ 1008 w 1008"/>
                <a:gd name="T79" fmla="*/ 16 h 869"/>
                <a:gd name="T80" fmla="*/ 992 w 1008"/>
                <a:gd name="T81" fmla="*/ 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8" h="869">
                  <a:moveTo>
                    <a:pt x="992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176" y="0"/>
                    <a:pt x="169" y="7"/>
                    <a:pt x="169" y="16"/>
                  </a:cubicBezTo>
                  <a:cubicBezTo>
                    <a:pt x="169" y="452"/>
                    <a:pt x="169" y="452"/>
                    <a:pt x="169" y="452"/>
                  </a:cubicBezTo>
                  <a:cubicBezTo>
                    <a:pt x="138" y="444"/>
                    <a:pt x="138" y="444"/>
                    <a:pt x="138" y="444"/>
                  </a:cubicBezTo>
                  <a:cubicBezTo>
                    <a:pt x="125" y="441"/>
                    <a:pt x="125" y="441"/>
                    <a:pt x="125" y="441"/>
                  </a:cubicBezTo>
                  <a:cubicBezTo>
                    <a:pt x="125" y="441"/>
                    <a:pt x="117" y="439"/>
                    <a:pt x="115" y="447"/>
                  </a:cubicBezTo>
                  <a:cubicBezTo>
                    <a:pt x="41" y="766"/>
                    <a:pt x="41" y="766"/>
                    <a:pt x="41" y="766"/>
                  </a:cubicBezTo>
                  <a:cubicBezTo>
                    <a:pt x="88" y="561"/>
                    <a:pt x="88" y="561"/>
                    <a:pt x="88" y="561"/>
                  </a:cubicBezTo>
                  <a:cubicBezTo>
                    <a:pt x="94" y="539"/>
                    <a:pt x="80" y="516"/>
                    <a:pt x="57" y="511"/>
                  </a:cubicBezTo>
                  <a:cubicBezTo>
                    <a:pt x="3" y="744"/>
                    <a:pt x="3" y="744"/>
                    <a:pt x="3" y="744"/>
                  </a:cubicBezTo>
                  <a:cubicBezTo>
                    <a:pt x="2" y="744"/>
                    <a:pt x="2" y="744"/>
                    <a:pt x="2" y="744"/>
                  </a:cubicBezTo>
                  <a:cubicBezTo>
                    <a:pt x="2" y="745"/>
                    <a:pt x="2" y="745"/>
                    <a:pt x="2" y="745"/>
                  </a:cubicBezTo>
                  <a:cubicBezTo>
                    <a:pt x="2" y="745"/>
                    <a:pt x="2" y="745"/>
                    <a:pt x="2" y="745"/>
                  </a:cubicBezTo>
                  <a:cubicBezTo>
                    <a:pt x="2" y="745"/>
                    <a:pt x="2" y="745"/>
                    <a:pt x="2" y="745"/>
                  </a:cubicBezTo>
                  <a:cubicBezTo>
                    <a:pt x="15" y="802"/>
                    <a:pt x="15" y="802"/>
                    <a:pt x="15" y="802"/>
                  </a:cubicBezTo>
                  <a:cubicBezTo>
                    <a:pt x="6" y="800"/>
                    <a:pt x="6" y="800"/>
                    <a:pt x="6" y="800"/>
                  </a:cubicBezTo>
                  <a:cubicBezTo>
                    <a:pt x="0" y="825"/>
                    <a:pt x="0" y="825"/>
                    <a:pt x="0" y="825"/>
                  </a:cubicBezTo>
                  <a:cubicBezTo>
                    <a:pt x="188" y="869"/>
                    <a:pt x="188" y="869"/>
                    <a:pt x="188" y="869"/>
                  </a:cubicBezTo>
                  <a:cubicBezTo>
                    <a:pt x="194" y="844"/>
                    <a:pt x="194" y="844"/>
                    <a:pt x="194" y="844"/>
                  </a:cubicBezTo>
                  <a:cubicBezTo>
                    <a:pt x="188" y="843"/>
                    <a:pt x="188" y="843"/>
                    <a:pt x="188" y="843"/>
                  </a:cubicBezTo>
                  <a:cubicBezTo>
                    <a:pt x="200" y="826"/>
                    <a:pt x="200" y="826"/>
                    <a:pt x="200" y="826"/>
                  </a:cubicBezTo>
                  <a:cubicBezTo>
                    <a:pt x="201" y="826"/>
                    <a:pt x="201" y="826"/>
                    <a:pt x="201" y="826"/>
                  </a:cubicBezTo>
                  <a:cubicBezTo>
                    <a:pt x="201" y="826"/>
                    <a:pt x="209" y="828"/>
                    <a:pt x="211" y="820"/>
                  </a:cubicBezTo>
                  <a:cubicBezTo>
                    <a:pt x="262" y="601"/>
                    <a:pt x="262" y="601"/>
                    <a:pt x="262" y="601"/>
                  </a:cubicBezTo>
                  <a:cubicBezTo>
                    <a:pt x="364" y="634"/>
                    <a:pt x="364" y="634"/>
                    <a:pt x="364" y="634"/>
                  </a:cubicBezTo>
                  <a:cubicBezTo>
                    <a:pt x="364" y="676"/>
                    <a:pt x="364" y="676"/>
                    <a:pt x="364" y="676"/>
                  </a:cubicBezTo>
                  <a:cubicBezTo>
                    <a:pt x="481" y="676"/>
                    <a:pt x="481" y="676"/>
                    <a:pt x="481" y="676"/>
                  </a:cubicBezTo>
                  <a:cubicBezTo>
                    <a:pt x="481" y="605"/>
                    <a:pt x="481" y="605"/>
                    <a:pt x="481" y="605"/>
                  </a:cubicBezTo>
                  <a:cubicBezTo>
                    <a:pt x="514" y="582"/>
                    <a:pt x="514" y="582"/>
                    <a:pt x="514" y="582"/>
                  </a:cubicBezTo>
                  <a:cubicBezTo>
                    <a:pt x="673" y="582"/>
                    <a:pt x="673" y="582"/>
                    <a:pt x="673" y="582"/>
                  </a:cubicBezTo>
                  <a:cubicBezTo>
                    <a:pt x="707" y="605"/>
                    <a:pt x="707" y="605"/>
                    <a:pt x="707" y="605"/>
                  </a:cubicBezTo>
                  <a:cubicBezTo>
                    <a:pt x="706" y="676"/>
                    <a:pt x="706" y="676"/>
                    <a:pt x="706" y="676"/>
                  </a:cubicBezTo>
                  <a:cubicBezTo>
                    <a:pt x="824" y="676"/>
                    <a:pt x="824" y="676"/>
                    <a:pt x="824" y="676"/>
                  </a:cubicBezTo>
                  <a:cubicBezTo>
                    <a:pt x="824" y="634"/>
                    <a:pt x="824" y="634"/>
                    <a:pt x="824" y="634"/>
                  </a:cubicBezTo>
                  <a:cubicBezTo>
                    <a:pt x="949" y="594"/>
                    <a:pt x="949" y="594"/>
                    <a:pt x="949" y="594"/>
                  </a:cubicBezTo>
                  <a:cubicBezTo>
                    <a:pt x="967" y="582"/>
                    <a:pt x="967" y="582"/>
                    <a:pt x="967" y="582"/>
                  </a:cubicBezTo>
                  <a:cubicBezTo>
                    <a:pt x="992" y="582"/>
                    <a:pt x="992" y="582"/>
                    <a:pt x="992" y="582"/>
                  </a:cubicBezTo>
                  <a:cubicBezTo>
                    <a:pt x="1001" y="582"/>
                    <a:pt x="1008" y="575"/>
                    <a:pt x="1008" y="565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7"/>
                    <a:pt x="1001" y="0"/>
                    <a:pt x="992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" name="Freeform 6"/>
            <p:cNvSpPr>
              <a:spLocks/>
            </p:cNvSpPr>
            <p:nvPr/>
          </p:nvSpPr>
          <p:spPr bwMode="auto">
            <a:xfrm>
              <a:off x="21853759" y="13056250"/>
              <a:ext cx="108095" cy="166057"/>
            </a:xfrm>
            <a:custGeom>
              <a:avLst/>
              <a:gdLst>
                <a:gd name="T0" fmla="*/ 26 w 29"/>
                <a:gd name="T1" fmla="*/ 26 h 44"/>
                <a:gd name="T2" fmla="*/ 10 w 29"/>
                <a:gd name="T3" fmla="*/ 0 h 44"/>
                <a:gd name="T4" fmla="*/ 0 w 29"/>
                <a:gd name="T5" fmla="*/ 42 h 44"/>
                <a:gd name="T6" fmla="*/ 26 w 29"/>
                <a:gd name="T7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4">
                  <a:moveTo>
                    <a:pt x="26" y="26"/>
                  </a:moveTo>
                  <a:cubicBezTo>
                    <a:pt x="29" y="14"/>
                    <a:pt x="22" y="3"/>
                    <a:pt x="10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44"/>
                    <a:pt x="23" y="37"/>
                    <a:pt x="26" y="26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" name="Freeform 7"/>
            <p:cNvSpPr>
              <a:spLocks/>
            </p:cNvSpPr>
            <p:nvPr/>
          </p:nvSpPr>
          <p:spPr bwMode="auto">
            <a:xfrm>
              <a:off x="21892364" y="12897918"/>
              <a:ext cx="108095" cy="169918"/>
            </a:xfrm>
            <a:custGeom>
              <a:avLst/>
              <a:gdLst>
                <a:gd name="T0" fmla="*/ 26 w 29"/>
                <a:gd name="T1" fmla="*/ 26 h 45"/>
                <a:gd name="T2" fmla="*/ 10 w 29"/>
                <a:gd name="T3" fmla="*/ 0 h 45"/>
                <a:gd name="T4" fmla="*/ 0 w 29"/>
                <a:gd name="T5" fmla="*/ 42 h 45"/>
                <a:gd name="T6" fmla="*/ 26 w 29"/>
                <a:gd name="T7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5">
                  <a:moveTo>
                    <a:pt x="26" y="26"/>
                  </a:moveTo>
                  <a:cubicBezTo>
                    <a:pt x="29" y="14"/>
                    <a:pt x="21" y="3"/>
                    <a:pt x="10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45"/>
                    <a:pt x="23" y="37"/>
                    <a:pt x="26" y="26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" name="Freeform 8"/>
            <p:cNvSpPr>
              <a:spLocks/>
            </p:cNvSpPr>
            <p:nvPr/>
          </p:nvSpPr>
          <p:spPr bwMode="auto">
            <a:xfrm>
              <a:off x="21927108" y="12739584"/>
              <a:ext cx="104235" cy="169918"/>
            </a:xfrm>
            <a:custGeom>
              <a:avLst/>
              <a:gdLst>
                <a:gd name="T0" fmla="*/ 26 w 28"/>
                <a:gd name="T1" fmla="*/ 26 h 45"/>
                <a:gd name="T2" fmla="*/ 10 w 28"/>
                <a:gd name="T3" fmla="*/ 0 h 45"/>
                <a:gd name="T4" fmla="*/ 0 w 28"/>
                <a:gd name="T5" fmla="*/ 42 h 45"/>
                <a:gd name="T6" fmla="*/ 26 w 28"/>
                <a:gd name="T7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5">
                  <a:moveTo>
                    <a:pt x="26" y="26"/>
                  </a:moveTo>
                  <a:cubicBezTo>
                    <a:pt x="28" y="15"/>
                    <a:pt x="21" y="3"/>
                    <a:pt x="10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45"/>
                    <a:pt x="23" y="38"/>
                    <a:pt x="26" y="26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" name="Freeform 9"/>
            <p:cNvSpPr>
              <a:spLocks/>
            </p:cNvSpPr>
            <p:nvPr/>
          </p:nvSpPr>
          <p:spPr bwMode="auto">
            <a:xfrm>
              <a:off x="21965713" y="12588976"/>
              <a:ext cx="104235" cy="162194"/>
            </a:xfrm>
            <a:custGeom>
              <a:avLst/>
              <a:gdLst>
                <a:gd name="T0" fmla="*/ 9 w 28"/>
                <a:gd name="T1" fmla="*/ 0 h 44"/>
                <a:gd name="T2" fmla="*/ 0 w 28"/>
                <a:gd name="T3" fmla="*/ 41 h 44"/>
                <a:gd name="T4" fmla="*/ 25 w 28"/>
                <a:gd name="T5" fmla="*/ 25 h 44"/>
                <a:gd name="T6" fmla="*/ 9 w 28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4">
                  <a:moveTo>
                    <a:pt x="9" y="0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11" y="44"/>
                    <a:pt x="23" y="37"/>
                    <a:pt x="25" y="25"/>
                  </a:cubicBezTo>
                  <a:cubicBezTo>
                    <a:pt x="28" y="14"/>
                    <a:pt x="21" y="2"/>
                    <a:pt x="9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" name="Freeform 10"/>
            <p:cNvSpPr>
              <a:spLocks/>
            </p:cNvSpPr>
            <p:nvPr/>
          </p:nvSpPr>
          <p:spPr bwMode="auto">
            <a:xfrm>
              <a:off x="22243670" y="12913365"/>
              <a:ext cx="617683" cy="1799586"/>
            </a:xfrm>
            <a:custGeom>
              <a:avLst/>
              <a:gdLst>
                <a:gd name="T0" fmla="*/ 0 w 390"/>
                <a:gd name="T1" fmla="*/ 1133 h 1133"/>
                <a:gd name="T2" fmla="*/ 309 w 390"/>
                <a:gd name="T3" fmla="*/ 1133 h 1133"/>
                <a:gd name="T4" fmla="*/ 390 w 390"/>
                <a:gd name="T5" fmla="*/ 0 h 1133"/>
                <a:gd name="T6" fmla="*/ 80 w 390"/>
                <a:gd name="T7" fmla="*/ 0 h 1133"/>
                <a:gd name="T8" fmla="*/ 0 w 390"/>
                <a:gd name="T9" fmla="*/ 1133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1133">
                  <a:moveTo>
                    <a:pt x="0" y="1133"/>
                  </a:moveTo>
                  <a:lnTo>
                    <a:pt x="309" y="1133"/>
                  </a:lnTo>
                  <a:lnTo>
                    <a:pt x="390" y="0"/>
                  </a:lnTo>
                  <a:lnTo>
                    <a:pt x="80" y="0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" name="Freeform 11"/>
            <p:cNvSpPr>
              <a:spLocks/>
            </p:cNvSpPr>
            <p:nvPr/>
          </p:nvSpPr>
          <p:spPr bwMode="auto">
            <a:xfrm>
              <a:off x="23648899" y="12913365"/>
              <a:ext cx="617683" cy="1799586"/>
            </a:xfrm>
            <a:custGeom>
              <a:avLst/>
              <a:gdLst>
                <a:gd name="T0" fmla="*/ 0 w 390"/>
                <a:gd name="T1" fmla="*/ 0 h 1133"/>
                <a:gd name="T2" fmla="*/ 80 w 390"/>
                <a:gd name="T3" fmla="*/ 1133 h 1133"/>
                <a:gd name="T4" fmla="*/ 390 w 390"/>
                <a:gd name="T5" fmla="*/ 1133 h 1133"/>
                <a:gd name="T6" fmla="*/ 312 w 390"/>
                <a:gd name="T7" fmla="*/ 0 h 1133"/>
                <a:gd name="T8" fmla="*/ 0 w 390"/>
                <a:gd name="T9" fmla="*/ 0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1133">
                  <a:moveTo>
                    <a:pt x="0" y="0"/>
                  </a:moveTo>
                  <a:lnTo>
                    <a:pt x="80" y="1133"/>
                  </a:lnTo>
                  <a:lnTo>
                    <a:pt x="390" y="1133"/>
                  </a:lnTo>
                  <a:lnTo>
                    <a:pt x="3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" name="Freeform 12"/>
            <p:cNvSpPr>
              <a:spLocks/>
            </p:cNvSpPr>
            <p:nvPr/>
          </p:nvSpPr>
          <p:spPr bwMode="auto">
            <a:xfrm>
              <a:off x="20741929" y="13372915"/>
              <a:ext cx="1026898" cy="1340036"/>
            </a:xfrm>
            <a:custGeom>
              <a:avLst/>
              <a:gdLst>
                <a:gd name="T0" fmla="*/ 0 w 646"/>
                <a:gd name="T1" fmla="*/ 844 h 844"/>
                <a:gd name="T2" fmla="*/ 501 w 646"/>
                <a:gd name="T3" fmla="*/ 844 h 844"/>
                <a:gd name="T4" fmla="*/ 646 w 646"/>
                <a:gd name="T5" fmla="*/ 113 h 844"/>
                <a:gd name="T6" fmla="*/ 159 w 646"/>
                <a:gd name="T7" fmla="*/ 0 h 844"/>
                <a:gd name="T8" fmla="*/ 0 w 646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6" h="844">
                  <a:moveTo>
                    <a:pt x="0" y="844"/>
                  </a:moveTo>
                  <a:lnTo>
                    <a:pt x="501" y="844"/>
                  </a:lnTo>
                  <a:lnTo>
                    <a:pt x="646" y="113"/>
                  </a:lnTo>
                  <a:lnTo>
                    <a:pt x="159" y="0"/>
                  </a:lnTo>
                  <a:lnTo>
                    <a:pt x="0" y="844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Freeform 13"/>
            <p:cNvSpPr>
              <a:spLocks/>
            </p:cNvSpPr>
            <p:nvPr/>
          </p:nvSpPr>
          <p:spPr bwMode="auto">
            <a:xfrm>
              <a:off x="27011413" y="10974756"/>
              <a:ext cx="1092526" cy="1757105"/>
            </a:xfrm>
            <a:custGeom>
              <a:avLst/>
              <a:gdLst>
                <a:gd name="T0" fmla="*/ 201 w 291"/>
                <a:gd name="T1" fmla="*/ 441 h 468"/>
                <a:gd name="T2" fmla="*/ 195 w 291"/>
                <a:gd name="T3" fmla="*/ 468 h 468"/>
                <a:gd name="T4" fmla="*/ 0 w 291"/>
                <a:gd name="T5" fmla="*/ 419 h 468"/>
                <a:gd name="T6" fmla="*/ 7 w 291"/>
                <a:gd name="T7" fmla="*/ 392 h 468"/>
                <a:gd name="T8" fmla="*/ 13 w 291"/>
                <a:gd name="T9" fmla="*/ 394 h 468"/>
                <a:gd name="T10" fmla="*/ 10 w 291"/>
                <a:gd name="T11" fmla="*/ 372 h 468"/>
                <a:gd name="T12" fmla="*/ 8 w 291"/>
                <a:gd name="T13" fmla="*/ 372 h 468"/>
                <a:gd name="T14" fmla="*/ 2 w 291"/>
                <a:gd name="T15" fmla="*/ 361 h 468"/>
                <a:gd name="T16" fmla="*/ 87 w 291"/>
                <a:gd name="T17" fmla="*/ 8 h 468"/>
                <a:gd name="T18" fmla="*/ 97 w 291"/>
                <a:gd name="T19" fmla="*/ 2 h 468"/>
                <a:gd name="T20" fmla="*/ 247 w 291"/>
                <a:gd name="T21" fmla="*/ 40 h 468"/>
                <a:gd name="T22" fmla="*/ 261 w 291"/>
                <a:gd name="T23" fmla="*/ 43 h 468"/>
                <a:gd name="T24" fmla="*/ 267 w 291"/>
                <a:gd name="T25" fmla="*/ 54 h 468"/>
                <a:gd name="T26" fmla="*/ 182 w 291"/>
                <a:gd name="T27" fmla="*/ 407 h 468"/>
                <a:gd name="T28" fmla="*/ 172 w 291"/>
                <a:gd name="T29" fmla="*/ 413 h 468"/>
                <a:gd name="T30" fmla="*/ 93 w 291"/>
                <a:gd name="T31" fmla="*/ 393 h 468"/>
                <a:gd name="T32" fmla="*/ 172 w 291"/>
                <a:gd name="T33" fmla="*/ 413 h 468"/>
                <a:gd name="T34" fmla="*/ 182 w 291"/>
                <a:gd name="T35" fmla="*/ 407 h 468"/>
                <a:gd name="T36" fmla="*/ 238 w 291"/>
                <a:gd name="T37" fmla="*/ 175 h 468"/>
                <a:gd name="T38" fmla="*/ 291 w 291"/>
                <a:gd name="T39" fmla="*/ 142 h 468"/>
                <a:gd name="T40" fmla="*/ 231 w 291"/>
                <a:gd name="T41" fmla="*/ 390 h 468"/>
                <a:gd name="T42" fmla="*/ 231 w 291"/>
                <a:gd name="T43" fmla="*/ 390 h 468"/>
                <a:gd name="T44" fmla="*/ 231 w 291"/>
                <a:gd name="T45" fmla="*/ 390 h 468"/>
                <a:gd name="T46" fmla="*/ 231 w 291"/>
                <a:gd name="T47" fmla="*/ 390 h 468"/>
                <a:gd name="T48" fmla="*/ 231 w 291"/>
                <a:gd name="T49" fmla="*/ 390 h 468"/>
                <a:gd name="T50" fmla="*/ 192 w 291"/>
                <a:gd name="T51" fmla="*/ 439 h 468"/>
                <a:gd name="T52" fmla="*/ 201 w 291"/>
                <a:gd name="T53" fmla="*/ 441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468">
                  <a:moveTo>
                    <a:pt x="201" y="441"/>
                  </a:moveTo>
                  <a:cubicBezTo>
                    <a:pt x="195" y="468"/>
                    <a:pt x="195" y="468"/>
                    <a:pt x="195" y="468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7" y="392"/>
                    <a:pt x="7" y="392"/>
                    <a:pt x="7" y="392"/>
                  </a:cubicBezTo>
                  <a:cubicBezTo>
                    <a:pt x="13" y="394"/>
                    <a:pt x="13" y="394"/>
                    <a:pt x="13" y="394"/>
                  </a:cubicBezTo>
                  <a:cubicBezTo>
                    <a:pt x="10" y="372"/>
                    <a:pt x="10" y="372"/>
                    <a:pt x="10" y="372"/>
                  </a:cubicBezTo>
                  <a:cubicBezTo>
                    <a:pt x="8" y="372"/>
                    <a:pt x="8" y="372"/>
                    <a:pt x="8" y="372"/>
                  </a:cubicBezTo>
                  <a:cubicBezTo>
                    <a:pt x="8" y="372"/>
                    <a:pt x="0" y="370"/>
                    <a:pt x="2" y="361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7" y="8"/>
                    <a:pt x="89" y="0"/>
                    <a:pt x="97" y="2"/>
                  </a:cubicBezTo>
                  <a:cubicBezTo>
                    <a:pt x="247" y="40"/>
                    <a:pt x="247" y="40"/>
                    <a:pt x="247" y="40"/>
                  </a:cubicBezTo>
                  <a:cubicBezTo>
                    <a:pt x="261" y="43"/>
                    <a:pt x="261" y="43"/>
                    <a:pt x="261" y="43"/>
                  </a:cubicBezTo>
                  <a:cubicBezTo>
                    <a:pt x="261" y="43"/>
                    <a:pt x="269" y="45"/>
                    <a:pt x="267" y="54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0" y="415"/>
                    <a:pt x="172" y="413"/>
                  </a:cubicBezTo>
                  <a:cubicBezTo>
                    <a:pt x="93" y="393"/>
                    <a:pt x="93" y="393"/>
                    <a:pt x="93" y="393"/>
                  </a:cubicBezTo>
                  <a:cubicBezTo>
                    <a:pt x="172" y="413"/>
                    <a:pt x="172" y="413"/>
                    <a:pt x="172" y="413"/>
                  </a:cubicBezTo>
                  <a:cubicBezTo>
                    <a:pt x="180" y="415"/>
                    <a:pt x="182" y="407"/>
                    <a:pt x="182" y="407"/>
                  </a:cubicBezTo>
                  <a:cubicBezTo>
                    <a:pt x="238" y="175"/>
                    <a:pt x="238" y="175"/>
                    <a:pt x="238" y="175"/>
                  </a:cubicBezTo>
                  <a:cubicBezTo>
                    <a:pt x="244" y="151"/>
                    <a:pt x="267" y="136"/>
                    <a:pt x="291" y="142"/>
                  </a:cubicBezTo>
                  <a:cubicBezTo>
                    <a:pt x="231" y="390"/>
                    <a:pt x="231" y="390"/>
                    <a:pt x="231" y="390"/>
                  </a:cubicBezTo>
                  <a:cubicBezTo>
                    <a:pt x="231" y="390"/>
                    <a:pt x="231" y="390"/>
                    <a:pt x="231" y="390"/>
                  </a:cubicBezTo>
                  <a:cubicBezTo>
                    <a:pt x="231" y="390"/>
                    <a:pt x="231" y="390"/>
                    <a:pt x="231" y="390"/>
                  </a:cubicBezTo>
                  <a:cubicBezTo>
                    <a:pt x="231" y="390"/>
                    <a:pt x="231" y="390"/>
                    <a:pt x="231" y="390"/>
                  </a:cubicBezTo>
                  <a:cubicBezTo>
                    <a:pt x="231" y="390"/>
                    <a:pt x="231" y="390"/>
                    <a:pt x="231" y="390"/>
                  </a:cubicBezTo>
                  <a:cubicBezTo>
                    <a:pt x="192" y="439"/>
                    <a:pt x="192" y="439"/>
                    <a:pt x="192" y="439"/>
                  </a:cubicBezTo>
                  <a:lnTo>
                    <a:pt x="201" y="44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" name="Freeform 14"/>
            <p:cNvSpPr>
              <a:spLocks/>
            </p:cNvSpPr>
            <p:nvPr/>
          </p:nvSpPr>
          <p:spPr bwMode="auto">
            <a:xfrm>
              <a:off x="26382147" y="12542635"/>
              <a:ext cx="1397508" cy="2170316"/>
            </a:xfrm>
            <a:custGeom>
              <a:avLst/>
              <a:gdLst>
                <a:gd name="T0" fmla="*/ 378 w 879"/>
                <a:gd name="T1" fmla="*/ 0 h 1367"/>
                <a:gd name="T2" fmla="*/ 879 w 879"/>
                <a:gd name="T3" fmla="*/ 125 h 1367"/>
                <a:gd name="T4" fmla="*/ 527 w 879"/>
                <a:gd name="T5" fmla="*/ 1367 h 1367"/>
                <a:gd name="T6" fmla="*/ 0 w 879"/>
                <a:gd name="T7" fmla="*/ 1367 h 1367"/>
                <a:gd name="T8" fmla="*/ 378 w 879"/>
                <a:gd name="T9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9" h="1367">
                  <a:moveTo>
                    <a:pt x="378" y="0"/>
                  </a:moveTo>
                  <a:lnTo>
                    <a:pt x="879" y="125"/>
                  </a:lnTo>
                  <a:lnTo>
                    <a:pt x="527" y="1367"/>
                  </a:lnTo>
                  <a:lnTo>
                    <a:pt x="0" y="1367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" name="Freeform 15"/>
            <p:cNvSpPr>
              <a:spLocks/>
            </p:cNvSpPr>
            <p:nvPr/>
          </p:nvSpPr>
          <p:spPr bwMode="auto">
            <a:xfrm>
              <a:off x="24448028" y="10974756"/>
              <a:ext cx="1131131" cy="1757105"/>
            </a:xfrm>
            <a:custGeom>
              <a:avLst/>
              <a:gdLst>
                <a:gd name="T0" fmla="*/ 93 w 301"/>
                <a:gd name="T1" fmla="*/ 441 h 468"/>
                <a:gd name="T2" fmla="*/ 99 w 301"/>
                <a:gd name="T3" fmla="*/ 468 h 468"/>
                <a:gd name="T4" fmla="*/ 301 w 301"/>
                <a:gd name="T5" fmla="*/ 419 h 468"/>
                <a:gd name="T6" fmla="*/ 295 w 301"/>
                <a:gd name="T7" fmla="*/ 392 h 468"/>
                <a:gd name="T8" fmla="*/ 288 w 301"/>
                <a:gd name="T9" fmla="*/ 394 h 468"/>
                <a:gd name="T10" fmla="*/ 291 w 301"/>
                <a:gd name="T11" fmla="*/ 372 h 468"/>
                <a:gd name="T12" fmla="*/ 293 w 301"/>
                <a:gd name="T13" fmla="*/ 372 h 468"/>
                <a:gd name="T14" fmla="*/ 299 w 301"/>
                <a:gd name="T15" fmla="*/ 361 h 468"/>
                <a:gd name="T16" fmla="*/ 211 w 301"/>
                <a:gd name="T17" fmla="*/ 8 h 468"/>
                <a:gd name="T18" fmla="*/ 201 w 301"/>
                <a:gd name="T19" fmla="*/ 2 h 468"/>
                <a:gd name="T20" fmla="*/ 46 w 301"/>
                <a:gd name="T21" fmla="*/ 40 h 468"/>
                <a:gd name="T22" fmla="*/ 31 w 301"/>
                <a:gd name="T23" fmla="*/ 43 h 468"/>
                <a:gd name="T24" fmla="*/ 25 w 301"/>
                <a:gd name="T25" fmla="*/ 54 h 468"/>
                <a:gd name="T26" fmla="*/ 113 w 301"/>
                <a:gd name="T27" fmla="*/ 407 h 468"/>
                <a:gd name="T28" fmla="*/ 123 w 301"/>
                <a:gd name="T29" fmla="*/ 413 h 468"/>
                <a:gd name="T30" fmla="*/ 206 w 301"/>
                <a:gd name="T31" fmla="*/ 393 h 468"/>
                <a:gd name="T32" fmla="*/ 123 w 301"/>
                <a:gd name="T33" fmla="*/ 413 h 468"/>
                <a:gd name="T34" fmla="*/ 113 w 301"/>
                <a:gd name="T35" fmla="*/ 407 h 468"/>
                <a:gd name="T36" fmla="*/ 55 w 301"/>
                <a:gd name="T37" fmla="*/ 175 h 468"/>
                <a:gd name="T38" fmla="*/ 0 w 301"/>
                <a:gd name="T39" fmla="*/ 142 h 468"/>
                <a:gd name="T40" fmla="*/ 62 w 301"/>
                <a:gd name="T41" fmla="*/ 390 h 468"/>
                <a:gd name="T42" fmla="*/ 62 w 301"/>
                <a:gd name="T43" fmla="*/ 390 h 468"/>
                <a:gd name="T44" fmla="*/ 62 w 301"/>
                <a:gd name="T45" fmla="*/ 390 h 468"/>
                <a:gd name="T46" fmla="*/ 62 w 301"/>
                <a:gd name="T47" fmla="*/ 390 h 468"/>
                <a:gd name="T48" fmla="*/ 62 w 301"/>
                <a:gd name="T49" fmla="*/ 390 h 468"/>
                <a:gd name="T50" fmla="*/ 102 w 301"/>
                <a:gd name="T51" fmla="*/ 439 h 468"/>
                <a:gd name="T52" fmla="*/ 93 w 301"/>
                <a:gd name="T53" fmla="*/ 441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468">
                  <a:moveTo>
                    <a:pt x="93" y="441"/>
                  </a:moveTo>
                  <a:cubicBezTo>
                    <a:pt x="99" y="468"/>
                    <a:pt x="99" y="468"/>
                    <a:pt x="99" y="468"/>
                  </a:cubicBezTo>
                  <a:cubicBezTo>
                    <a:pt x="301" y="419"/>
                    <a:pt x="301" y="419"/>
                    <a:pt x="301" y="419"/>
                  </a:cubicBezTo>
                  <a:cubicBezTo>
                    <a:pt x="295" y="392"/>
                    <a:pt x="295" y="392"/>
                    <a:pt x="295" y="392"/>
                  </a:cubicBezTo>
                  <a:cubicBezTo>
                    <a:pt x="288" y="394"/>
                    <a:pt x="288" y="394"/>
                    <a:pt x="288" y="394"/>
                  </a:cubicBezTo>
                  <a:cubicBezTo>
                    <a:pt x="291" y="372"/>
                    <a:pt x="291" y="372"/>
                    <a:pt x="291" y="372"/>
                  </a:cubicBezTo>
                  <a:cubicBezTo>
                    <a:pt x="293" y="372"/>
                    <a:pt x="293" y="372"/>
                    <a:pt x="293" y="372"/>
                  </a:cubicBezTo>
                  <a:cubicBezTo>
                    <a:pt x="293" y="372"/>
                    <a:pt x="301" y="370"/>
                    <a:pt x="299" y="361"/>
                  </a:cubicBezTo>
                  <a:cubicBezTo>
                    <a:pt x="211" y="8"/>
                    <a:pt x="211" y="8"/>
                    <a:pt x="211" y="8"/>
                  </a:cubicBezTo>
                  <a:cubicBezTo>
                    <a:pt x="211" y="8"/>
                    <a:pt x="209" y="0"/>
                    <a:pt x="201" y="2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23" y="45"/>
                    <a:pt x="25" y="54"/>
                  </a:cubicBezTo>
                  <a:cubicBezTo>
                    <a:pt x="113" y="407"/>
                    <a:pt x="113" y="407"/>
                    <a:pt x="113" y="407"/>
                  </a:cubicBezTo>
                  <a:cubicBezTo>
                    <a:pt x="113" y="407"/>
                    <a:pt x="115" y="415"/>
                    <a:pt x="123" y="413"/>
                  </a:cubicBezTo>
                  <a:cubicBezTo>
                    <a:pt x="206" y="393"/>
                    <a:pt x="206" y="393"/>
                    <a:pt x="206" y="393"/>
                  </a:cubicBezTo>
                  <a:cubicBezTo>
                    <a:pt x="123" y="413"/>
                    <a:pt x="123" y="413"/>
                    <a:pt x="123" y="413"/>
                  </a:cubicBezTo>
                  <a:cubicBezTo>
                    <a:pt x="115" y="415"/>
                    <a:pt x="113" y="407"/>
                    <a:pt x="113" y="407"/>
                  </a:cubicBezTo>
                  <a:cubicBezTo>
                    <a:pt x="55" y="175"/>
                    <a:pt x="55" y="175"/>
                    <a:pt x="55" y="175"/>
                  </a:cubicBezTo>
                  <a:cubicBezTo>
                    <a:pt x="49" y="151"/>
                    <a:pt x="24" y="136"/>
                    <a:pt x="0" y="142"/>
                  </a:cubicBezTo>
                  <a:cubicBezTo>
                    <a:pt x="62" y="390"/>
                    <a:pt x="62" y="390"/>
                    <a:pt x="62" y="390"/>
                  </a:cubicBezTo>
                  <a:cubicBezTo>
                    <a:pt x="62" y="390"/>
                    <a:pt x="62" y="390"/>
                    <a:pt x="62" y="390"/>
                  </a:cubicBezTo>
                  <a:cubicBezTo>
                    <a:pt x="62" y="390"/>
                    <a:pt x="62" y="390"/>
                    <a:pt x="62" y="390"/>
                  </a:cubicBezTo>
                  <a:cubicBezTo>
                    <a:pt x="62" y="390"/>
                    <a:pt x="62" y="390"/>
                    <a:pt x="62" y="390"/>
                  </a:cubicBezTo>
                  <a:cubicBezTo>
                    <a:pt x="62" y="390"/>
                    <a:pt x="62" y="390"/>
                    <a:pt x="62" y="390"/>
                  </a:cubicBezTo>
                  <a:cubicBezTo>
                    <a:pt x="102" y="439"/>
                    <a:pt x="102" y="439"/>
                    <a:pt x="102" y="439"/>
                  </a:cubicBezTo>
                  <a:lnTo>
                    <a:pt x="93" y="44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" name="Freeform 16"/>
            <p:cNvSpPr>
              <a:spLocks/>
            </p:cNvSpPr>
            <p:nvPr/>
          </p:nvSpPr>
          <p:spPr bwMode="auto">
            <a:xfrm>
              <a:off x="24787754" y="12542635"/>
              <a:ext cx="1447694" cy="2170316"/>
            </a:xfrm>
            <a:custGeom>
              <a:avLst/>
              <a:gdLst>
                <a:gd name="T0" fmla="*/ 520 w 912"/>
                <a:gd name="T1" fmla="*/ 0 h 1367"/>
                <a:gd name="T2" fmla="*/ 0 w 912"/>
                <a:gd name="T3" fmla="*/ 125 h 1367"/>
                <a:gd name="T4" fmla="*/ 364 w 912"/>
                <a:gd name="T5" fmla="*/ 1367 h 1367"/>
                <a:gd name="T6" fmla="*/ 912 w 912"/>
                <a:gd name="T7" fmla="*/ 1367 h 1367"/>
                <a:gd name="T8" fmla="*/ 520 w 912"/>
                <a:gd name="T9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2" h="1367">
                  <a:moveTo>
                    <a:pt x="520" y="0"/>
                  </a:moveTo>
                  <a:lnTo>
                    <a:pt x="0" y="125"/>
                  </a:lnTo>
                  <a:lnTo>
                    <a:pt x="364" y="1367"/>
                  </a:lnTo>
                  <a:lnTo>
                    <a:pt x="912" y="1367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" name="Freeform 17"/>
            <p:cNvSpPr>
              <a:spLocks/>
            </p:cNvSpPr>
            <p:nvPr/>
          </p:nvSpPr>
          <p:spPr bwMode="auto">
            <a:xfrm>
              <a:off x="13993741" y="10279637"/>
              <a:ext cx="3783309" cy="3263196"/>
            </a:xfrm>
            <a:custGeom>
              <a:avLst/>
              <a:gdLst>
                <a:gd name="T0" fmla="*/ 992 w 1008"/>
                <a:gd name="T1" fmla="*/ 0 h 869"/>
                <a:gd name="T2" fmla="*/ 185 w 1008"/>
                <a:gd name="T3" fmla="*/ 0 h 869"/>
                <a:gd name="T4" fmla="*/ 169 w 1008"/>
                <a:gd name="T5" fmla="*/ 16 h 869"/>
                <a:gd name="T6" fmla="*/ 169 w 1008"/>
                <a:gd name="T7" fmla="*/ 452 h 869"/>
                <a:gd name="T8" fmla="*/ 138 w 1008"/>
                <a:gd name="T9" fmla="*/ 444 h 869"/>
                <a:gd name="T10" fmla="*/ 124 w 1008"/>
                <a:gd name="T11" fmla="*/ 441 h 869"/>
                <a:gd name="T12" fmla="*/ 115 w 1008"/>
                <a:gd name="T13" fmla="*/ 447 h 869"/>
                <a:gd name="T14" fmla="*/ 40 w 1008"/>
                <a:gd name="T15" fmla="*/ 766 h 869"/>
                <a:gd name="T16" fmla="*/ 88 w 1008"/>
                <a:gd name="T17" fmla="*/ 561 h 869"/>
                <a:gd name="T18" fmla="*/ 57 w 1008"/>
                <a:gd name="T19" fmla="*/ 511 h 869"/>
                <a:gd name="T20" fmla="*/ 2 w 1008"/>
                <a:gd name="T21" fmla="*/ 744 h 869"/>
                <a:gd name="T22" fmla="*/ 2 w 1008"/>
                <a:gd name="T23" fmla="*/ 744 h 869"/>
                <a:gd name="T24" fmla="*/ 2 w 1008"/>
                <a:gd name="T25" fmla="*/ 745 h 869"/>
                <a:gd name="T26" fmla="*/ 2 w 1008"/>
                <a:gd name="T27" fmla="*/ 745 h 869"/>
                <a:gd name="T28" fmla="*/ 2 w 1008"/>
                <a:gd name="T29" fmla="*/ 745 h 869"/>
                <a:gd name="T30" fmla="*/ 15 w 1008"/>
                <a:gd name="T31" fmla="*/ 802 h 869"/>
                <a:gd name="T32" fmla="*/ 6 w 1008"/>
                <a:gd name="T33" fmla="*/ 800 h 869"/>
                <a:gd name="T34" fmla="*/ 0 w 1008"/>
                <a:gd name="T35" fmla="*/ 825 h 869"/>
                <a:gd name="T36" fmla="*/ 188 w 1008"/>
                <a:gd name="T37" fmla="*/ 869 h 869"/>
                <a:gd name="T38" fmla="*/ 194 w 1008"/>
                <a:gd name="T39" fmla="*/ 844 h 869"/>
                <a:gd name="T40" fmla="*/ 188 w 1008"/>
                <a:gd name="T41" fmla="*/ 843 h 869"/>
                <a:gd name="T42" fmla="*/ 200 w 1008"/>
                <a:gd name="T43" fmla="*/ 826 h 869"/>
                <a:gd name="T44" fmla="*/ 201 w 1008"/>
                <a:gd name="T45" fmla="*/ 826 h 869"/>
                <a:gd name="T46" fmla="*/ 211 w 1008"/>
                <a:gd name="T47" fmla="*/ 820 h 869"/>
                <a:gd name="T48" fmla="*/ 262 w 1008"/>
                <a:gd name="T49" fmla="*/ 601 h 869"/>
                <a:gd name="T50" fmla="*/ 364 w 1008"/>
                <a:gd name="T51" fmla="*/ 634 h 869"/>
                <a:gd name="T52" fmla="*/ 364 w 1008"/>
                <a:gd name="T53" fmla="*/ 676 h 869"/>
                <a:gd name="T54" fmla="*/ 481 w 1008"/>
                <a:gd name="T55" fmla="*/ 676 h 869"/>
                <a:gd name="T56" fmla="*/ 481 w 1008"/>
                <a:gd name="T57" fmla="*/ 605 h 869"/>
                <a:gd name="T58" fmla="*/ 514 w 1008"/>
                <a:gd name="T59" fmla="*/ 582 h 869"/>
                <a:gd name="T60" fmla="*/ 673 w 1008"/>
                <a:gd name="T61" fmla="*/ 582 h 869"/>
                <a:gd name="T62" fmla="*/ 706 w 1008"/>
                <a:gd name="T63" fmla="*/ 605 h 869"/>
                <a:gd name="T64" fmla="*/ 706 w 1008"/>
                <a:gd name="T65" fmla="*/ 676 h 869"/>
                <a:gd name="T66" fmla="*/ 823 w 1008"/>
                <a:gd name="T67" fmla="*/ 676 h 869"/>
                <a:gd name="T68" fmla="*/ 824 w 1008"/>
                <a:gd name="T69" fmla="*/ 634 h 869"/>
                <a:gd name="T70" fmla="*/ 949 w 1008"/>
                <a:gd name="T71" fmla="*/ 594 h 869"/>
                <a:gd name="T72" fmla="*/ 967 w 1008"/>
                <a:gd name="T73" fmla="*/ 582 h 869"/>
                <a:gd name="T74" fmla="*/ 992 w 1008"/>
                <a:gd name="T75" fmla="*/ 582 h 869"/>
                <a:gd name="T76" fmla="*/ 1008 w 1008"/>
                <a:gd name="T77" fmla="*/ 565 h 869"/>
                <a:gd name="T78" fmla="*/ 1008 w 1008"/>
                <a:gd name="T79" fmla="*/ 16 h 869"/>
                <a:gd name="T80" fmla="*/ 992 w 1008"/>
                <a:gd name="T81" fmla="*/ 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8" h="869">
                  <a:moveTo>
                    <a:pt x="992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176" y="0"/>
                    <a:pt x="169" y="7"/>
                    <a:pt x="169" y="16"/>
                  </a:cubicBezTo>
                  <a:cubicBezTo>
                    <a:pt x="169" y="452"/>
                    <a:pt x="169" y="452"/>
                    <a:pt x="169" y="452"/>
                  </a:cubicBezTo>
                  <a:cubicBezTo>
                    <a:pt x="138" y="444"/>
                    <a:pt x="138" y="444"/>
                    <a:pt x="138" y="444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4" y="441"/>
                    <a:pt x="117" y="439"/>
                    <a:pt x="115" y="447"/>
                  </a:cubicBezTo>
                  <a:cubicBezTo>
                    <a:pt x="40" y="766"/>
                    <a:pt x="40" y="766"/>
                    <a:pt x="40" y="766"/>
                  </a:cubicBezTo>
                  <a:cubicBezTo>
                    <a:pt x="88" y="561"/>
                    <a:pt x="88" y="561"/>
                    <a:pt x="88" y="561"/>
                  </a:cubicBezTo>
                  <a:cubicBezTo>
                    <a:pt x="93" y="539"/>
                    <a:pt x="79" y="516"/>
                    <a:pt x="57" y="511"/>
                  </a:cubicBezTo>
                  <a:cubicBezTo>
                    <a:pt x="2" y="744"/>
                    <a:pt x="2" y="744"/>
                    <a:pt x="2" y="744"/>
                  </a:cubicBezTo>
                  <a:cubicBezTo>
                    <a:pt x="2" y="744"/>
                    <a:pt x="2" y="744"/>
                    <a:pt x="2" y="744"/>
                  </a:cubicBezTo>
                  <a:cubicBezTo>
                    <a:pt x="2" y="745"/>
                    <a:pt x="2" y="745"/>
                    <a:pt x="2" y="745"/>
                  </a:cubicBezTo>
                  <a:cubicBezTo>
                    <a:pt x="2" y="745"/>
                    <a:pt x="2" y="745"/>
                    <a:pt x="2" y="745"/>
                  </a:cubicBezTo>
                  <a:cubicBezTo>
                    <a:pt x="2" y="745"/>
                    <a:pt x="2" y="745"/>
                    <a:pt x="2" y="745"/>
                  </a:cubicBezTo>
                  <a:cubicBezTo>
                    <a:pt x="15" y="802"/>
                    <a:pt x="15" y="802"/>
                    <a:pt x="15" y="802"/>
                  </a:cubicBezTo>
                  <a:cubicBezTo>
                    <a:pt x="6" y="800"/>
                    <a:pt x="6" y="800"/>
                    <a:pt x="6" y="800"/>
                  </a:cubicBezTo>
                  <a:cubicBezTo>
                    <a:pt x="0" y="825"/>
                    <a:pt x="0" y="825"/>
                    <a:pt x="0" y="825"/>
                  </a:cubicBezTo>
                  <a:cubicBezTo>
                    <a:pt x="188" y="869"/>
                    <a:pt x="188" y="869"/>
                    <a:pt x="188" y="869"/>
                  </a:cubicBezTo>
                  <a:cubicBezTo>
                    <a:pt x="194" y="844"/>
                    <a:pt x="194" y="844"/>
                    <a:pt x="194" y="844"/>
                  </a:cubicBezTo>
                  <a:cubicBezTo>
                    <a:pt x="188" y="843"/>
                    <a:pt x="188" y="843"/>
                    <a:pt x="188" y="843"/>
                  </a:cubicBezTo>
                  <a:cubicBezTo>
                    <a:pt x="200" y="826"/>
                    <a:pt x="200" y="826"/>
                    <a:pt x="200" y="826"/>
                  </a:cubicBezTo>
                  <a:cubicBezTo>
                    <a:pt x="201" y="826"/>
                    <a:pt x="201" y="826"/>
                    <a:pt x="201" y="826"/>
                  </a:cubicBezTo>
                  <a:cubicBezTo>
                    <a:pt x="201" y="826"/>
                    <a:pt x="209" y="828"/>
                    <a:pt x="211" y="820"/>
                  </a:cubicBezTo>
                  <a:cubicBezTo>
                    <a:pt x="262" y="601"/>
                    <a:pt x="262" y="601"/>
                    <a:pt x="262" y="601"/>
                  </a:cubicBezTo>
                  <a:cubicBezTo>
                    <a:pt x="364" y="634"/>
                    <a:pt x="364" y="634"/>
                    <a:pt x="364" y="634"/>
                  </a:cubicBezTo>
                  <a:cubicBezTo>
                    <a:pt x="364" y="676"/>
                    <a:pt x="364" y="676"/>
                    <a:pt x="364" y="676"/>
                  </a:cubicBezTo>
                  <a:cubicBezTo>
                    <a:pt x="481" y="676"/>
                    <a:pt x="481" y="676"/>
                    <a:pt x="481" y="676"/>
                  </a:cubicBezTo>
                  <a:cubicBezTo>
                    <a:pt x="481" y="605"/>
                    <a:pt x="481" y="605"/>
                    <a:pt x="481" y="605"/>
                  </a:cubicBezTo>
                  <a:cubicBezTo>
                    <a:pt x="514" y="582"/>
                    <a:pt x="514" y="582"/>
                    <a:pt x="514" y="582"/>
                  </a:cubicBezTo>
                  <a:cubicBezTo>
                    <a:pt x="673" y="582"/>
                    <a:pt x="673" y="582"/>
                    <a:pt x="673" y="582"/>
                  </a:cubicBezTo>
                  <a:cubicBezTo>
                    <a:pt x="706" y="605"/>
                    <a:pt x="706" y="605"/>
                    <a:pt x="706" y="605"/>
                  </a:cubicBezTo>
                  <a:cubicBezTo>
                    <a:pt x="706" y="676"/>
                    <a:pt x="706" y="676"/>
                    <a:pt x="706" y="676"/>
                  </a:cubicBezTo>
                  <a:cubicBezTo>
                    <a:pt x="823" y="676"/>
                    <a:pt x="823" y="676"/>
                    <a:pt x="823" y="676"/>
                  </a:cubicBezTo>
                  <a:cubicBezTo>
                    <a:pt x="824" y="634"/>
                    <a:pt x="824" y="634"/>
                    <a:pt x="824" y="634"/>
                  </a:cubicBezTo>
                  <a:cubicBezTo>
                    <a:pt x="949" y="594"/>
                    <a:pt x="949" y="594"/>
                    <a:pt x="949" y="594"/>
                  </a:cubicBezTo>
                  <a:cubicBezTo>
                    <a:pt x="967" y="582"/>
                    <a:pt x="967" y="582"/>
                    <a:pt x="967" y="582"/>
                  </a:cubicBezTo>
                  <a:cubicBezTo>
                    <a:pt x="992" y="582"/>
                    <a:pt x="992" y="582"/>
                    <a:pt x="992" y="582"/>
                  </a:cubicBezTo>
                  <a:cubicBezTo>
                    <a:pt x="1001" y="582"/>
                    <a:pt x="1008" y="575"/>
                    <a:pt x="1008" y="565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7"/>
                    <a:pt x="1001" y="0"/>
                    <a:pt x="992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" name="Freeform 18"/>
            <p:cNvSpPr>
              <a:spLocks/>
            </p:cNvSpPr>
            <p:nvPr/>
          </p:nvSpPr>
          <p:spPr bwMode="auto">
            <a:xfrm>
              <a:off x="14819893" y="13056250"/>
              <a:ext cx="108095" cy="166057"/>
            </a:xfrm>
            <a:custGeom>
              <a:avLst/>
              <a:gdLst>
                <a:gd name="T0" fmla="*/ 26 w 29"/>
                <a:gd name="T1" fmla="*/ 26 h 44"/>
                <a:gd name="T2" fmla="*/ 10 w 29"/>
                <a:gd name="T3" fmla="*/ 0 h 44"/>
                <a:gd name="T4" fmla="*/ 0 w 29"/>
                <a:gd name="T5" fmla="*/ 42 h 44"/>
                <a:gd name="T6" fmla="*/ 26 w 29"/>
                <a:gd name="T7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4">
                  <a:moveTo>
                    <a:pt x="26" y="26"/>
                  </a:moveTo>
                  <a:cubicBezTo>
                    <a:pt x="29" y="14"/>
                    <a:pt x="21" y="3"/>
                    <a:pt x="10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44"/>
                    <a:pt x="23" y="37"/>
                    <a:pt x="26" y="26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" name="Freeform 19"/>
            <p:cNvSpPr>
              <a:spLocks/>
            </p:cNvSpPr>
            <p:nvPr/>
          </p:nvSpPr>
          <p:spPr bwMode="auto">
            <a:xfrm>
              <a:off x="14854636" y="12897918"/>
              <a:ext cx="104235" cy="169918"/>
            </a:xfrm>
            <a:custGeom>
              <a:avLst/>
              <a:gdLst>
                <a:gd name="T0" fmla="*/ 26 w 28"/>
                <a:gd name="T1" fmla="*/ 26 h 45"/>
                <a:gd name="T2" fmla="*/ 10 w 28"/>
                <a:gd name="T3" fmla="*/ 0 h 45"/>
                <a:gd name="T4" fmla="*/ 0 w 28"/>
                <a:gd name="T5" fmla="*/ 42 h 45"/>
                <a:gd name="T6" fmla="*/ 26 w 28"/>
                <a:gd name="T7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5">
                  <a:moveTo>
                    <a:pt x="26" y="26"/>
                  </a:moveTo>
                  <a:cubicBezTo>
                    <a:pt x="28" y="14"/>
                    <a:pt x="21" y="3"/>
                    <a:pt x="10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45"/>
                    <a:pt x="23" y="37"/>
                    <a:pt x="26" y="26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" name="Freeform 20"/>
            <p:cNvSpPr>
              <a:spLocks/>
            </p:cNvSpPr>
            <p:nvPr/>
          </p:nvSpPr>
          <p:spPr bwMode="auto">
            <a:xfrm>
              <a:off x="14893241" y="12739584"/>
              <a:ext cx="104235" cy="169918"/>
            </a:xfrm>
            <a:custGeom>
              <a:avLst/>
              <a:gdLst>
                <a:gd name="T0" fmla="*/ 25 w 28"/>
                <a:gd name="T1" fmla="*/ 26 h 45"/>
                <a:gd name="T2" fmla="*/ 9 w 28"/>
                <a:gd name="T3" fmla="*/ 0 h 45"/>
                <a:gd name="T4" fmla="*/ 0 w 28"/>
                <a:gd name="T5" fmla="*/ 42 h 45"/>
                <a:gd name="T6" fmla="*/ 25 w 28"/>
                <a:gd name="T7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5">
                  <a:moveTo>
                    <a:pt x="25" y="26"/>
                  </a:moveTo>
                  <a:cubicBezTo>
                    <a:pt x="28" y="15"/>
                    <a:pt x="21" y="3"/>
                    <a:pt x="9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45"/>
                    <a:pt x="23" y="38"/>
                    <a:pt x="25" y="26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" name="Freeform 21"/>
            <p:cNvSpPr>
              <a:spLocks/>
            </p:cNvSpPr>
            <p:nvPr/>
          </p:nvSpPr>
          <p:spPr bwMode="auto">
            <a:xfrm>
              <a:off x="14927987" y="12588976"/>
              <a:ext cx="108095" cy="162194"/>
            </a:xfrm>
            <a:custGeom>
              <a:avLst/>
              <a:gdLst>
                <a:gd name="T0" fmla="*/ 10 w 29"/>
                <a:gd name="T1" fmla="*/ 0 h 44"/>
                <a:gd name="T2" fmla="*/ 0 w 29"/>
                <a:gd name="T3" fmla="*/ 41 h 44"/>
                <a:gd name="T4" fmla="*/ 26 w 29"/>
                <a:gd name="T5" fmla="*/ 25 h 44"/>
                <a:gd name="T6" fmla="*/ 10 w 29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4">
                  <a:moveTo>
                    <a:pt x="10" y="0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12" y="44"/>
                    <a:pt x="23" y="37"/>
                    <a:pt x="26" y="25"/>
                  </a:cubicBezTo>
                  <a:cubicBezTo>
                    <a:pt x="29" y="14"/>
                    <a:pt x="22" y="2"/>
                    <a:pt x="10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" name="Freeform 22"/>
            <p:cNvSpPr>
              <a:spLocks/>
            </p:cNvSpPr>
            <p:nvPr/>
          </p:nvSpPr>
          <p:spPr bwMode="auto">
            <a:xfrm>
              <a:off x="15209804" y="12913365"/>
              <a:ext cx="617683" cy="1799586"/>
            </a:xfrm>
            <a:custGeom>
              <a:avLst/>
              <a:gdLst>
                <a:gd name="T0" fmla="*/ 0 w 390"/>
                <a:gd name="T1" fmla="*/ 1133 h 1133"/>
                <a:gd name="T2" fmla="*/ 310 w 390"/>
                <a:gd name="T3" fmla="*/ 1133 h 1133"/>
                <a:gd name="T4" fmla="*/ 390 w 390"/>
                <a:gd name="T5" fmla="*/ 0 h 1133"/>
                <a:gd name="T6" fmla="*/ 81 w 390"/>
                <a:gd name="T7" fmla="*/ 0 h 1133"/>
                <a:gd name="T8" fmla="*/ 0 w 390"/>
                <a:gd name="T9" fmla="*/ 1133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1133">
                  <a:moveTo>
                    <a:pt x="0" y="1133"/>
                  </a:moveTo>
                  <a:lnTo>
                    <a:pt x="310" y="1133"/>
                  </a:lnTo>
                  <a:lnTo>
                    <a:pt x="390" y="0"/>
                  </a:lnTo>
                  <a:lnTo>
                    <a:pt x="81" y="0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" name="Freeform 23"/>
            <p:cNvSpPr>
              <a:spLocks/>
            </p:cNvSpPr>
            <p:nvPr/>
          </p:nvSpPr>
          <p:spPr bwMode="auto">
            <a:xfrm>
              <a:off x="16611174" y="12913365"/>
              <a:ext cx="617683" cy="1799586"/>
            </a:xfrm>
            <a:custGeom>
              <a:avLst/>
              <a:gdLst>
                <a:gd name="T0" fmla="*/ 0 w 390"/>
                <a:gd name="T1" fmla="*/ 0 h 1133"/>
                <a:gd name="T2" fmla="*/ 81 w 390"/>
                <a:gd name="T3" fmla="*/ 1133 h 1133"/>
                <a:gd name="T4" fmla="*/ 390 w 390"/>
                <a:gd name="T5" fmla="*/ 1133 h 1133"/>
                <a:gd name="T6" fmla="*/ 312 w 390"/>
                <a:gd name="T7" fmla="*/ 0 h 1133"/>
                <a:gd name="T8" fmla="*/ 0 w 390"/>
                <a:gd name="T9" fmla="*/ 0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1133">
                  <a:moveTo>
                    <a:pt x="0" y="0"/>
                  </a:moveTo>
                  <a:lnTo>
                    <a:pt x="81" y="1133"/>
                  </a:lnTo>
                  <a:lnTo>
                    <a:pt x="390" y="1133"/>
                  </a:lnTo>
                  <a:lnTo>
                    <a:pt x="3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" name="Freeform 24"/>
            <p:cNvSpPr>
              <a:spLocks/>
            </p:cNvSpPr>
            <p:nvPr/>
          </p:nvSpPr>
          <p:spPr bwMode="auto">
            <a:xfrm>
              <a:off x="13708063" y="13372915"/>
              <a:ext cx="1019177" cy="1340036"/>
            </a:xfrm>
            <a:custGeom>
              <a:avLst/>
              <a:gdLst>
                <a:gd name="T0" fmla="*/ 0 w 643"/>
                <a:gd name="T1" fmla="*/ 844 h 844"/>
                <a:gd name="T2" fmla="*/ 501 w 643"/>
                <a:gd name="T3" fmla="*/ 844 h 844"/>
                <a:gd name="T4" fmla="*/ 643 w 643"/>
                <a:gd name="T5" fmla="*/ 113 h 844"/>
                <a:gd name="T6" fmla="*/ 158 w 643"/>
                <a:gd name="T7" fmla="*/ 0 h 844"/>
                <a:gd name="T8" fmla="*/ 0 w 643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3" h="844">
                  <a:moveTo>
                    <a:pt x="0" y="844"/>
                  </a:moveTo>
                  <a:lnTo>
                    <a:pt x="501" y="844"/>
                  </a:lnTo>
                  <a:lnTo>
                    <a:pt x="643" y="113"/>
                  </a:lnTo>
                  <a:lnTo>
                    <a:pt x="158" y="0"/>
                  </a:lnTo>
                  <a:lnTo>
                    <a:pt x="0" y="844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" name="Freeform 25"/>
            <p:cNvSpPr>
              <a:spLocks/>
            </p:cNvSpPr>
            <p:nvPr/>
          </p:nvSpPr>
          <p:spPr bwMode="auto">
            <a:xfrm>
              <a:off x="17414162" y="10974756"/>
              <a:ext cx="1131131" cy="1757105"/>
            </a:xfrm>
            <a:custGeom>
              <a:avLst/>
              <a:gdLst>
                <a:gd name="T0" fmla="*/ 93 w 301"/>
                <a:gd name="T1" fmla="*/ 441 h 468"/>
                <a:gd name="T2" fmla="*/ 99 w 301"/>
                <a:gd name="T3" fmla="*/ 468 h 468"/>
                <a:gd name="T4" fmla="*/ 301 w 301"/>
                <a:gd name="T5" fmla="*/ 419 h 468"/>
                <a:gd name="T6" fmla="*/ 294 w 301"/>
                <a:gd name="T7" fmla="*/ 392 h 468"/>
                <a:gd name="T8" fmla="*/ 288 w 301"/>
                <a:gd name="T9" fmla="*/ 394 h 468"/>
                <a:gd name="T10" fmla="*/ 291 w 301"/>
                <a:gd name="T11" fmla="*/ 372 h 468"/>
                <a:gd name="T12" fmla="*/ 293 w 301"/>
                <a:gd name="T13" fmla="*/ 372 h 468"/>
                <a:gd name="T14" fmla="*/ 299 w 301"/>
                <a:gd name="T15" fmla="*/ 361 h 468"/>
                <a:gd name="T16" fmla="*/ 211 w 301"/>
                <a:gd name="T17" fmla="*/ 8 h 468"/>
                <a:gd name="T18" fmla="*/ 201 w 301"/>
                <a:gd name="T19" fmla="*/ 2 h 468"/>
                <a:gd name="T20" fmla="*/ 45 w 301"/>
                <a:gd name="T21" fmla="*/ 40 h 468"/>
                <a:gd name="T22" fmla="*/ 31 w 301"/>
                <a:gd name="T23" fmla="*/ 43 h 468"/>
                <a:gd name="T24" fmla="*/ 25 w 301"/>
                <a:gd name="T25" fmla="*/ 54 h 468"/>
                <a:gd name="T26" fmla="*/ 113 w 301"/>
                <a:gd name="T27" fmla="*/ 407 h 468"/>
                <a:gd name="T28" fmla="*/ 123 w 301"/>
                <a:gd name="T29" fmla="*/ 413 h 468"/>
                <a:gd name="T30" fmla="*/ 205 w 301"/>
                <a:gd name="T31" fmla="*/ 393 h 468"/>
                <a:gd name="T32" fmla="*/ 123 w 301"/>
                <a:gd name="T33" fmla="*/ 413 h 468"/>
                <a:gd name="T34" fmla="*/ 113 w 301"/>
                <a:gd name="T35" fmla="*/ 407 h 468"/>
                <a:gd name="T36" fmla="*/ 55 w 301"/>
                <a:gd name="T37" fmla="*/ 175 h 468"/>
                <a:gd name="T38" fmla="*/ 0 w 301"/>
                <a:gd name="T39" fmla="*/ 142 h 468"/>
                <a:gd name="T40" fmla="*/ 62 w 301"/>
                <a:gd name="T41" fmla="*/ 390 h 468"/>
                <a:gd name="T42" fmla="*/ 62 w 301"/>
                <a:gd name="T43" fmla="*/ 390 h 468"/>
                <a:gd name="T44" fmla="*/ 62 w 301"/>
                <a:gd name="T45" fmla="*/ 390 h 468"/>
                <a:gd name="T46" fmla="*/ 62 w 301"/>
                <a:gd name="T47" fmla="*/ 390 h 468"/>
                <a:gd name="T48" fmla="*/ 62 w 301"/>
                <a:gd name="T49" fmla="*/ 390 h 468"/>
                <a:gd name="T50" fmla="*/ 102 w 301"/>
                <a:gd name="T51" fmla="*/ 439 h 468"/>
                <a:gd name="T52" fmla="*/ 93 w 301"/>
                <a:gd name="T53" fmla="*/ 441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468">
                  <a:moveTo>
                    <a:pt x="93" y="441"/>
                  </a:moveTo>
                  <a:cubicBezTo>
                    <a:pt x="99" y="468"/>
                    <a:pt x="99" y="468"/>
                    <a:pt x="99" y="468"/>
                  </a:cubicBezTo>
                  <a:cubicBezTo>
                    <a:pt x="301" y="419"/>
                    <a:pt x="301" y="419"/>
                    <a:pt x="301" y="419"/>
                  </a:cubicBezTo>
                  <a:cubicBezTo>
                    <a:pt x="294" y="392"/>
                    <a:pt x="294" y="392"/>
                    <a:pt x="294" y="392"/>
                  </a:cubicBezTo>
                  <a:cubicBezTo>
                    <a:pt x="288" y="394"/>
                    <a:pt x="288" y="394"/>
                    <a:pt x="288" y="394"/>
                  </a:cubicBezTo>
                  <a:cubicBezTo>
                    <a:pt x="291" y="372"/>
                    <a:pt x="291" y="372"/>
                    <a:pt x="291" y="372"/>
                  </a:cubicBezTo>
                  <a:cubicBezTo>
                    <a:pt x="293" y="372"/>
                    <a:pt x="293" y="372"/>
                    <a:pt x="293" y="372"/>
                  </a:cubicBezTo>
                  <a:cubicBezTo>
                    <a:pt x="293" y="372"/>
                    <a:pt x="301" y="370"/>
                    <a:pt x="299" y="361"/>
                  </a:cubicBezTo>
                  <a:cubicBezTo>
                    <a:pt x="211" y="8"/>
                    <a:pt x="211" y="8"/>
                    <a:pt x="211" y="8"/>
                  </a:cubicBezTo>
                  <a:cubicBezTo>
                    <a:pt x="211" y="8"/>
                    <a:pt x="209" y="0"/>
                    <a:pt x="201" y="2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22" y="45"/>
                    <a:pt x="25" y="54"/>
                  </a:cubicBezTo>
                  <a:cubicBezTo>
                    <a:pt x="113" y="407"/>
                    <a:pt x="113" y="407"/>
                    <a:pt x="113" y="407"/>
                  </a:cubicBezTo>
                  <a:cubicBezTo>
                    <a:pt x="113" y="407"/>
                    <a:pt x="115" y="415"/>
                    <a:pt x="123" y="413"/>
                  </a:cubicBezTo>
                  <a:cubicBezTo>
                    <a:pt x="205" y="393"/>
                    <a:pt x="205" y="393"/>
                    <a:pt x="205" y="393"/>
                  </a:cubicBezTo>
                  <a:cubicBezTo>
                    <a:pt x="123" y="413"/>
                    <a:pt x="123" y="413"/>
                    <a:pt x="123" y="413"/>
                  </a:cubicBezTo>
                  <a:cubicBezTo>
                    <a:pt x="115" y="415"/>
                    <a:pt x="113" y="407"/>
                    <a:pt x="113" y="407"/>
                  </a:cubicBezTo>
                  <a:cubicBezTo>
                    <a:pt x="55" y="175"/>
                    <a:pt x="55" y="175"/>
                    <a:pt x="55" y="175"/>
                  </a:cubicBezTo>
                  <a:cubicBezTo>
                    <a:pt x="49" y="151"/>
                    <a:pt x="24" y="136"/>
                    <a:pt x="0" y="142"/>
                  </a:cubicBezTo>
                  <a:cubicBezTo>
                    <a:pt x="62" y="390"/>
                    <a:pt x="62" y="390"/>
                    <a:pt x="62" y="390"/>
                  </a:cubicBezTo>
                  <a:cubicBezTo>
                    <a:pt x="62" y="390"/>
                    <a:pt x="62" y="390"/>
                    <a:pt x="62" y="390"/>
                  </a:cubicBezTo>
                  <a:cubicBezTo>
                    <a:pt x="62" y="390"/>
                    <a:pt x="62" y="390"/>
                    <a:pt x="62" y="390"/>
                  </a:cubicBezTo>
                  <a:cubicBezTo>
                    <a:pt x="62" y="390"/>
                    <a:pt x="62" y="390"/>
                    <a:pt x="62" y="390"/>
                  </a:cubicBezTo>
                  <a:cubicBezTo>
                    <a:pt x="62" y="390"/>
                    <a:pt x="62" y="390"/>
                    <a:pt x="62" y="390"/>
                  </a:cubicBezTo>
                  <a:cubicBezTo>
                    <a:pt x="102" y="439"/>
                    <a:pt x="102" y="439"/>
                    <a:pt x="102" y="439"/>
                  </a:cubicBezTo>
                  <a:lnTo>
                    <a:pt x="93" y="44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6" name="Freeform 26"/>
            <p:cNvSpPr>
              <a:spLocks/>
            </p:cNvSpPr>
            <p:nvPr/>
          </p:nvSpPr>
          <p:spPr bwMode="auto">
            <a:xfrm>
              <a:off x="17753887" y="12542635"/>
              <a:ext cx="1447694" cy="2170316"/>
            </a:xfrm>
            <a:custGeom>
              <a:avLst/>
              <a:gdLst>
                <a:gd name="T0" fmla="*/ 520 w 912"/>
                <a:gd name="T1" fmla="*/ 0 h 1367"/>
                <a:gd name="T2" fmla="*/ 0 w 912"/>
                <a:gd name="T3" fmla="*/ 125 h 1367"/>
                <a:gd name="T4" fmla="*/ 364 w 912"/>
                <a:gd name="T5" fmla="*/ 1367 h 1367"/>
                <a:gd name="T6" fmla="*/ 912 w 912"/>
                <a:gd name="T7" fmla="*/ 1367 h 1367"/>
                <a:gd name="T8" fmla="*/ 520 w 912"/>
                <a:gd name="T9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2" h="1367">
                  <a:moveTo>
                    <a:pt x="520" y="0"/>
                  </a:moveTo>
                  <a:lnTo>
                    <a:pt x="0" y="125"/>
                  </a:lnTo>
                  <a:lnTo>
                    <a:pt x="364" y="1367"/>
                  </a:lnTo>
                  <a:lnTo>
                    <a:pt x="912" y="1367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7" name="Freeform 27"/>
            <p:cNvSpPr>
              <a:spLocks/>
            </p:cNvSpPr>
            <p:nvPr/>
          </p:nvSpPr>
          <p:spPr bwMode="auto">
            <a:xfrm>
              <a:off x="20016152" y="10951585"/>
              <a:ext cx="1216062" cy="1757105"/>
            </a:xfrm>
            <a:custGeom>
              <a:avLst/>
              <a:gdLst>
                <a:gd name="T0" fmla="*/ 225 w 324"/>
                <a:gd name="T1" fmla="*/ 441 h 468"/>
                <a:gd name="T2" fmla="*/ 217 w 324"/>
                <a:gd name="T3" fmla="*/ 468 h 468"/>
                <a:gd name="T4" fmla="*/ 1 w 324"/>
                <a:gd name="T5" fmla="*/ 419 h 468"/>
                <a:gd name="T6" fmla="*/ 8 w 324"/>
                <a:gd name="T7" fmla="*/ 392 h 468"/>
                <a:gd name="T8" fmla="*/ 14 w 324"/>
                <a:gd name="T9" fmla="*/ 394 h 468"/>
                <a:gd name="T10" fmla="*/ 11 w 324"/>
                <a:gd name="T11" fmla="*/ 372 h 468"/>
                <a:gd name="T12" fmla="*/ 10 w 324"/>
                <a:gd name="T13" fmla="*/ 372 h 468"/>
                <a:gd name="T14" fmla="*/ 3 w 324"/>
                <a:gd name="T15" fmla="*/ 361 h 468"/>
                <a:gd name="T16" fmla="*/ 97 w 324"/>
                <a:gd name="T17" fmla="*/ 8 h 468"/>
                <a:gd name="T18" fmla="*/ 109 w 324"/>
                <a:gd name="T19" fmla="*/ 2 h 468"/>
                <a:gd name="T20" fmla="*/ 275 w 324"/>
                <a:gd name="T21" fmla="*/ 40 h 468"/>
                <a:gd name="T22" fmla="*/ 291 w 324"/>
                <a:gd name="T23" fmla="*/ 43 h 468"/>
                <a:gd name="T24" fmla="*/ 298 w 324"/>
                <a:gd name="T25" fmla="*/ 54 h 468"/>
                <a:gd name="T26" fmla="*/ 203 w 324"/>
                <a:gd name="T27" fmla="*/ 407 h 468"/>
                <a:gd name="T28" fmla="*/ 192 w 324"/>
                <a:gd name="T29" fmla="*/ 413 h 468"/>
                <a:gd name="T30" fmla="*/ 103 w 324"/>
                <a:gd name="T31" fmla="*/ 393 h 468"/>
                <a:gd name="T32" fmla="*/ 192 w 324"/>
                <a:gd name="T33" fmla="*/ 413 h 468"/>
                <a:gd name="T34" fmla="*/ 203 w 324"/>
                <a:gd name="T35" fmla="*/ 407 h 468"/>
                <a:gd name="T36" fmla="*/ 265 w 324"/>
                <a:gd name="T37" fmla="*/ 175 h 468"/>
                <a:gd name="T38" fmla="*/ 324 w 324"/>
                <a:gd name="T39" fmla="*/ 142 h 468"/>
                <a:gd name="T40" fmla="*/ 258 w 324"/>
                <a:gd name="T41" fmla="*/ 390 h 468"/>
                <a:gd name="T42" fmla="*/ 258 w 324"/>
                <a:gd name="T43" fmla="*/ 390 h 468"/>
                <a:gd name="T44" fmla="*/ 258 w 324"/>
                <a:gd name="T45" fmla="*/ 390 h 468"/>
                <a:gd name="T46" fmla="*/ 258 w 324"/>
                <a:gd name="T47" fmla="*/ 390 h 468"/>
                <a:gd name="T48" fmla="*/ 258 w 324"/>
                <a:gd name="T49" fmla="*/ 390 h 468"/>
                <a:gd name="T50" fmla="*/ 214 w 324"/>
                <a:gd name="T51" fmla="*/ 439 h 468"/>
                <a:gd name="T52" fmla="*/ 225 w 324"/>
                <a:gd name="T53" fmla="*/ 441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468">
                  <a:moveTo>
                    <a:pt x="225" y="441"/>
                  </a:moveTo>
                  <a:cubicBezTo>
                    <a:pt x="217" y="468"/>
                    <a:pt x="217" y="468"/>
                    <a:pt x="217" y="468"/>
                  </a:cubicBezTo>
                  <a:cubicBezTo>
                    <a:pt x="1" y="419"/>
                    <a:pt x="1" y="419"/>
                    <a:pt x="1" y="419"/>
                  </a:cubicBezTo>
                  <a:cubicBezTo>
                    <a:pt x="8" y="392"/>
                    <a:pt x="8" y="392"/>
                    <a:pt x="8" y="392"/>
                  </a:cubicBezTo>
                  <a:cubicBezTo>
                    <a:pt x="14" y="394"/>
                    <a:pt x="14" y="394"/>
                    <a:pt x="14" y="394"/>
                  </a:cubicBezTo>
                  <a:cubicBezTo>
                    <a:pt x="11" y="372"/>
                    <a:pt x="11" y="372"/>
                    <a:pt x="11" y="372"/>
                  </a:cubicBezTo>
                  <a:cubicBezTo>
                    <a:pt x="10" y="372"/>
                    <a:pt x="10" y="372"/>
                    <a:pt x="10" y="372"/>
                  </a:cubicBezTo>
                  <a:cubicBezTo>
                    <a:pt x="10" y="372"/>
                    <a:pt x="0" y="370"/>
                    <a:pt x="3" y="36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9" y="0"/>
                    <a:pt x="109" y="2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91" y="43"/>
                    <a:pt x="291" y="43"/>
                    <a:pt x="291" y="43"/>
                  </a:cubicBezTo>
                  <a:cubicBezTo>
                    <a:pt x="291" y="43"/>
                    <a:pt x="300" y="45"/>
                    <a:pt x="298" y="54"/>
                  </a:cubicBezTo>
                  <a:cubicBezTo>
                    <a:pt x="203" y="407"/>
                    <a:pt x="203" y="407"/>
                    <a:pt x="203" y="407"/>
                  </a:cubicBezTo>
                  <a:cubicBezTo>
                    <a:pt x="203" y="407"/>
                    <a:pt x="201" y="415"/>
                    <a:pt x="192" y="413"/>
                  </a:cubicBezTo>
                  <a:cubicBezTo>
                    <a:pt x="103" y="393"/>
                    <a:pt x="103" y="393"/>
                    <a:pt x="103" y="393"/>
                  </a:cubicBezTo>
                  <a:cubicBezTo>
                    <a:pt x="192" y="413"/>
                    <a:pt x="192" y="413"/>
                    <a:pt x="192" y="413"/>
                  </a:cubicBezTo>
                  <a:cubicBezTo>
                    <a:pt x="201" y="415"/>
                    <a:pt x="203" y="407"/>
                    <a:pt x="203" y="407"/>
                  </a:cubicBezTo>
                  <a:cubicBezTo>
                    <a:pt x="265" y="175"/>
                    <a:pt x="265" y="175"/>
                    <a:pt x="265" y="175"/>
                  </a:cubicBezTo>
                  <a:cubicBezTo>
                    <a:pt x="272" y="151"/>
                    <a:pt x="298" y="136"/>
                    <a:pt x="324" y="142"/>
                  </a:cubicBezTo>
                  <a:cubicBezTo>
                    <a:pt x="258" y="390"/>
                    <a:pt x="258" y="390"/>
                    <a:pt x="258" y="390"/>
                  </a:cubicBezTo>
                  <a:cubicBezTo>
                    <a:pt x="258" y="390"/>
                    <a:pt x="258" y="390"/>
                    <a:pt x="258" y="390"/>
                  </a:cubicBezTo>
                  <a:cubicBezTo>
                    <a:pt x="258" y="390"/>
                    <a:pt x="258" y="390"/>
                    <a:pt x="258" y="390"/>
                  </a:cubicBezTo>
                  <a:cubicBezTo>
                    <a:pt x="258" y="390"/>
                    <a:pt x="258" y="390"/>
                    <a:pt x="258" y="390"/>
                  </a:cubicBezTo>
                  <a:cubicBezTo>
                    <a:pt x="258" y="390"/>
                    <a:pt x="258" y="390"/>
                    <a:pt x="258" y="390"/>
                  </a:cubicBezTo>
                  <a:cubicBezTo>
                    <a:pt x="214" y="439"/>
                    <a:pt x="214" y="439"/>
                    <a:pt x="214" y="439"/>
                  </a:cubicBezTo>
                  <a:lnTo>
                    <a:pt x="225" y="44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8" name="Freeform 28"/>
            <p:cNvSpPr>
              <a:spLocks/>
            </p:cNvSpPr>
            <p:nvPr/>
          </p:nvSpPr>
          <p:spPr bwMode="auto">
            <a:xfrm>
              <a:off x="19313537" y="12515602"/>
              <a:ext cx="1555788" cy="2170316"/>
            </a:xfrm>
            <a:custGeom>
              <a:avLst/>
              <a:gdLst>
                <a:gd name="T0" fmla="*/ 421 w 981"/>
                <a:gd name="T1" fmla="*/ 0 h 1368"/>
                <a:gd name="T2" fmla="*/ 981 w 981"/>
                <a:gd name="T3" fmla="*/ 128 h 1368"/>
                <a:gd name="T4" fmla="*/ 588 w 981"/>
                <a:gd name="T5" fmla="*/ 1368 h 1368"/>
                <a:gd name="T6" fmla="*/ 0 w 981"/>
                <a:gd name="T7" fmla="*/ 1368 h 1368"/>
                <a:gd name="T8" fmla="*/ 421 w 981"/>
                <a:gd name="T9" fmla="*/ 0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1" h="1368">
                  <a:moveTo>
                    <a:pt x="421" y="0"/>
                  </a:moveTo>
                  <a:lnTo>
                    <a:pt x="981" y="128"/>
                  </a:lnTo>
                  <a:lnTo>
                    <a:pt x="588" y="1368"/>
                  </a:lnTo>
                  <a:lnTo>
                    <a:pt x="0" y="1368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" name="Freeform 30"/>
            <p:cNvSpPr>
              <a:spLocks/>
            </p:cNvSpPr>
            <p:nvPr/>
          </p:nvSpPr>
          <p:spPr bwMode="auto">
            <a:xfrm>
              <a:off x="30593975" y="13056250"/>
              <a:ext cx="108095" cy="166057"/>
            </a:xfrm>
            <a:custGeom>
              <a:avLst/>
              <a:gdLst>
                <a:gd name="T0" fmla="*/ 26 w 28"/>
                <a:gd name="T1" fmla="*/ 26 h 44"/>
                <a:gd name="T2" fmla="*/ 10 w 28"/>
                <a:gd name="T3" fmla="*/ 0 h 44"/>
                <a:gd name="T4" fmla="*/ 0 w 28"/>
                <a:gd name="T5" fmla="*/ 42 h 44"/>
                <a:gd name="T6" fmla="*/ 26 w 28"/>
                <a:gd name="T7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4">
                  <a:moveTo>
                    <a:pt x="26" y="26"/>
                  </a:moveTo>
                  <a:cubicBezTo>
                    <a:pt x="28" y="14"/>
                    <a:pt x="21" y="3"/>
                    <a:pt x="10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44"/>
                    <a:pt x="23" y="37"/>
                    <a:pt x="26" y="26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0" name="Freeform 31"/>
            <p:cNvSpPr>
              <a:spLocks/>
            </p:cNvSpPr>
            <p:nvPr/>
          </p:nvSpPr>
          <p:spPr bwMode="auto">
            <a:xfrm>
              <a:off x="30632580" y="12897918"/>
              <a:ext cx="104233" cy="169918"/>
            </a:xfrm>
            <a:custGeom>
              <a:avLst/>
              <a:gdLst>
                <a:gd name="T0" fmla="*/ 26 w 28"/>
                <a:gd name="T1" fmla="*/ 26 h 45"/>
                <a:gd name="T2" fmla="*/ 10 w 28"/>
                <a:gd name="T3" fmla="*/ 0 h 45"/>
                <a:gd name="T4" fmla="*/ 0 w 28"/>
                <a:gd name="T5" fmla="*/ 42 h 45"/>
                <a:gd name="T6" fmla="*/ 26 w 28"/>
                <a:gd name="T7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5">
                  <a:moveTo>
                    <a:pt x="26" y="26"/>
                  </a:moveTo>
                  <a:cubicBezTo>
                    <a:pt x="28" y="14"/>
                    <a:pt x="21" y="3"/>
                    <a:pt x="10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45"/>
                    <a:pt x="23" y="37"/>
                    <a:pt x="26" y="26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1" name="Freeform 32"/>
            <p:cNvSpPr>
              <a:spLocks/>
            </p:cNvSpPr>
            <p:nvPr/>
          </p:nvSpPr>
          <p:spPr bwMode="auto">
            <a:xfrm>
              <a:off x="30671186" y="12739584"/>
              <a:ext cx="104233" cy="169918"/>
            </a:xfrm>
            <a:custGeom>
              <a:avLst/>
              <a:gdLst>
                <a:gd name="T0" fmla="*/ 25 w 28"/>
                <a:gd name="T1" fmla="*/ 26 h 45"/>
                <a:gd name="T2" fmla="*/ 9 w 28"/>
                <a:gd name="T3" fmla="*/ 0 h 45"/>
                <a:gd name="T4" fmla="*/ 0 w 28"/>
                <a:gd name="T5" fmla="*/ 42 h 45"/>
                <a:gd name="T6" fmla="*/ 25 w 28"/>
                <a:gd name="T7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5">
                  <a:moveTo>
                    <a:pt x="25" y="26"/>
                  </a:moveTo>
                  <a:cubicBezTo>
                    <a:pt x="28" y="15"/>
                    <a:pt x="21" y="3"/>
                    <a:pt x="9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45"/>
                    <a:pt x="23" y="38"/>
                    <a:pt x="25" y="26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" name="Freeform 33"/>
            <p:cNvSpPr>
              <a:spLocks/>
            </p:cNvSpPr>
            <p:nvPr/>
          </p:nvSpPr>
          <p:spPr bwMode="auto">
            <a:xfrm>
              <a:off x="30702070" y="12588976"/>
              <a:ext cx="111954" cy="162194"/>
            </a:xfrm>
            <a:custGeom>
              <a:avLst/>
              <a:gdLst>
                <a:gd name="T0" fmla="*/ 10 w 29"/>
                <a:gd name="T1" fmla="*/ 0 h 44"/>
                <a:gd name="T2" fmla="*/ 0 w 29"/>
                <a:gd name="T3" fmla="*/ 41 h 44"/>
                <a:gd name="T4" fmla="*/ 26 w 29"/>
                <a:gd name="T5" fmla="*/ 25 h 44"/>
                <a:gd name="T6" fmla="*/ 10 w 29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4">
                  <a:moveTo>
                    <a:pt x="10" y="0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12" y="44"/>
                    <a:pt x="23" y="37"/>
                    <a:pt x="26" y="25"/>
                  </a:cubicBezTo>
                  <a:cubicBezTo>
                    <a:pt x="29" y="14"/>
                    <a:pt x="22" y="2"/>
                    <a:pt x="10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" name="Freeform 37"/>
            <p:cNvSpPr>
              <a:spLocks/>
            </p:cNvSpPr>
            <p:nvPr/>
          </p:nvSpPr>
          <p:spPr bwMode="auto">
            <a:xfrm>
              <a:off x="17796352" y="7750175"/>
              <a:ext cx="4949186" cy="3436977"/>
            </a:xfrm>
            <a:custGeom>
              <a:avLst/>
              <a:gdLst>
                <a:gd name="T0" fmla="*/ 1293 w 1319"/>
                <a:gd name="T1" fmla="*/ 915 h 915"/>
                <a:gd name="T2" fmla="*/ 1319 w 1319"/>
                <a:gd name="T3" fmla="*/ 889 h 915"/>
                <a:gd name="T4" fmla="*/ 1319 w 1319"/>
                <a:gd name="T5" fmla="*/ 26 h 915"/>
                <a:gd name="T6" fmla="*/ 1293 w 1319"/>
                <a:gd name="T7" fmla="*/ 0 h 915"/>
                <a:gd name="T8" fmla="*/ 26 w 1319"/>
                <a:gd name="T9" fmla="*/ 0 h 915"/>
                <a:gd name="T10" fmla="*/ 0 w 1319"/>
                <a:gd name="T11" fmla="*/ 26 h 915"/>
                <a:gd name="T12" fmla="*/ 0 w 1319"/>
                <a:gd name="T13" fmla="*/ 889 h 915"/>
                <a:gd name="T14" fmla="*/ 26 w 1319"/>
                <a:gd name="T15" fmla="*/ 915 h 915"/>
                <a:gd name="T16" fmla="*/ 1293 w 1319"/>
                <a:gd name="T17" fmla="*/ 915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9" h="915">
                  <a:moveTo>
                    <a:pt x="1293" y="915"/>
                  </a:moveTo>
                  <a:cubicBezTo>
                    <a:pt x="1307" y="915"/>
                    <a:pt x="1319" y="903"/>
                    <a:pt x="1319" y="889"/>
                  </a:cubicBezTo>
                  <a:cubicBezTo>
                    <a:pt x="1319" y="26"/>
                    <a:pt x="1319" y="26"/>
                    <a:pt x="1319" y="26"/>
                  </a:cubicBezTo>
                  <a:cubicBezTo>
                    <a:pt x="1319" y="12"/>
                    <a:pt x="1307" y="0"/>
                    <a:pt x="1293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889"/>
                    <a:pt x="0" y="889"/>
                    <a:pt x="0" y="889"/>
                  </a:cubicBezTo>
                  <a:cubicBezTo>
                    <a:pt x="0" y="903"/>
                    <a:pt x="12" y="915"/>
                    <a:pt x="26" y="915"/>
                  </a:cubicBezTo>
                  <a:lnTo>
                    <a:pt x="1293" y="915"/>
                  </a:ln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" name="Rectangle 38"/>
            <p:cNvSpPr>
              <a:spLocks noChangeArrowheads="1"/>
            </p:cNvSpPr>
            <p:nvPr/>
          </p:nvSpPr>
          <p:spPr bwMode="auto">
            <a:xfrm>
              <a:off x="17954634" y="7900785"/>
              <a:ext cx="4632623" cy="2633728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5" name="Freeform 39"/>
            <p:cNvSpPr>
              <a:spLocks/>
            </p:cNvSpPr>
            <p:nvPr/>
          </p:nvSpPr>
          <p:spPr bwMode="auto">
            <a:xfrm>
              <a:off x="24448028" y="10322115"/>
              <a:ext cx="2374218" cy="764631"/>
            </a:xfrm>
            <a:custGeom>
              <a:avLst/>
              <a:gdLst>
                <a:gd name="T0" fmla="*/ 1496 w 1496"/>
                <a:gd name="T1" fmla="*/ 0 h 480"/>
                <a:gd name="T2" fmla="*/ 0 w 1496"/>
                <a:gd name="T3" fmla="*/ 0 h 480"/>
                <a:gd name="T4" fmla="*/ 90 w 1496"/>
                <a:gd name="T5" fmla="*/ 59 h 480"/>
                <a:gd name="T6" fmla="*/ 728 w 1496"/>
                <a:gd name="T7" fmla="*/ 267 h 480"/>
                <a:gd name="T8" fmla="*/ 731 w 1496"/>
                <a:gd name="T9" fmla="*/ 480 h 480"/>
                <a:gd name="T10" fmla="*/ 1326 w 1496"/>
                <a:gd name="T11" fmla="*/ 480 h 480"/>
                <a:gd name="T12" fmla="*/ 1326 w 1496"/>
                <a:gd name="T13" fmla="*/ 118 h 480"/>
                <a:gd name="T14" fmla="*/ 1496 w 1496"/>
                <a:gd name="T1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6" h="480">
                  <a:moveTo>
                    <a:pt x="1496" y="0"/>
                  </a:moveTo>
                  <a:lnTo>
                    <a:pt x="0" y="0"/>
                  </a:lnTo>
                  <a:lnTo>
                    <a:pt x="90" y="59"/>
                  </a:lnTo>
                  <a:lnTo>
                    <a:pt x="728" y="267"/>
                  </a:lnTo>
                  <a:lnTo>
                    <a:pt x="731" y="480"/>
                  </a:lnTo>
                  <a:lnTo>
                    <a:pt x="1326" y="480"/>
                  </a:lnTo>
                  <a:lnTo>
                    <a:pt x="1326" y="118"/>
                  </a:lnTo>
                  <a:lnTo>
                    <a:pt x="1496" y="0"/>
                  </a:lnTo>
                  <a:close/>
                </a:path>
              </a:pathLst>
            </a:custGeom>
            <a:solidFill>
              <a:srgbClr val="77573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6" name="Freeform 40"/>
            <p:cNvSpPr>
              <a:spLocks/>
            </p:cNvSpPr>
            <p:nvPr/>
          </p:nvSpPr>
          <p:spPr bwMode="auto">
            <a:xfrm>
              <a:off x="18105193" y="11187152"/>
              <a:ext cx="1729513" cy="556095"/>
            </a:xfrm>
            <a:custGeom>
              <a:avLst/>
              <a:gdLst>
                <a:gd name="T0" fmla="*/ 1089 w 1089"/>
                <a:gd name="T1" fmla="*/ 0 h 350"/>
                <a:gd name="T2" fmla="*/ 0 w 1089"/>
                <a:gd name="T3" fmla="*/ 0 h 350"/>
                <a:gd name="T4" fmla="*/ 66 w 1089"/>
                <a:gd name="T5" fmla="*/ 42 h 350"/>
                <a:gd name="T6" fmla="*/ 532 w 1089"/>
                <a:gd name="T7" fmla="*/ 194 h 350"/>
                <a:gd name="T8" fmla="*/ 532 w 1089"/>
                <a:gd name="T9" fmla="*/ 350 h 350"/>
                <a:gd name="T10" fmla="*/ 964 w 1089"/>
                <a:gd name="T11" fmla="*/ 350 h 350"/>
                <a:gd name="T12" fmla="*/ 964 w 1089"/>
                <a:gd name="T13" fmla="*/ 85 h 350"/>
                <a:gd name="T14" fmla="*/ 1089 w 1089"/>
                <a:gd name="T15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9" h="350">
                  <a:moveTo>
                    <a:pt x="1089" y="0"/>
                  </a:moveTo>
                  <a:lnTo>
                    <a:pt x="0" y="0"/>
                  </a:lnTo>
                  <a:lnTo>
                    <a:pt x="66" y="42"/>
                  </a:lnTo>
                  <a:lnTo>
                    <a:pt x="532" y="194"/>
                  </a:lnTo>
                  <a:lnTo>
                    <a:pt x="532" y="350"/>
                  </a:lnTo>
                  <a:lnTo>
                    <a:pt x="964" y="350"/>
                  </a:lnTo>
                  <a:lnTo>
                    <a:pt x="964" y="85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77573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7" name="Freeform 41"/>
            <p:cNvSpPr>
              <a:spLocks/>
            </p:cNvSpPr>
            <p:nvPr/>
          </p:nvSpPr>
          <p:spPr bwMode="auto">
            <a:xfrm>
              <a:off x="20768952" y="11187152"/>
              <a:ext cx="1733374" cy="556095"/>
            </a:xfrm>
            <a:custGeom>
              <a:avLst/>
              <a:gdLst>
                <a:gd name="T0" fmla="*/ 0 w 1092"/>
                <a:gd name="T1" fmla="*/ 0 h 350"/>
                <a:gd name="T2" fmla="*/ 1092 w 1092"/>
                <a:gd name="T3" fmla="*/ 0 h 350"/>
                <a:gd name="T4" fmla="*/ 1026 w 1092"/>
                <a:gd name="T5" fmla="*/ 42 h 350"/>
                <a:gd name="T6" fmla="*/ 560 w 1092"/>
                <a:gd name="T7" fmla="*/ 194 h 350"/>
                <a:gd name="T8" fmla="*/ 560 w 1092"/>
                <a:gd name="T9" fmla="*/ 350 h 350"/>
                <a:gd name="T10" fmla="*/ 125 w 1092"/>
                <a:gd name="T11" fmla="*/ 350 h 350"/>
                <a:gd name="T12" fmla="*/ 125 w 1092"/>
                <a:gd name="T13" fmla="*/ 85 h 350"/>
                <a:gd name="T14" fmla="*/ 0 w 1092"/>
                <a:gd name="T15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2" h="350">
                  <a:moveTo>
                    <a:pt x="0" y="0"/>
                  </a:moveTo>
                  <a:lnTo>
                    <a:pt x="1092" y="0"/>
                  </a:lnTo>
                  <a:lnTo>
                    <a:pt x="1026" y="42"/>
                  </a:lnTo>
                  <a:lnTo>
                    <a:pt x="560" y="194"/>
                  </a:lnTo>
                  <a:lnTo>
                    <a:pt x="560" y="350"/>
                  </a:lnTo>
                  <a:lnTo>
                    <a:pt x="125" y="350"/>
                  </a:lnTo>
                  <a:lnTo>
                    <a:pt x="125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573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" name="Rectangle 42"/>
            <p:cNvSpPr>
              <a:spLocks noChangeArrowheads="1"/>
            </p:cNvSpPr>
            <p:nvPr/>
          </p:nvSpPr>
          <p:spPr bwMode="auto">
            <a:xfrm>
              <a:off x="25590742" y="11086746"/>
              <a:ext cx="999873" cy="1969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" name="Freeform 43"/>
            <p:cNvSpPr>
              <a:spLocks/>
            </p:cNvSpPr>
            <p:nvPr/>
          </p:nvSpPr>
          <p:spPr bwMode="auto">
            <a:xfrm>
              <a:off x="27937938" y="11333899"/>
              <a:ext cx="2308591" cy="760770"/>
            </a:xfrm>
            <a:custGeom>
              <a:avLst/>
              <a:gdLst>
                <a:gd name="T0" fmla="*/ 0 w 1454"/>
                <a:gd name="T1" fmla="*/ 0 h 480"/>
                <a:gd name="T2" fmla="*/ 1454 w 1454"/>
                <a:gd name="T3" fmla="*/ 0 h 480"/>
                <a:gd name="T4" fmla="*/ 1366 w 1454"/>
                <a:gd name="T5" fmla="*/ 59 h 480"/>
                <a:gd name="T6" fmla="*/ 747 w 1454"/>
                <a:gd name="T7" fmla="*/ 267 h 480"/>
                <a:gd name="T8" fmla="*/ 745 w 1454"/>
                <a:gd name="T9" fmla="*/ 480 h 480"/>
                <a:gd name="T10" fmla="*/ 168 w 1454"/>
                <a:gd name="T11" fmla="*/ 480 h 480"/>
                <a:gd name="T12" fmla="*/ 168 w 1454"/>
                <a:gd name="T13" fmla="*/ 116 h 480"/>
                <a:gd name="T14" fmla="*/ 0 w 1454"/>
                <a:gd name="T1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4" h="480">
                  <a:moveTo>
                    <a:pt x="0" y="0"/>
                  </a:moveTo>
                  <a:lnTo>
                    <a:pt x="1454" y="0"/>
                  </a:lnTo>
                  <a:lnTo>
                    <a:pt x="1366" y="59"/>
                  </a:lnTo>
                  <a:lnTo>
                    <a:pt x="747" y="267"/>
                  </a:lnTo>
                  <a:lnTo>
                    <a:pt x="745" y="480"/>
                  </a:lnTo>
                  <a:lnTo>
                    <a:pt x="168" y="480"/>
                  </a:lnTo>
                  <a:lnTo>
                    <a:pt x="168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573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0" name="Rectangle 44"/>
            <p:cNvSpPr>
              <a:spLocks noChangeArrowheads="1"/>
            </p:cNvSpPr>
            <p:nvPr/>
          </p:nvSpPr>
          <p:spPr bwMode="auto">
            <a:xfrm>
              <a:off x="28173428" y="12094670"/>
              <a:ext cx="965130" cy="200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1" name="Freeform 45"/>
            <p:cNvSpPr>
              <a:spLocks/>
            </p:cNvSpPr>
            <p:nvPr/>
          </p:nvSpPr>
          <p:spPr bwMode="auto">
            <a:xfrm>
              <a:off x="23382525" y="10132889"/>
              <a:ext cx="4416434" cy="181502"/>
            </a:xfrm>
            <a:custGeom>
              <a:avLst/>
              <a:gdLst>
                <a:gd name="T0" fmla="*/ 0 w 1176"/>
                <a:gd name="T1" fmla="*/ 0 h 48"/>
                <a:gd name="T2" fmla="*/ 0 w 1176"/>
                <a:gd name="T3" fmla="*/ 23 h 48"/>
                <a:gd name="T4" fmla="*/ 0 w 1176"/>
                <a:gd name="T5" fmla="*/ 24 h 48"/>
                <a:gd name="T6" fmla="*/ 0 w 1176"/>
                <a:gd name="T7" fmla="*/ 25 h 48"/>
                <a:gd name="T8" fmla="*/ 0 w 1176"/>
                <a:gd name="T9" fmla="*/ 27 h 48"/>
                <a:gd name="T10" fmla="*/ 0 w 1176"/>
                <a:gd name="T11" fmla="*/ 28 h 48"/>
                <a:gd name="T12" fmla="*/ 24 w 1176"/>
                <a:gd name="T13" fmla="*/ 48 h 48"/>
                <a:gd name="T14" fmla="*/ 1152 w 1176"/>
                <a:gd name="T15" fmla="*/ 48 h 48"/>
                <a:gd name="T16" fmla="*/ 1176 w 1176"/>
                <a:gd name="T17" fmla="*/ 30 h 48"/>
                <a:gd name="T18" fmla="*/ 1176 w 1176"/>
                <a:gd name="T19" fmla="*/ 30 h 48"/>
                <a:gd name="T20" fmla="*/ 1176 w 1176"/>
                <a:gd name="T21" fmla="*/ 0 h 48"/>
                <a:gd name="T22" fmla="*/ 0 w 1176"/>
                <a:gd name="T23" fmla="*/ 0 h 48"/>
                <a:gd name="T24" fmla="*/ 0 w 1176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6" h="48">
                  <a:moveTo>
                    <a:pt x="0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39"/>
                    <a:pt x="12" y="48"/>
                    <a:pt x="24" y="48"/>
                  </a:cubicBezTo>
                  <a:cubicBezTo>
                    <a:pt x="1152" y="48"/>
                    <a:pt x="1152" y="48"/>
                    <a:pt x="1152" y="48"/>
                  </a:cubicBezTo>
                  <a:cubicBezTo>
                    <a:pt x="1163" y="48"/>
                    <a:pt x="1172" y="41"/>
                    <a:pt x="1176" y="30"/>
                  </a:cubicBezTo>
                  <a:cubicBezTo>
                    <a:pt x="1176" y="30"/>
                    <a:pt x="1176" y="30"/>
                    <a:pt x="1176" y="30"/>
                  </a:cubicBezTo>
                  <a:cubicBezTo>
                    <a:pt x="1176" y="0"/>
                    <a:pt x="1176" y="0"/>
                    <a:pt x="117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2" name="Freeform 46"/>
            <p:cNvSpPr>
              <a:spLocks/>
            </p:cNvSpPr>
            <p:nvPr/>
          </p:nvSpPr>
          <p:spPr bwMode="auto">
            <a:xfrm>
              <a:off x="23382525" y="10059515"/>
              <a:ext cx="4416434" cy="73375"/>
            </a:xfrm>
            <a:custGeom>
              <a:avLst/>
              <a:gdLst>
                <a:gd name="T0" fmla="*/ 0 w 2780"/>
                <a:gd name="T1" fmla="*/ 0 h 47"/>
                <a:gd name="T2" fmla="*/ 2780 w 2780"/>
                <a:gd name="T3" fmla="*/ 0 h 47"/>
                <a:gd name="T4" fmla="*/ 2780 w 2780"/>
                <a:gd name="T5" fmla="*/ 47 h 47"/>
                <a:gd name="T6" fmla="*/ 0 w 2780"/>
                <a:gd name="T7" fmla="*/ 47 h 47"/>
                <a:gd name="T8" fmla="*/ 0 w 2780"/>
                <a:gd name="T9" fmla="*/ 0 h 47"/>
                <a:gd name="T10" fmla="*/ 0 w 2780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0" h="47">
                  <a:moveTo>
                    <a:pt x="0" y="0"/>
                  </a:moveTo>
                  <a:lnTo>
                    <a:pt x="2780" y="0"/>
                  </a:lnTo>
                  <a:lnTo>
                    <a:pt x="2780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5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Freeform 47"/>
            <p:cNvSpPr>
              <a:spLocks/>
            </p:cNvSpPr>
            <p:nvPr/>
          </p:nvSpPr>
          <p:spPr bwMode="auto">
            <a:xfrm>
              <a:off x="24085139" y="8047533"/>
              <a:ext cx="3022786" cy="1892268"/>
            </a:xfrm>
            <a:custGeom>
              <a:avLst/>
              <a:gdLst>
                <a:gd name="T0" fmla="*/ 0 w 1905"/>
                <a:gd name="T1" fmla="*/ 0 h 1192"/>
                <a:gd name="T2" fmla="*/ 1905 w 1905"/>
                <a:gd name="T3" fmla="*/ 0 h 1192"/>
                <a:gd name="T4" fmla="*/ 1905 w 1905"/>
                <a:gd name="T5" fmla="*/ 1192 h 1192"/>
                <a:gd name="T6" fmla="*/ 0 w 1905"/>
                <a:gd name="T7" fmla="*/ 1192 h 1192"/>
                <a:gd name="T8" fmla="*/ 0 w 1905"/>
                <a:gd name="T9" fmla="*/ 0 h 1192"/>
                <a:gd name="T10" fmla="*/ 0 w 1905"/>
                <a:gd name="T11" fmla="*/ 0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5" h="1192">
                  <a:moveTo>
                    <a:pt x="0" y="0"/>
                  </a:moveTo>
                  <a:lnTo>
                    <a:pt x="1905" y="0"/>
                  </a:lnTo>
                  <a:lnTo>
                    <a:pt x="1905" y="1192"/>
                  </a:lnTo>
                  <a:lnTo>
                    <a:pt x="0" y="119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4" name="Freeform 48"/>
            <p:cNvSpPr>
              <a:spLocks noEditPoints="1"/>
            </p:cNvSpPr>
            <p:nvPr/>
          </p:nvSpPr>
          <p:spPr bwMode="auto">
            <a:xfrm>
              <a:off x="23946161" y="7939403"/>
              <a:ext cx="3296884" cy="2120112"/>
            </a:xfrm>
            <a:custGeom>
              <a:avLst/>
              <a:gdLst>
                <a:gd name="T0" fmla="*/ 29 w 878"/>
                <a:gd name="T1" fmla="*/ 565 h 565"/>
                <a:gd name="T2" fmla="*/ 850 w 878"/>
                <a:gd name="T3" fmla="*/ 565 h 565"/>
                <a:gd name="T4" fmla="*/ 878 w 878"/>
                <a:gd name="T5" fmla="*/ 535 h 565"/>
                <a:gd name="T6" fmla="*/ 878 w 878"/>
                <a:gd name="T7" fmla="*/ 31 h 565"/>
                <a:gd name="T8" fmla="*/ 850 w 878"/>
                <a:gd name="T9" fmla="*/ 0 h 565"/>
                <a:gd name="T10" fmla="*/ 29 w 878"/>
                <a:gd name="T11" fmla="*/ 0 h 565"/>
                <a:gd name="T12" fmla="*/ 0 w 878"/>
                <a:gd name="T13" fmla="*/ 31 h 565"/>
                <a:gd name="T14" fmla="*/ 0 w 878"/>
                <a:gd name="T15" fmla="*/ 535 h 565"/>
                <a:gd name="T16" fmla="*/ 29 w 878"/>
                <a:gd name="T17" fmla="*/ 565 h 565"/>
                <a:gd name="T18" fmla="*/ 37 w 878"/>
                <a:gd name="T19" fmla="*/ 34 h 565"/>
                <a:gd name="T20" fmla="*/ 841 w 878"/>
                <a:gd name="T21" fmla="*/ 34 h 565"/>
                <a:gd name="T22" fmla="*/ 841 w 878"/>
                <a:gd name="T23" fmla="*/ 529 h 565"/>
                <a:gd name="T24" fmla="*/ 37 w 878"/>
                <a:gd name="T25" fmla="*/ 529 h 565"/>
                <a:gd name="T26" fmla="*/ 37 w 878"/>
                <a:gd name="T27" fmla="*/ 34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8" h="565">
                  <a:moveTo>
                    <a:pt x="29" y="565"/>
                  </a:moveTo>
                  <a:cubicBezTo>
                    <a:pt x="850" y="565"/>
                    <a:pt x="850" y="565"/>
                    <a:pt x="850" y="565"/>
                  </a:cubicBezTo>
                  <a:cubicBezTo>
                    <a:pt x="867" y="565"/>
                    <a:pt x="878" y="553"/>
                    <a:pt x="878" y="535"/>
                  </a:cubicBezTo>
                  <a:cubicBezTo>
                    <a:pt x="878" y="31"/>
                    <a:pt x="878" y="31"/>
                    <a:pt x="878" y="31"/>
                  </a:cubicBezTo>
                  <a:cubicBezTo>
                    <a:pt x="878" y="12"/>
                    <a:pt x="867" y="0"/>
                    <a:pt x="85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4" y="0"/>
                    <a:pt x="0" y="12"/>
                    <a:pt x="0" y="31"/>
                  </a:cubicBezTo>
                  <a:cubicBezTo>
                    <a:pt x="0" y="535"/>
                    <a:pt x="0" y="535"/>
                    <a:pt x="0" y="535"/>
                  </a:cubicBezTo>
                  <a:cubicBezTo>
                    <a:pt x="0" y="553"/>
                    <a:pt x="14" y="565"/>
                    <a:pt x="29" y="565"/>
                  </a:cubicBezTo>
                  <a:close/>
                  <a:moveTo>
                    <a:pt x="37" y="34"/>
                  </a:moveTo>
                  <a:cubicBezTo>
                    <a:pt x="841" y="34"/>
                    <a:pt x="841" y="34"/>
                    <a:pt x="841" y="34"/>
                  </a:cubicBezTo>
                  <a:cubicBezTo>
                    <a:pt x="841" y="529"/>
                    <a:pt x="841" y="529"/>
                    <a:pt x="841" y="529"/>
                  </a:cubicBezTo>
                  <a:cubicBezTo>
                    <a:pt x="37" y="529"/>
                    <a:pt x="37" y="529"/>
                    <a:pt x="37" y="529"/>
                  </a:cubicBezTo>
                  <a:cubicBezTo>
                    <a:pt x="37" y="34"/>
                    <a:pt x="37" y="34"/>
                    <a:pt x="37" y="34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5" name="Freeform 49"/>
            <p:cNvSpPr>
              <a:spLocks/>
            </p:cNvSpPr>
            <p:nvPr/>
          </p:nvSpPr>
          <p:spPr bwMode="auto">
            <a:xfrm>
              <a:off x="27548024" y="9256266"/>
              <a:ext cx="3265999" cy="2069910"/>
            </a:xfrm>
            <a:custGeom>
              <a:avLst/>
              <a:gdLst>
                <a:gd name="T0" fmla="*/ 869 w 870"/>
                <a:gd name="T1" fmla="*/ 493 h 551"/>
                <a:gd name="T2" fmla="*/ 805 w 870"/>
                <a:gd name="T3" fmla="*/ 170 h 551"/>
                <a:gd name="T4" fmla="*/ 805 w 870"/>
                <a:gd name="T5" fmla="*/ 36 h 551"/>
                <a:gd name="T6" fmla="*/ 769 w 870"/>
                <a:gd name="T7" fmla="*/ 0 h 551"/>
                <a:gd name="T8" fmla="*/ 551 w 870"/>
                <a:gd name="T9" fmla="*/ 0 h 551"/>
                <a:gd name="T10" fmla="*/ 433 w 870"/>
                <a:gd name="T11" fmla="*/ 0 h 551"/>
                <a:gd name="T12" fmla="*/ 35 w 870"/>
                <a:gd name="T13" fmla="*/ 0 h 551"/>
                <a:gd name="T14" fmla="*/ 0 w 870"/>
                <a:gd name="T15" fmla="*/ 36 h 551"/>
                <a:gd name="T16" fmla="*/ 0 w 870"/>
                <a:gd name="T17" fmla="*/ 516 h 551"/>
                <a:gd name="T18" fmla="*/ 35 w 870"/>
                <a:gd name="T19" fmla="*/ 551 h 551"/>
                <a:gd name="T20" fmla="*/ 769 w 870"/>
                <a:gd name="T21" fmla="*/ 551 h 551"/>
                <a:gd name="T22" fmla="*/ 805 w 870"/>
                <a:gd name="T23" fmla="*/ 516 h 551"/>
                <a:gd name="T24" fmla="*/ 805 w 870"/>
                <a:gd name="T25" fmla="*/ 514 h 551"/>
                <a:gd name="T26" fmla="*/ 855 w 870"/>
                <a:gd name="T27" fmla="*/ 514 h 551"/>
                <a:gd name="T28" fmla="*/ 870 w 870"/>
                <a:gd name="T29" fmla="*/ 499 h 551"/>
                <a:gd name="T30" fmla="*/ 869 w 870"/>
                <a:gd name="T31" fmla="*/ 49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0" h="551">
                  <a:moveTo>
                    <a:pt x="869" y="493"/>
                  </a:moveTo>
                  <a:cubicBezTo>
                    <a:pt x="805" y="170"/>
                    <a:pt x="805" y="170"/>
                    <a:pt x="805" y="170"/>
                  </a:cubicBezTo>
                  <a:cubicBezTo>
                    <a:pt x="805" y="36"/>
                    <a:pt x="805" y="36"/>
                    <a:pt x="805" y="36"/>
                  </a:cubicBezTo>
                  <a:cubicBezTo>
                    <a:pt x="805" y="16"/>
                    <a:pt x="789" y="0"/>
                    <a:pt x="769" y="0"/>
                  </a:cubicBezTo>
                  <a:cubicBezTo>
                    <a:pt x="551" y="0"/>
                    <a:pt x="551" y="0"/>
                    <a:pt x="551" y="0"/>
                  </a:cubicBezTo>
                  <a:cubicBezTo>
                    <a:pt x="433" y="0"/>
                    <a:pt x="433" y="0"/>
                    <a:pt x="4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0" y="535"/>
                    <a:pt x="16" y="551"/>
                    <a:pt x="35" y="551"/>
                  </a:cubicBezTo>
                  <a:cubicBezTo>
                    <a:pt x="769" y="551"/>
                    <a:pt x="769" y="551"/>
                    <a:pt x="769" y="551"/>
                  </a:cubicBezTo>
                  <a:cubicBezTo>
                    <a:pt x="789" y="551"/>
                    <a:pt x="805" y="535"/>
                    <a:pt x="805" y="516"/>
                  </a:cubicBezTo>
                  <a:cubicBezTo>
                    <a:pt x="805" y="514"/>
                    <a:pt x="805" y="514"/>
                    <a:pt x="805" y="514"/>
                  </a:cubicBezTo>
                  <a:cubicBezTo>
                    <a:pt x="855" y="514"/>
                    <a:pt x="855" y="514"/>
                    <a:pt x="855" y="514"/>
                  </a:cubicBezTo>
                  <a:cubicBezTo>
                    <a:pt x="863" y="514"/>
                    <a:pt x="870" y="507"/>
                    <a:pt x="870" y="499"/>
                  </a:cubicBezTo>
                  <a:cubicBezTo>
                    <a:pt x="870" y="497"/>
                    <a:pt x="869" y="495"/>
                    <a:pt x="869" y="493"/>
                  </a:cubicBezTo>
                  <a:close/>
                </a:path>
              </a:pathLst>
            </a:custGeom>
            <a:solidFill>
              <a:srgbClr val="008D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6" name="Rectangle 50"/>
            <p:cNvSpPr>
              <a:spLocks noChangeArrowheads="1"/>
            </p:cNvSpPr>
            <p:nvPr/>
          </p:nvSpPr>
          <p:spPr bwMode="auto">
            <a:xfrm>
              <a:off x="27744912" y="9457078"/>
              <a:ext cx="2625153" cy="167214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" name="Freeform 51"/>
            <p:cNvSpPr>
              <a:spLocks/>
            </p:cNvSpPr>
            <p:nvPr/>
          </p:nvSpPr>
          <p:spPr bwMode="auto">
            <a:xfrm>
              <a:off x="23961603" y="10708292"/>
              <a:ext cx="169863" cy="258740"/>
            </a:xfrm>
            <a:custGeom>
              <a:avLst/>
              <a:gdLst>
                <a:gd name="T0" fmla="*/ 0 w 45"/>
                <a:gd name="T1" fmla="*/ 4 h 69"/>
                <a:gd name="T2" fmla="*/ 16 w 45"/>
                <a:gd name="T3" fmla="*/ 69 h 69"/>
                <a:gd name="T4" fmla="*/ 40 w 45"/>
                <a:gd name="T5" fmla="*/ 29 h 69"/>
                <a:gd name="T6" fmla="*/ 0 w 45"/>
                <a:gd name="T7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69">
                  <a:moveTo>
                    <a:pt x="0" y="4"/>
                  </a:moveTo>
                  <a:cubicBezTo>
                    <a:pt x="16" y="69"/>
                    <a:pt x="16" y="69"/>
                    <a:pt x="16" y="69"/>
                  </a:cubicBezTo>
                  <a:cubicBezTo>
                    <a:pt x="34" y="65"/>
                    <a:pt x="45" y="47"/>
                    <a:pt x="40" y="29"/>
                  </a:cubicBezTo>
                  <a:cubicBezTo>
                    <a:pt x="36" y="11"/>
                    <a:pt x="18" y="0"/>
                    <a:pt x="0" y="4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8" name="Freeform 52"/>
            <p:cNvSpPr>
              <a:spLocks/>
            </p:cNvSpPr>
            <p:nvPr/>
          </p:nvSpPr>
          <p:spPr bwMode="auto">
            <a:xfrm>
              <a:off x="23899834" y="10461139"/>
              <a:ext cx="169863" cy="262600"/>
            </a:xfrm>
            <a:custGeom>
              <a:avLst/>
              <a:gdLst>
                <a:gd name="T0" fmla="*/ 0 w 45"/>
                <a:gd name="T1" fmla="*/ 5 h 70"/>
                <a:gd name="T2" fmla="*/ 16 w 45"/>
                <a:gd name="T3" fmla="*/ 70 h 70"/>
                <a:gd name="T4" fmla="*/ 40 w 45"/>
                <a:gd name="T5" fmla="*/ 29 h 70"/>
                <a:gd name="T6" fmla="*/ 0 w 45"/>
                <a:gd name="T7" fmla="*/ 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0">
                  <a:moveTo>
                    <a:pt x="0" y="5"/>
                  </a:moveTo>
                  <a:cubicBezTo>
                    <a:pt x="16" y="70"/>
                    <a:pt x="16" y="70"/>
                    <a:pt x="16" y="70"/>
                  </a:cubicBezTo>
                  <a:cubicBezTo>
                    <a:pt x="34" y="66"/>
                    <a:pt x="45" y="47"/>
                    <a:pt x="40" y="29"/>
                  </a:cubicBezTo>
                  <a:cubicBezTo>
                    <a:pt x="36" y="11"/>
                    <a:pt x="18" y="0"/>
                    <a:pt x="0" y="5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9" name="Freeform 53"/>
            <p:cNvSpPr>
              <a:spLocks/>
            </p:cNvSpPr>
            <p:nvPr/>
          </p:nvSpPr>
          <p:spPr bwMode="auto">
            <a:xfrm>
              <a:off x="23841925" y="10217848"/>
              <a:ext cx="169863" cy="262600"/>
            </a:xfrm>
            <a:custGeom>
              <a:avLst/>
              <a:gdLst>
                <a:gd name="T0" fmla="*/ 0 w 45"/>
                <a:gd name="T1" fmla="*/ 4 h 70"/>
                <a:gd name="T2" fmla="*/ 16 w 45"/>
                <a:gd name="T3" fmla="*/ 70 h 70"/>
                <a:gd name="T4" fmla="*/ 40 w 45"/>
                <a:gd name="T5" fmla="*/ 29 h 70"/>
                <a:gd name="T6" fmla="*/ 0 w 45"/>
                <a:gd name="T7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0">
                  <a:moveTo>
                    <a:pt x="0" y="4"/>
                  </a:moveTo>
                  <a:cubicBezTo>
                    <a:pt x="16" y="70"/>
                    <a:pt x="16" y="70"/>
                    <a:pt x="16" y="70"/>
                  </a:cubicBezTo>
                  <a:cubicBezTo>
                    <a:pt x="34" y="65"/>
                    <a:pt x="45" y="47"/>
                    <a:pt x="40" y="29"/>
                  </a:cubicBezTo>
                  <a:cubicBezTo>
                    <a:pt x="36" y="11"/>
                    <a:pt x="18" y="0"/>
                    <a:pt x="0" y="4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0" name="Freeform 54"/>
            <p:cNvSpPr>
              <a:spLocks/>
            </p:cNvSpPr>
            <p:nvPr/>
          </p:nvSpPr>
          <p:spPr bwMode="auto">
            <a:xfrm>
              <a:off x="23776298" y="9974556"/>
              <a:ext cx="173722" cy="258740"/>
            </a:xfrm>
            <a:custGeom>
              <a:avLst/>
              <a:gdLst>
                <a:gd name="T0" fmla="*/ 0 w 46"/>
                <a:gd name="T1" fmla="*/ 4 h 69"/>
                <a:gd name="T2" fmla="*/ 17 w 46"/>
                <a:gd name="T3" fmla="*/ 69 h 69"/>
                <a:gd name="T4" fmla="*/ 41 w 46"/>
                <a:gd name="T5" fmla="*/ 29 h 69"/>
                <a:gd name="T6" fmla="*/ 0 w 46"/>
                <a:gd name="T7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69">
                  <a:moveTo>
                    <a:pt x="0" y="4"/>
                  </a:moveTo>
                  <a:cubicBezTo>
                    <a:pt x="17" y="69"/>
                    <a:pt x="17" y="69"/>
                    <a:pt x="17" y="69"/>
                  </a:cubicBezTo>
                  <a:cubicBezTo>
                    <a:pt x="35" y="65"/>
                    <a:pt x="46" y="47"/>
                    <a:pt x="41" y="29"/>
                  </a:cubicBezTo>
                  <a:cubicBezTo>
                    <a:pt x="37" y="11"/>
                    <a:pt x="19" y="0"/>
                    <a:pt x="0" y="4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1" name="Freeform 55"/>
            <p:cNvSpPr>
              <a:spLocks/>
            </p:cNvSpPr>
            <p:nvPr/>
          </p:nvSpPr>
          <p:spPr bwMode="auto">
            <a:xfrm>
              <a:off x="22567954" y="9206064"/>
              <a:ext cx="1521045" cy="2293893"/>
            </a:xfrm>
            <a:custGeom>
              <a:avLst/>
              <a:gdLst>
                <a:gd name="T0" fmla="*/ 12 w 406"/>
                <a:gd name="T1" fmla="*/ 64 h 612"/>
                <a:gd name="T2" fmla="*/ 3 w 406"/>
                <a:gd name="T3" fmla="*/ 79 h 612"/>
                <a:gd name="T4" fmla="*/ 131 w 406"/>
                <a:gd name="T5" fmla="*/ 600 h 612"/>
                <a:gd name="T6" fmla="*/ 147 w 406"/>
                <a:gd name="T7" fmla="*/ 609 h 612"/>
                <a:gd name="T8" fmla="*/ 394 w 406"/>
                <a:gd name="T9" fmla="*/ 548 h 612"/>
                <a:gd name="T10" fmla="*/ 403 w 406"/>
                <a:gd name="T11" fmla="*/ 533 h 612"/>
                <a:gd name="T12" fmla="*/ 275 w 406"/>
                <a:gd name="T13" fmla="*/ 12 h 612"/>
                <a:gd name="T14" fmla="*/ 260 w 406"/>
                <a:gd name="T15" fmla="*/ 3 h 612"/>
                <a:gd name="T16" fmla="*/ 33 w 406"/>
                <a:gd name="T17" fmla="*/ 59 h 612"/>
                <a:gd name="T18" fmla="*/ 12 w 406"/>
                <a:gd name="T19" fmla="*/ 64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" h="612">
                  <a:moveTo>
                    <a:pt x="12" y="64"/>
                  </a:moveTo>
                  <a:cubicBezTo>
                    <a:pt x="12" y="64"/>
                    <a:pt x="0" y="67"/>
                    <a:pt x="3" y="79"/>
                  </a:cubicBezTo>
                  <a:cubicBezTo>
                    <a:pt x="131" y="600"/>
                    <a:pt x="131" y="600"/>
                    <a:pt x="131" y="600"/>
                  </a:cubicBezTo>
                  <a:cubicBezTo>
                    <a:pt x="131" y="600"/>
                    <a:pt x="134" y="612"/>
                    <a:pt x="147" y="609"/>
                  </a:cubicBezTo>
                  <a:cubicBezTo>
                    <a:pt x="394" y="548"/>
                    <a:pt x="394" y="548"/>
                    <a:pt x="394" y="548"/>
                  </a:cubicBezTo>
                  <a:cubicBezTo>
                    <a:pt x="394" y="548"/>
                    <a:pt x="406" y="545"/>
                    <a:pt x="403" y="533"/>
                  </a:cubicBezTo>
                  <a:cubicBezTo>
                    <a:pt x="275" y="12"/>
                    <a:pt x="275" y="12"/>
                    <a:pt x="275" y="12"/>
                  </a:cubicBezTo>
                  <a:cubicBezTo>
                    <a:pt x="275" y="12"/>
                    <a:pt x="272" y="0"/>
                    <a:pt x="260" y="3"/>
                  </a:cubicBezTo>
                  <a:cubicBezTo>
                    <a:pt x="33" y="59"/>
                    <a:pt x="33" y="59"/>
                    <a:pt x="33" y="59"/>
                  </a:cubicBezTo>
                  <a:lnTo>
                    <a:pt x="12" y="64"/>
                  </a:ln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Freeform 56"/>
            <p:cNvSpPr>
              <a:spLocks/>
            </p:cNvSpPr>
            <p:nvPr/>
          </p:nvSpPr>
          <p:spPr bwMode="auto">
            <a:xfrm>
              <a:off x="22776422" y="9677200"/>
              <a:ext cx="1131133" cy="1455887"/>
            </a:xfrm>
            <a:custGeom>
              <a:avLst/>
              <a:gdLst>
                <a:gd name="T0" fmla="*/ 0 w 712"/>
                <a:gd name="T1" fmla="*/ 127 h 918"/>
                <a:gd name="T2" fmla="*/ 194 w 712"/>
                <a:gd name="T3" fmla="*/ 918 h 918"/>
                <a:gd name="T4" fmla="*/ 712 w 712"/>
                <a:gd name="T5" fmla="*/ 790 h 918"/>
                <a:gd name="T6" fmla="*/ 518 w 712"/>
                <a:gd name="T7" fmla="*/ 0 h 918"/>
                <a:gd name="T8" fmla="*/ 0 w 712"/>
                <a:gd name="T9" fmla="*/ 127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2" h="918">
                  <a:moveTo>
                    <a:pt x="0" y="127"/>
                  </a:moveTo>
                  <a:lnTo>
                    <a:pt x="194" y="918"/>
                  </a:lnTo>
                  <a:lnTo>
                    <a:pt x="712" y="790"/>
                  </a:lnTo>
                  <a:lnTo>
                    <a:pt x="518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" name="Freeform 57"/>
            <p:cNvSpPr>
              <a:spLocks/>
            </p:cNvSpPr>
            <p:nvPr/>
          </p:nvSpPr>
          <p:spPr bwMode="auto">
            <a:xfrm>
              <a:off x="22444417" y="9955248"/>
              <a:ext cx="1590534" cy="1679870"/>
            </a:xfrm>
            <a:custGeom>
              <a:avLst/>
              <a:gdLst>
                <a:gd name="T0" fmla="*/ 180 w 425"/>
                <a:gd name="T1" fmla="*/ 409 h 447"/>
                <a:gd name="T2" fmla="*/ 164 w 425"/>
                <a:gd name="T3" fmla="*/ 400 h 447"/>
                <a:gd name="T4" fmla="*/ 80 w 425"/>
                <a:gd name="T5" fmla="*/ 57 h 447"/>
                <a:gd name="T6" fmla="*/ 0 w 425"/>
                <a:gd name="T7" fmla="*/ 9 h 447"/>
                <a:gd name="T8" fmla="*/ 90 w 425"/>
                <a:gd name="T9" fmla="*/ 375 h 447"/>
                <a:gd name="T10" fmla="*/ 90 w 425"/>
                <a:gd name="T11" fmla="*/ 375 h 447"/>
                <a:gd name="T12" fmla="*/ 90 w 425"/>
                <a:gd name="T13" fmla="*/ 375 h 447"/>
                <a:gd name="T14" fmla="*/ 90 w 425"/>
                <a:gd name="T15" fmla="*/ 375 h 447"/>
                <a:gd name="T16" fmla="*/ 90 w 425"/>
                <a:gd name="T17" fmla="*/ 375 h 447"/>
                <a:gd name="T18" fmla="*/ 150 w 425"/>
                <a:gd name="T19" fmla="*/ 447 h 447"/>
                <a:gd name="T20" fmla="*/ 420 w 425"/>
                <a:gd name="T21" fmla="*/ 381 h 447"/>
                <a:gd name="T22" fmla="*/ 425 w 425"/>
                <a:gd name="T23" fmla="*/ 349 h 447"/>
                <a:gd name="T24" fmla="*/ 180 w 425"/>
                <a:gd name="T25" fmla="*/ 409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5" h="447">
                  <a:moveTo>
                    <a:pt x="180" y="409"/>
                  </a:moveTo>
                  <a:cubicBezTo>
                    <a:pt x="167" y="412"/>
                    <a:pt x="164" y="400"/>
                    <a:pt x="164" y="400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71" y="22"/>
                    <a:pt x="35" y="0"/>
                    <a:pt x="0" y="9"/>
                  </a:cubicBezTo>
                  <a:cubicBezTo>
                    <a:pt x="90" y="375"/>
                    <a:pt x="90" y="375"/>
                    <a:pt x="90" y="375"/>
                  </a:cubicBezTo>
                  <a:cubicBezTo>
                    <a:pt x="90" y="375"/>
                    <a:pt x="90" y="375"/>
                    <a:pt x="90" y="375"/>
                  </a:cubicBezTo>
                  <a:cubicBezTo>
                    <a:pt x="90" y="375"/>
                    <a:pt x="90" y="375"/>
                    <a:pt x="90" y="375"/>
                  </a:cubicBezTo>
                  <a:cubicBezTo>
                    <a:pt x="90" y="375"/>
                    <a:pt x="90" y="375"/>
                    <a:pt x="90" y="375"/>
                  </a:cubicBezTo>
                  <a:cubicBezTo>
                    <a:pt x="90" y="375"/>
                    <a:pt x="90" y="375"/>
                    <a:pt x="90" y="375"/>
                  </a:cubicBezTo>
                  <a:cubicBezTo>
                    <a:pt x="150" y="447"/>
                    <a:pt x="150" y="447"/>
                    <a:pt x="150" y="447"/>
                  </a:cubicBezTo>
                  <a:cubicBezTo>
                    <a:pt x="420" y="381"/>
                    <a:pt x="420" y="381"/>
                    <a:pt x="420" y="381"/>
                  </a:cubicBezTo>
                  <a:cubicBezTo>
                    <a:pt x="425" y="349"/>
                    <a:pt x="425" y="349"/>
                    <a:pt x="425" y="349"/>
                  </a:cubicBezTo>
                  <a:lnTo>
                    <a:pt x="180" y="409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reeform 58"/>
            <p:cNvSpPr>
              <a:spLocks/>
            </p:cNvSpPr>
            <p:nvPr/>
          </p:nvSpPr>
          <p:spPr bwMode="auto">
            <a:xfrm>
              <a:off x="22950147" y="11372517"/>
              <a:ext cx="1138852" cy="420934"/>
            </a:xfrm>
            <a:custGeom>
              <a:avLst/>
              <a:gdLst>
                <a:gd name="T0" fmla="*/ 0 w 719"/>
                <a:gd name="T1" fmla="*/ 170 h 265"/>
                <a:gd name="T2" fmla="*/ 24 w 719"/>
                <a:gd name="T3" fmla="*/ 265 h 265"/>
                <a:gd name="T4" fmla="*/ 719 w 719"/>
                <a:gd name="T5" fmla="*/ 92 h 265"/>
                <a:gd name="T6" fmla="*/ 695 w 719"/>
                <a:gd name="T7" fmla="*/ 0 h 265"/>
                <a:gd name="T8" fmla="*/ 0 w 719"/>
                <a:gd name="T9" fmla="*/ 17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9" h="265">
                  <a:moveTo>
                    <a:pt x="0" y="170"/>
                  </a:moveTo>
                  <a:lnTo>
                    <a:pt x="24" y="265"/>
                  </a:lnTo>
                  <a:lnTo>
                    <a:pt x="719" y="92"/>
                  </a:lnTo>
                  <a:lnTo>
                    <a:pt x="695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" name="Freeform 59"/>
            <p:cNvSpPr>
              <a:spLocks/>
            </p:cNvSpPr>
            <p:nvPr/>
          </p:nvSpPr>
          <p:spPr bwMode="auto">
            <a:xfrm>
              <a:off x="18101334" y="12110117"/>
              <a:ext cx="169863" cy="262600"/>
            </a:xfrm>
            <a:custGeom>
              <a:avLst/>
              <a:gdLst>
                <a:gd name="T0" fmla="*/ 16 w 45"/>
                <a:gd name="T1" fmla="*/ 0 h 70"/>
                <a:gd name="T2" fmla="*/ 0 w 45"/>
                <a:gd name="T3" fmla="*/ 66 h 70"/>
                <a:gd name="T4" fmla="*/ 41 w 45"/>
                <a:gd name="T5" fmla="*/ 41 h 70"/>
                <a:gd name="T6" fmla="*/ 16 w 45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0">
                  <a:moveTo>
                    <a:pt x="16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18" y="70"/>
                    <a:pt x="37" y="59"/>
                    <a:pt x="41" y="41"/>
                  </a:cubicBezTo>
                  <a:cubicBezTo>
                    <a:pt x="45" y="23"/>
                    <a:pt x="34" y="4"/>
                    <a:pt x="16" y="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" name="Freeform 60"/>
            <p:cNvSpPr>
              <a:spLocks/>
            </p:cNvSpPr>
            <p:nvPr/>
          </p:nvSpPr>
          <p:spPr bwMode="auto">
            <a:xfrm>
              <a:off x="18159241" y="11866824"/>
              <a:ext cx="166004" cy="258740"/>
            </a:xfrm>
            <a:custGeom>
              <a:avLst/>
              <a:gdLst>
                <a:gd name="T0" fmla="*/ 15 w 44"/>
                <a:gd name="T1" fmla="*/ 0 h 69"/>
                <a:gd name="T2" fmla="*/ 0 w 44"/>
                <a:gd name="T3" fmla="*/ 65 h 69"/>
                <a:gd name="T4" fmla="*/ 40 w 44"/>
                <a:gd name="T5" fmla="*/ 40 h 69"/>
                <a:gd name="T6" fmla="*/ 15 w 44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69">
                  <a:moveTo>
                    <a:pt x="15" y="0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18" y="69"/>
                    <a:pt x="36" y="58"/>
                    <a:pt x="40" y="40"/>
                  </a:cubicBezTo>
                  <a:cubicBezTo>
                    <a:pt x="44" y="22"/>
                    <a:pt x="33" y="4"/>
                    <a:pt x="15" y="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7" name="Freeform 61"/>
            <p:cNvSpPr>
              <a:spLocks/>
            </p:cNvSpPr>
            <p:nvPr/>
          </p:nvSpPr>
          <p:spPr bwMode="auto">
            <a:xfrm>
              <a:off x="18217150" y="11619670"/>
              <a:ext cx="169863" cy="262600"/>
            </a:xfrm>
            <a:custGeom>
              <a:avLst/>
              <a:gdLst>
                <a:gd name="T0" fmla="*/ 15 w 45"/>
                <a:gd name="T1" fmla="*/ 0 h 70"/>
                <a:gd name="T2" fmla="*/ 0 w 45"/>
                <a:gd name="T3" fmla="*/ 66 h 70"/>
                <a:gd name="T4" fmla="*/ 40 w 45"/>
                <a:gd name="T5" fmla="*/ 41 h 70"/>
                <a:gd name="T6" fmla="*/ 15 w 45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0">
                  <a:moveTo>
                    <a:pt x="15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18" y="70"/>
                    <a:pt x="36" y="59"/>
                    <a:pt x="40" y="41"/>
                  </a:cubicBezTo>
                  <a:cubicBezTo>
                    <a:pt x="45" y="22"/>
                    <a:pt x="33" y="4"/>
                    <a:pt x="15" y="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8" name="Freeform 62"/>
            <p:cNvSpPr>
              <a:spLocks/>
            </p:cNvSpPr>
            <p:nvPr/>
          </p:nvSpPr>
          <p:spPr bwMode="auto">
            <a:xfrm>
              <a:off x="18275056" y="11372517"/>
              <a:ext cx="169863" cy="262600"/>
            </a:xfrm>
            <a:custGeom>
              <a:avLst/>
              <a:gdLst>
                <a:gd name="T0" fmla="*/ 15 w 45"/>
                <a:gd name="T1" fmla="*/ 0 h 69"/>
                <a:gd name="T2" fmla="*/ 0 w 45"/>
                <a:gd name="T3" fmla="*/ 65 h 69"/>
                <a:gd name="T4" fmla="*/ 41 w 45"/>
                <a:gd name="T5" fmla="*/ 40 h 69"/>
                <a:gd name="T6" fmla="*/ 15 w 4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69">
                  <a:moveTo>
                    <a:pt x="15" y="0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18" y="69"/>
                    <a:pt x="36" y="58"/>
                    <a:pt x="41" y="40"/>
                  </a:cubicBezTo>
                  <a:cubicBezTo>
                    <a:pt x="45" y="22"/>
                    <a:pt x="34" y="4"/>
                    <a:pt x="15" y="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" name="Freeform 63"/>
            <p:cNvSpPr>
              <a:spLocks/>
            </p:cNvSpPr>
            <p:nvPr/>
          </p:nvSpPr>
          <p:spPr bwMode="auto">
            <a:xfrm>
              <a:off x="17012668" y="10345286"/>
              <a:ext cx="1501741" cy="2293893"/>
            </a:xfrm>
            <a:custGeom>
              <a:avLst/>
              <a:gdLst>
                <a:gd name="T0" fmla="*/ 140 w 400"/>
                <a:gd name="T1" fmla="*/ 3 h 611"/>
                <a:gd name="T2" fmla="*/ 125 w 400"/>
                <a:gd name="T3" fmla="*/ 12 h 611"/>
                <a:gd name="T4" fmla="*/ 3 w 400"/>
                <a:gd name="T5" fmla="*/ 535 h 611"/>
                <a:gd name="T6" fmla="*/ 12 w 400"/>
                <a:gd name="T7" fmla="*/ 550 h 611"/>
                <a:gd name="T8" fmla="*/ 260 w 400"/>
                <a:gd name="T9" fmla="*/ 608 h 611"/>
                <a:gd name="T10" fmla="*/ 276 w 400"/>
                <a:gd name="T11" fmla="*/ 598 h 611"/>
                <a:gd name="T12" fmla="*/ 397 w 400"/>
                <a:gd name="T13" fmla="*/ 76 h 611"/>
                <a:gd name="T14" fmla="*/ 388 w 400"/>
                <a:gd name="T15" fmla="*/ 61 h 611"/>
                <a:gd name="T16" fmla="*/ 161 w 400"/>
                <a:gd name="T17" fmla="*/ 8 h 611"/>
                <a:gd name="T18" fmla="*/ 140 w 400"/>
                <a:gd name="T19" fmla="*/ 3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611">
                  <a:moveTo>
                    <a:pt x="140" y="3"/>
                  </a:moveTo>
                  <a:cubicBezTo>
                    <a:pt x="140" y="3"/>
                    <a:pt x="128" y="0"/>
                    <a:pt x="125" y="12"/>
                  </a:cubicBezTo>
                  <a:cubicBezTo>
                    <a:pt x="3" y="535"/>
                    <a:pt x="3" y="535"/>
                    <a:pt x="3" y="535"/>
                  </a:cubicBezTo>
                  <a:cubicBezTo>
                    <a:pt x="3" y="535"/>
                    <a:pt x="0" y="547"/>
                    <a:pt x="12" y="550"/>
                  </a:cubicBezTo>
                  <a:cubicBezTo>
                    <a:pt x="260" y="608"/>
                    <a:pt x="260" y="608"/>
                    <a:pt x="260" y="608"/>
                  </a:cubicBezTo>
                  <a:cubicBezTo>
                    <a:pt x="260" y="608"/>
                    <a:pt x="273" y="611"/>
                    <a:pt x="276" y="598"/>
                  </a:cubicBezTo>
                  <a:cubicBezTo>
                    <a:pt x="397" y="76"/>
                    <a:pt x="397" y="76"/>
                    <a:pt x="397" y="76"/>
                  </a:cubicBezTo>
                  <a:cubicBezTo>
                    <a:pt x="397" y="76"/>
                    <a:pt x="400" y="64"/>
                    <a:pt x="388" y="61"/>
                  </a:cubicBezTo>
                  <a:cubicBezTo>
                    <a:pt x="161" y="8"/>
                    <a:pt x="161" y="8"/>
                    <a:pt x="161" y="8"/>
                  </a:cubicBezTo>
                  <a:lnTo>
                    <a:pt x="140" y="3"/>
                  </a:ln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Freeform 64"/>
            <p:cNvSpPr>
              <a:spLocks/>
            </p:cNvSpPr>
            <p:nvPr/>
          </p:nvSpPr>
          <p:spPr bwMode="auto">
            <a:xfrm>
              <a:off x="17194111" y="10820285"/>
              <a:ext cx="1119551" cy="1452026"/>
            </a:xfrm>
            <a:custGeom>
              <a:avLst/>
              <a:gdLst>
                <a:gd name="T0" fmla="*/ 184 w 704"/>
                <a:gd name="T1" fmla="*/ 0 h 913"/>
                <a:gd name="T2" fmla="*/ 0 w 704"/>
                <a:gd name="T3" fmla="*/ 793 h 913"/>
                <a:gd name="T4" fmla="*/ 517 w 704"/>
                <a:gd name="T5" fmla="*/ 913 h 913"/>
                <a:gd name="T6" fmla="*/ 704 w 704"/>
                <a:gd name="T7" fmla="*/ 121 h 913"/>
                <a:gd name="T8" fmla="*/ 184 w 704"/>
                <a:gd name="T9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913">
                  <a:moveTo>
                    <a:pt x="184" y="0"/>
                  </a:moveTo>
                  <a:lnTo>
                    <a:pt x="0" y="793"/>
                  </a:lnTo>
                  <a:lnTo>
                    <a:pt x="517" y="913"/>
                  </a:lnTo>
                  <a:lnTo>
                    <a:pt x="704" y="121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Freeform 65"/>
            <p:cNvSpPr>
              <a:spLocks/>
            </p:cNvSpPr>
            <p:nvPr/>
          </p:nvSpPr>
          <p:spPr bwMode="auto">
            <a:xfrm>
              <a:off x="16819642" y="10766220"/>
              <a:ext cx="1162015" cy="1961780"/>
            </a:xfrm>
            <a:custGeom>
              <a:avLst/>
              <a:gdLst>
                <a:gd name="T0" fmla="*/ 64 w 310"/>
                <a:gd name="T1" fmla="*/ 438 h 522"/>
                <a:gd name="T2" fmla="*/ 55 w 310"/>
                <a:gd name="T3" fmla="*/ 423 h 522"/>
                <a:gd name="T4" fmla="*/ 135 w 310"/>
                <a:gd name="T5" fmla="*/ 79 h 522"/>
                <a:gd name="T6" fmla="*/ 86 w 310"/>
                <a:gd name="T7" fmla="*/ 0 h 522"/>
                <a:gd name="T8" fmla="*/ 0 w 310"/>
                <a:gd name="T9" fmla="*/ 367 h 522"/>
                <a:gd name="T10" fmla="*/ 0 w 310"/>
                <a:gd name="T11" fmla="*/ 367 h 522"/>
                <a:gd name="T12" fmla="*/ 0 w 310"/>
                <a:gd name="T13" fmla="*/ 367 h 522"/>
                <a:gd name="T14" fmla="*/ 0 w 310"/>
                <a:gd name="T15" fmla="*/ 367 h 522"/>
                <a:gd name="T16" fmla="*/ 0 w 310"/>
                <a:gd name="T17" fmla="*/ 367 h 522"/>
                <a:gd name="T18" fmla="*/ 20 w 310"/>
                <a:gd name="T19" fmla="*/ 458 h 522"/>
                <a:gd name="T20" fmla="*/ 292 w 310"/>
                <a:gd name="T21" fmla="*/ 522 h 522"/>
                <a:gd name="T22" fmla="*/ 310 w 310"/>
                <a:gd name="T23" fmla="*/ 495 h 522"/>
                <a:gd name="T24" fmla="*/ 64 w 310"/>
                <a:gd name="T25" fmla="*/ 438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0" h="522">
                  <a:moveTo>
                    <a:pt x="64" y="438"/>
                  </a:moveTo>
                  <a:cubicBezTo>
                    <a:pt x="52" y="435"/>
                    <a:pt x="55" y="423"/>
                    <a:pt x="55" y="423"/>
                  </a:cubicBezTo>
                  <a:cubicBezTo>
                    <a:pt x="135" y="79"/>
                    <a:pt x="135" y="79"/>
                    <a:pt x="135" y="79"/>
                  </a:cubicBezTo>
                  <a:cubicBezTo>
                    <a:pt x="143" y="44"/>
                    <a:pt x="121" y="8"/>
                    <a:pt x="86" y="0"/>
                  </a:cubicBezTo>
                  <a:cubicBezTo>
                    <a:pt x="0" y="367"/>
                    <a:pt x="0" y="367"/>
                    <a:pt x="0" y="367"/>
                  </a:cubicBezTo>
                  <a:cubicBezTo>
                    <a:pt x="0" y="367"/>
                    <a:pt x="0" y="367"/>
                    <a:pt x="0" y="367"/>
                  </a:cubicBezTo>
                  <a:cubicBezTo>
                    <a:pt x="0" y="367"/>
                    <a:pt x="0" y="367"/>
                    <a:pt x="0" y="367"/>
                  </a:cubicBezTo>
                  <a:cubicBezTo>
                    <a:pt x="0" y="367"/>
                    <a:pt x="0" y="367"/>
                    <a:pt x="0" y="367"/>
                  </a:cubicBezTo>
                  <a:cubicBezTo>
                    <a:pt x="0" y="367"/>
                    <a:pt x="0" y="367"/>
                    <a:pt x="0" y="367"/>
                  </a:cubicBezTo>
                  <a:cubicBezTo>
                    <a:pt x="20" y="458"/>
                    <a:pt x="20" y="458"/>
                    <a:pt x="20" y="458"/>
                  </a:cubicBezTo>
                  <a:cubicBezTo>
                    <a:pt x="292" y="522"/>
                    <a:pt x="292" y="522"/>
                    <a:pt x="292" y="522"/>
                  </a:cubicBezTo>
                  <a:cubicBezTo>
                    <a:pt x="310" y="495"/>
                    <a:pt x="310" y="495"/>
                    <a:pt x="310" y="495"/>
                  </a:cubicBezTo>
                  <a:lnTo>
                    <a:pt x="64" y="438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Freeform 66"/>
            <p:cNvSpPr>
              <a:spLocks/>
            </p:cNvSpPr>
            <p:nvPr/>
          </p:nvSpPr>
          <p:spPr bwMode="auto">
            <a:xfrm>
              <a:off x="16808059" y="12473123"/>
              <a:ext cx="1138854" cy="409348"/>
            </a:xfrm>
            <a:custGeom>
              <a:avLst/>
              <a:gdLst>
                <a:gd name="T0" fmla="*/ 21 w 719"/>
                <a:gd name="T1" fmla="*/ 0 h 256"/>
                <a:gd name="T2" fmla="*/ 0 w 719"/>
                <a:gd name="T3" fmla="*/ 92 h 256"/>
                <a:gd name="T4" fmla="*/ 697 w 719"/>
                <a:gd name="T5" fmla="*/ 256 h 256"/>
                <a:gd name="T6" fmla="*/ 719 w 719"/>
                <a:gd name="T7" fmla="*/ 161 h 256"/>
                <a:gd name="T8" fmla="*/ 21 w 719"/>
                <a:gd name="T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9" h="256">
                  <a:moveTo>
                    <a:pt x="21" y="0"/>
                  </a:moveTo>
                  <a:lnTo>
                    <a:pt x="0" y="92"/>
                  </a:lnTo>
                  <a:lnTo>
                    <a:pt x="697" y="256"/>
                  </a:lnTo>
                  <a:lnTo>
                    <a:pt x="719" y="16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3" name="Freeform 67"/>
            <p:cNvSpPr>
              <a:spLocks/>
            </p:cNvSpPr>
            <p:nvPr/>
          </p:nvSpPr>
          <p:spPr bwMode="auto">
            <a:xfrm>
              <a:off x="31427847" y="12388164"/>
              <a:ext cx="142838" cy="258738"/>
            </a:xfrm>
            <a:custGeom>
              <a:avLst/>
              <a:gdLst>
                <a:gd name="T0" fmla="*/ 0 w 38"/>
                <a:gd name="T1" fmla="*/ 2 h 69"/>
                <a:gd name="T2" fmla="*/ 6 w 38"/>
                <a:gd name="T3" fmla="*/ 69 h 69"/>
                <a:gd name="T4" fmla="*/ 36 w 38"/>
                <a:gd name="T5" fmla="*/ 32 h 69"/>
                <a:gd name="T6" fmla="*/ 0 w 38"/>
                <a:gd name="T7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69">
                  <a:moveTo>
                    <a:pt x="0" y="2"/>
                  </a:moveTo>
                  <a:cubicBezTo>
                    <a:pt x="6" y="69"/>
                    <a:pt x="6" y="69"/>
                    <a:pt x="6" y="69"/>
                  </a:cubicBezTo>
                  <a:cubicBezTo>
                    <a:pt x="25" y="67"/>
                    <a:pt x="38" y="50"/>
                    <a:pt x="36" y="32"/>
                  </a:cubicBezTo>
                  <a:cubicBezTo>
                    <a:pt x="35" y="13"/>
                    <a:pt x="18" y="0"/>
                    <a:pt x="0" y="2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4" name="Freeform 68"/>
            <p:cNvSpPr>
              <a:spLocks/>
            </p:cNvSpPr>
            <p:nvPr/>
          </p:nvSpPr>
          <p:spPr bwMode="auto">
            <a:xfrm>
              <a:off x="31400823" y="12137148"/>
              <a:ext cx="146700" cy="258740"/>
            </a:xfrm>
            <a:custGeom>
              <a:avLst/>
              <a:gdLst>
                <a:gd name="T0" fmla="*/ 0 w 39"/>
                <a:gd name="T1" fmla="*/ 2 h 69"/>
                <a:gd name="T2" fmla="*/ 7 w 39"/>
                <a:gd name="T3" fmla="*/ 69 h 69"/>
                <a:gd name="T4" fmla="*/ 37 w 39"/>
                <a:gd name="T5" fmla="*/ 32 h 69"/>
                <a:gd name="T6" fmla="*/ 0 w 39"/>
                <a:gd name="T7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69">
                  <a:moveTo>
                    <a:pt x="0" y="2"/>
                  </a:moveTo>
                  <a:cubicBezTo>
                    <a:pt x="7" y="69"/>
                    <a:pt x="7" y="69"/>
                    <a:pt x="7" y="69"/>
                  </a:cubicBezTo>
                  <a:cubicBezTo>
                    <a:pt x="25" y="67"/>
                    <a:pt x="39" y="50"/>
                    <a:pt x="37" y="32"/>
                  </a:cubicBezTo>
                  <a:cubicBezTo>
                    <a:pt x="35" y="13"/>
                    <a:pt x="19" y="0"/>
                    <a:pt x="0" y="2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5" name="Freeform 69"/>
            <p:cNvSpPr>
              <a:spLocks/>
            </p:cNvSpPr>
            <p:nvPr/>
          </p:nvSpPr>
          <p:spPr bwMode="auto">
            <a:xfrm>
              <a:off x="31381521" y="11886134"/>
              <a:ext cx="138979" cy="258738"/>
            </a:xfrm>
            <a:custGeom>
              <a:avLst/>
              <a:gdLst>
                <a:gd name="T0" fmla="*/ 0 w 38"/>
                <a:gd name="T1" fmla="*/ 2 h 69"/>
                <a:gd name="T2" fmla="*/ 6 w 38"/>
                <a:gd name="T3" fmla="*/ 69 h 69"/>
                <a:gd name="T4" fmla="*/ 37 w 38"/>
                <a:gd name="T5" fmla="*/ 32 h 69"/>
                <a:gd name="T6" fmla="*/ 0 w 38"/>
                <a:gd name="T7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69">
                  <a:moveTo>
                    <a:pt x="0" y="2"/>
                  </a:moveTo>
                  <a:cubicBezTo>
                    <a:pt x="6" y="69"/>
                    <a:pt x="6" y="69"/>
                    <a:pt x="6" y="69"/>
                  </a:cubicBezTo>
                  <a:cubicBezTo>
                    <a:pt x="25" y="67"/>
                    <a:pt x="38" y="50"/>
                    <a:pt x="37" y="32"/>
                  </a:cubicBezTo>
                  <a:cubicBezTo>
                    <a:pt x="35" y="13"/>
                    <a:pt x="18" y="0"/>
                    <a:pt x="0" y="2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6" name="Freeform 70"/>
            <p:cNvSpPr>
              <a:spLocks/>
            </p:cNvSpPr>
            <p:nvPr/>
          </p:nvSpPr>
          <p:spPr bwMode="auto">
            <a:xfrm>
              <a:off x="31354496" y="11635118"/>
              <a:ext cx="142840" cy="258740"/>
            </a:xfrm>
            <a:custGeom>
              <a:avLst/>
              <a:gdLst>
                <a:gd name="T0" fmla="*/ 0 w 39"/>
                <a:gd name="T1" fmla="*/ 2 h 69"/>
                <a:gd name="T2" fmla="*/ 7 w 39"/>
                <a:gd name="T3" fmla="*/ 69 h 69"/>
                <a:gd name="T4" fmla="*/ 37 w 39"/>
                <a:gd name="T5" fmla="*/ 32 h 69"/>
                <a:gd name="T6" fmla="*/ 0 w 39"/>
                <a:gd name="T7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69">
                  <a:moveTo>
                    <a:pt x="0" y="2"/>
                  </a:moveTo>
                  <a:cubicBezTo>
                    <a:pt x="7" y="69"/>
                    <a:pt x="7" y="69"/>
                    <a:pt x="7" y="69"/>
                  </a:cubicBezTo>
                  <a:cubicBezTo>
                    <a:pt x="25" y="67"/>
                    <a:pt x="39" y="50"/>
                    <a:pt x="37" y="32"/>
                  </a:cubicBezTo>
                  <a:cubicBezTo>
                    <a:pt x="35" y="13"/>
                    <a:pt x="19" y="0"/>
                    <a:pt x="0" y="2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7" name="Freeform 71"/>
            <p:cNvSpPr>
              <a:spLocks/>
            </p:cNvSpPr>
            <p:nvPr/>
          </p:nvSpPr>
          <p:spPr bwMode="auto">
            <a:xfrm>
              <a:off x="30231086" y="10831869"/>
              <a:ext cx="1246947" cy="2201210"/>
            </a:xfrm>
            <a:custGeom>
              <a:avLst/>
              <a:gdLst>
                <a:gd name="T0" fmla="*/ 13 w 332"/>
                <a:gd name="T1" fmla="*/ 26 h 586"/>
                <a:gd name="T2" fmla="*/ 1 w 332"/>
                <a:gd name="T3" fmla="*/ 39 h 586"/>
                <a:gd name="T4" fmla="*/ 52 w 332"/>
                <a:gd name="T5" fmla="*/ 573 h 586"/>
                <a:gd name="T6" fmla="*/ 66 w 332"/>
                <a:gd name="T7" fmla="*/ 585 h 586"/>
                <a:gd name="T8" fmla="*/ 320 w 332"/>
                <a:gd name="T9" fmla="*/ 560 h 586"/>
                <a:gd name="T10" fmla="*/ 331 w 332"/>
                <a:gd name="T11" fmla="*/ 546 h 586"/>
                <a:gd name="T12" fmla="*/ 280 w 332"/>
                <a:gd name="T13" fmla="*/ 13 h 586"/>
                <a:gd name="T14" fmla="*/ 266 w 332"/>
                <a:gd name="T15" fmla="*/ 1 h 586"/>
                <a:gd name="T16" fmla="*/ 34 w 332"/>
                <a:gd name="T17" fmla="*/ 24 h 586"/>
                <a:gd name="T18" fmla="*/ 13 w 332"/>
                <a:gd name="T19" fmla="*/ 26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586">
                  <a:moveTo>
                    <a:pt x="13" y="26"/>
                  </a:moveTo>
                  <a:cubicBezTo>
                    <a:pt x="13" y="26"/>
                    <a:pt x="0" y="27"/>
                    <a:pt x="1" y="39"/>
                  </a:cubicBezTo>
                  <a:cubicBezTo>
                    <a:pt x="52" y="573"/>
                    <a:pt x="52" y="573"/>
                    <a:pt x="52" y="573"/>
                  </a:cubicBezTo>
                  <a:cubicBezTo>
                    <a:pt x="52" y="573"/>
                    <a:pt x="54" y="586"/>
                    <a:pt x="66" y="585"/>
                  </a:cubicBezTo>
                  <a:cubicBezTo>
                    <a:pt x="320" y="560"/>
                    <a:pt x="320" y="560"/>
                    <a:pt x="320" y="560"/>
                  </a:cubicBezTo>
                  <a:cubicBezTo>
                    <a:pt x="320" y="560"/>
                    <a:pt x="332" y="559"/>
                    <a:pt x="331" y="546"/>
                  </a:cubicBezTo>
                  <a:cubicBezTo>
                    <a:pt x="280" y="13"/>
                    <a:pt x="280" y="13"/>
                    <a:pt x="280" y="13"/>
                  </a:cubicBezTo>
                  <a:cubicBezTo>
                    <a:pt x="280" y="13"/>
                    <a:pt x="279" y="0"/>
                    <a:pt x="266" y="1"/>
                  </a:cubicBezTo>
                  <a:cubicBezTo>
                    <a:pt x="34" y="24"/>
                    <a:pt x="34" y="24"/>
                    <a:pt x="34" y="24"/>
                  </a:cubicBezTo>
                  <a:lnTo>
                    <a:pt x="13" y="26"/>
                  </a:ln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8" name="Freeform 72"/>
            <p:cNvSpPr>
              <a:spLocks/>
            </p:cNvSpPr>
            <p:nvPr/>
          </p:nvSpPr>
          <p:spPr bwMode="auto">
            <a:xfrm>
              <a:off x="30377786" y="11306868"/>
              <a:ext cx="965130" cy="1367067"/>
            </a:xfrm>
            <a:custGeom>
              <a:avLst/>
              <a:gdLst>
                <a:gd name="T0" fmla="*/ 0 w 607"/>
                <a:gd name="T1" fmla="*/ 50 h 861"/>
                <a:gd name="T2" fmla="*/ 78 w 607"/>
                <a:gd name="T3" fmla="*/ 861 h 861"/>
                <a:gd name="T4" fmla="*/ 607 w 607"/>
                <a:gd name="T5" fmla="*/ 809 h 861"/>
                <a:gd name="T6" fmla="*/ 529 w 607"/>
                <a:gd name="T7" fmla="*/ 0 h 861"/>
                <a:gd name="T8" fmla="*/ 0 w 607"/>
                <a:gd name="T9" fmla="*/ 5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7" h="861">
                  <a:moveTo>
                    <a:pt x="0" y="50"/>
                  </a:moveTo>
                  <a:lnTo>
                    <a:pt x="78" y="861"/>
                  </a:lnTo>
                  <a:lnTo>
                    <a:pt x="607" y="809"/>
                  </a:lnTo>
                  <a:lnTo>
                    <a:pt x="529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D8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9" name="Freeform 73"/>
            <p:cNvSpPr>
              <a:spLocks/>
            </p:cNvSpPr>
            <p:nvPr/>
          </p:nvSpPr>
          <p:spPr bwMode="auto">
            <a:xfrm>
              <a:off x="30034199" y="11430445"/>
              <a:ext cx="1385928" cy="1722350"/>
            </a:xfrm>
            <a:custGeom>
              <a:avLst/>
              <a:gdLst>
                <a:gd name="T0" fmla="*/ 119 w 370"/>
                <a:gd name="T1" fmla="*/ 426 h 459"/>
                <a:gd name="T2" fmla="*/ 105 w 370"/>
                <a:gd name="T3" fmla="*/ 414 h 459"/>
                <a:gd name="T4" fmla="*/ 72 w 370"/>
                <a:gd name="T5" fmla="*/ 63 h 459"/>
                <a:gd name="T6" fmla="*/ 0 w 370"/>
                <a:gd name="T7" fmla="*/ 4 h 459"/>
                <a:gd name="T8" fmla="*/ 36 w 370"/>
                <a:gd name="T9" fmla="*/ 379 h 459"/>
                <a:gd name="T10" fmla="*/ 36 w 370"/>
                <a:gd name="T11" fmla="*/ 379 h 459"/>
                <a:gd name="T12" fmla="*/ 36 w 370"/>
                <a:gd name="T13" fmla="*/ 379 h 459"/>
                <a:gd name="T14" fmla="*/ 36 w 370"/>
                <a:gd name="T15" fmla="*/ 379 h 459"/>
                <a:gd name="T16" fmla="*/ 36 w 370"/>
                <a:gd name="T17" fmla="*/ 379 h 459"/>
                <a:gd name="T18" fmla="*/ 84 w 370"/>
                <a:gd name="T19" fmla="*/ 459 h 459"/>
                <a:gd name="T20" fmla="*/ 362 w 370"/>
                <a:gd name="T21" fmla="*/ 432 h 459"/>
                <a:gd name="T22" fmla="*/ 370 w 370"/>
                <a:gd name="T23" fmla="*/ 402 h 459"/>
                <a:gd name="T24" fmla="*/ 119 w 370"/>
                <a:gd name="T25" fmla="*/ 426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0" h="459">
                  <a:moveTo>
                    <a:pt x="119" y="426"/>
                  </a:moveTo>
                  <a:cubicBezTo>
                    <a:pt x="107" y="427"/>
                    <a:pt x="105" y="414"/>
                    <a:pt x="105" y="414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68" y="27"/>
                    <a:pt x="36" y="0"/>
                    <a:pt x="0" y="4"/>
                  </a:cubicBezTo>
                  <a:cubicBezTo>
                    <a:pt x="36" y="379"/>
                    <a:pt x="36" y="379"/>
                    <a:pt x="36" y="379"/>
                  </a:cubicBezTo>
                  <a:cubicBezTo>
                    <a:pt x="36" y="379"/>
                    <a:pt x="36" y="379"/>
                    <a:pt x="36" y="379"/>
                  </a:cubicBezTo>
                  <a:cubicBezTo>
                    <a:pt x="36" y="379"/>
                    <a:pt x="36" y="379"/>
                    <a:pt x="36" y="379"/>
                  </a:cubicBezTo>
                  <a:cubicBezTo>
                    <a:pt x="36" y="379"/>
                    <a:pt x="36" y="379"/>
                    <a:pt x="36" y="379"/>
                  </a:cubicBezTo>
                  <a:cubicBezTo>
                    <a:pt x="36" y="379"/>
                    <a:pt x="36" y="379"/>
                    <a:pt x="36" y="379"/>
                  </a:cubicBezTo>
                  <a:cubicBezTo>
                    <a:pt x="84" y="459"/>
                    <a:pt x="84" y="459"/>
                    <a:pt x="84" y="459"/>
                  </a:cubicBezTo>
                  <a:cubicBezTo>
                    <a:pt x="362" y="432"/>
                    <a:pt x="362" y="432"/>
                    <a:pt x="362" y="432"/>
                  </a:cubicBezTo>
                  <a:cubicBezTo>
                    <a:pt x="370" y="402"/>
                    <a:pt x="370" y="402"/>
                    <a:pt x="370" y="402"/>
                  </a:cubicBezTo>
                  <a:lnTo>
                    <a:pt x="119" y="426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0" name="Freeform 74"/>
            <p:cNvSpPr>
              <a:spLocks/>
            </p:cNvSpPr>
            <p:nvPr/>
          </p:nvSpPr>
          <p:spPr bwMode="auto">
            <a:xfrm>
              <a:off x="30292855" y="13048526"/>
              <a:ext cx="1146573" cy="262600"/>
            </a:xfrm>
            <a:custGeom>
              <a:avLst/>
              <a:gdLst>
                <a:gd name="T0" fmla="*/ 0 w 723"/>
                <a:gd name="T1" fmla="*/ 69 h 166"/>
                <a:gd name="T2" fmla="*/ 10 w 723"/>
                <a:gd name="T3" fmla="*/ 166 h 166"/>
                <a:gd name="T4" fmla="*/ 723 w 723"/>
                <a:gd name="T5" fmla="*/ 97 h 166"/>
                <a:gd name="T6" fmla="*/ 714 w 723"/>
                <a:gd name="T7" fmla="*/ 0 h 166"/>
                <a:gd name="T8" fmla="*/ 0 w 723"/>
                <a:gd name="T9" fmla="*/ 6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3" h="166">
                  <a:moveTo>
                    <a:pt x="0" y="69"/>
                  </a:moveTo>
                  <a:lnTo>
                    <a:pt x="10" y="166"/>
                  </a:lnTo>
                  <a:lnTo>
                    <a:pt x="723" y="97"/>
                  </a:lnTo>
                  <a:lnTo>
                    <a:pt x="714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1" name="Freeform 75"/>
            <p:cNvSpPr>
              <a:spLocks/>
            </p:cNvSpPr>
            <p:nvPr/>
          </p:nvSpPr>
          <p:spPr bwMode="auto">
            <a:xfrm>
              <a:off x="25490368" y="11283698"/>
              <a:ext cx="1127272" cy="3429253"/>
            </a:xfrm>
            <a:custGeom>
              <a:avLst/>
              <a:gdLst>
                <a:gd name="T0" fmla="*/ 43 w 711"/>
                <a:gd name="T1" fmla="*/ 0 h 2160"/>
                <a:gd name="T2" fmla="*/ 0 w 711"/>
                <a:gd name="T3" fmla="*/ 2160 h 2160"/>
                <a:gd name="T4" fmla="*/ 669 w 711"/>
                <a:gd name="T5" fmla="*/ 2160 h 2160"/>
                <a:gd name="T6" fmla="*/ 711 w 711"/>
                <a:gd name="T7" fmla="*/ 0 h 2160"/>
                <a:gd name="T8" fmla="*/ 43 w 711"/>
                <a:gd name="T9" fmla="*/ 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1" h="2160">
                  <a:moveTo>
                    <a:pt x="43" y="0"/>
                  </a:moveTo>
                  <a:lnTo>
                    <a:pt x="0" y="2160"/>
                  </a:lnTo>
                  <a:lnTo>
                    <a:pt x="669" y="2160"/>
                  </a:lnTo>
                  <a:lnTo>
                    <a:pt x="711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2" name="Freeform 76"/>
            <p:cNvSpPr>
              <a:spLocks/>
            </p:cNvSpPr>
            <p:nvPr/>
          </p:nvSpPr>
          <p:spPr bwMode="auto">
            <a:xfrm>
              <a:off x="18715156" y="11886134"/>
              <a:ext cx="968992" cy="2826817"/>
            </a:xfrm>
            <a:custGeom>
              <a:avLst/>
              <a:gdLst>
                <a:gd name="T0" fmla="*/ 125 w 612"/>
                <a:gd name="T1" fmla="*/ 0 h 1781"/>
                <a:gd name="T2" fmla="*/ 0 w 612"/>
                <a:gd name="T3" fmla="*/ 1781 h 1781"/>
                <a:gd name="T4" fmla="*/ 487 w 612"/>
                <a:gd name="T5" fmla="*/ 1781 h 1781"/>
                <a:gd name="T6" fmla="*/ 612 w 612"/>
                <a:gd name="T7" fmla="*/ 0 h 1781"/>
                <a:gd name="T8" fmla="*/ 125 w 612"/>
                <a:gd name="T9" fmla="*/ 0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2" h="1781">
                  <a:moveTo>
                    <a:pt x="125" y="0"/>
                  </a:moveTo>
                  <a:lnTo>
                    <a:pt x="0" y="1781"/>
                  </a:lnTo>
                  <a:lnTo>
                    <a:pt x="487" y="1781"/>
                  </a:lnTo>
                  <a:lnTo>
                    <a:pt x="612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3" name="Freeform 77"/>
            <p:cNvSpPr>
              <a:spLocks/>
            </p:cNvSpPr>
            <p:nvPr/>
          </p:nvSpPr>
          <p:spPr bwMode="auto">
            <a:xfrm>
              <a:off x="20919513" y="11886134"/>
              <a:ext cx="972851" cy="2826817"/>
            </a:xfrm>
            <a:custGeom>
              <a:avLst/>
              <a:gdLst>
                <a:gd name="T0" fmla="*/ 0 w 613"/>
                <a:gd name="T1" fmla="*/ 0 h 1781"/>
                <a:gd name="T2" fmla="*/ 123 w 613"/>
                <a:gd name="T3" fmla="*/ 1781 h 1781"/>
                <a:gd name="T4" fmla="*/ 613 w 613"/>
                <a:gd name="T5" fmla="*/ 1781 h 1781"/>
                <a:gd name="T6" fmla="*/ 487 w 613"/>
                <a:gd name="T7" fmla="*/ 0 h 1781"/>
                <a:gd name="T8" fmla="*/ 0 w 613"/>
                <a:gd name="T9" fmla="*/ 0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3" h="1781">
                  <a:moveTo>
                    <a:pt x="0" y="0"/>
                  </a:moveTo>
                  <a:lnTo>
                    <a:pt x="123" y="1781"/>
                  </a:lnTo>
                  <a:lnTo>
                    <a:pt x="613" y="1781"/>
                  </a:lnTo>
                  <a:lnTo>
                    <a:pt x="4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4" name="Freeform 78"/>
            <p:cNvSpPr>
              <a:spLocks/>
            </p:cNvSpPr>
            <p:nvPr/>
          </p:nvSpPr>
          <p:spPr bwMode="auto">
            <a:xfrm>
              <a:off x="28057613" y="12295482"/>
              <a:ext cx="1111830" cy="2417469"/>
            </a:xfrm>
            <a:custGeom>
              <a:avLst/>
              <a:gdLst>
                <a:gd name="T0" fmla="*/ 52 w 702"/>
                <a:gd name="T1" fmla="*/ 0 h 1523"/>
                <a:gd name="T2" fmla="*/ 0 w 702"/>
                <a:gd name="T3" fmla="*/ 1523 h 1523"/>
                <a:gd name="T4" fmla="*/ 650 w 702"/>
                <a:gd name="T5" fmla="*/ 1523 h 1523"/>
                <a:gd name="T6" fmla="*/ 702 w 702"/>
                <a:gd name="T7" fmla="*/ 0 h 1523"/>
                <a:gd name="T8" fmla="*/ 52 w 702"/>
                <a:gd name="T9" fmla="*/ 0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2" h="1523">
                  <a:moveTo>
                    <a:pt x="52" y="0"/>
                  </a:moveTo>
                  <a:lnTo>
                    <a:pt x="0" y="1523"/>
                  </a:lnTo>
                  <a:lnTo>
                    <a:pt x="650" y="1523"/>
                  </a:lnTo>
                  <a:lnTo>
                    <a:pt x="70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5" name="Freeform 79"/>
            <p:cNvSpPr>
              <a:spLocks/>
            </p:cNvSpPr>
            <p:nvPr/>
          </p:nvSpPr>
          <p:spPr bwMode="auto">
            <a:xfrm>
              <a:off x="22934705" y="11507680"/>
              <a:ext cx="2111703" cy="3205271"/>
            </a:xfrm>
            <a:custGeom>
              <a:avLst/>
              <a:gdLst>
                <a:gd name="T0" fmla="*/ 0 w 1330"/>
                <a:gd name="T1" fmla="*/ 187 h 2018"/>
                <a:gd name="T2" fmla="*/ 531 w 1330"/>
                <a:gd name="T3" fmla="*/ 2018 h 2018"/>
                <a:gd name="T4" fmla="*/ 1330 w 1330"/>
                <a:gd name="T5" fmla="*/ 2018 h 2018"/>
                <a:gd name="T6" fmla="*/ 758 w 1330"/>
                <a:gd name="T7" fmla="*/ 0 h 2018"/>
                <a:gd name="T8" fmla="*/ 0 w 1330"/>
                <a:gd name="T9" fmla="*/ 187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0" h="2018">
                  <a:moveTo>
                    <a:pt x="0" y="187"/>
                  </a:moveTo>
                  <a:lnTo>
                    <a:pt x="531" y="2018"/>
                  </a:lnTo>
                  <a:lnTo>
                    <a:pt x="1330" y="2018"/>
                  </a:lnTo>
                  <a:lnTo>
                    <a:pt x="758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6" name="Freeform 80"/>
            <p:cNvSpPr>
              <a:spLocks/>
            </p:cNvSpPr>
            <p:nvPr/>
          </p:nvSpPr>
          <p:spPr bwMode="auto">
            <a:xfrm>
              <a:off x="16356379" y="12608284"/>
              <a:ext cx="1605976" cy="2104667"/>
            </a:xfrm>
            <a:custGeom>
              <a:avLst/>
              <a:gdLst>
                <a:gd name="T0" fmla="*/ 250 w 1011"/>
                <a:gd name="T1" fmla="*/ 0 h 1325"/>
                <a:gd name="T2" fmla="*/ 0 w 1011"/>
                <a:gd name="T3" fmla="*/ 1325 h 1325"/>
                <a:gd name="T4" fmla="*/ 784 w 1011"/>
                <a:gd name="T5" fmla="*/ 1325 h 1325"/>
                <a:gd name="T6" fmla="*/ 1011 w 1011"/>
                <a:gd name="T7" fmla="*/ 178 h 1325"/>
                <a:gd name="T8" fmla="*/ 250 w 1011"/>
                <a:gd name="T9" fmla="*/ 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1" h="1325">
                  <a:moveTo>
                    <a:pt x="250" y="0"/>
                  </a:moveTo>
                  <a:lnTo>
                    <a:pt x="0" y="1325"/>
                  </a:lnTo>
                  <a:lnTo>
                    <a:pt x="784" y="1325"/>
                  </a:lnTo>
                  <a:lnTo>
                    <a:pt x="1011" y="17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7" name="Freeform 81"/>
            <p:cNvSpPr>
              <a:spLocks/>
            </p:cNvSpPr>
            <p:nvPr/>
          </p:nvSpPr>
          <p:spPr bwMode="auto">
            <a:xfrm>
              <a:off x="30254249" y="13195273"/>
              <a:ext cx="1432252" cy="1517678"/>
            </a:xfrm>
            <a:custGeom>
              <a:avLst/>
              <a:gdLst>
                <a:gd name="T0" fmla="*/ 777 w 902"/>
                <a:gd name="T1" fmla="*/ 0 h 956"/>
                <a:gd name="T2" fmla="*/ 0 w 902"/>
                <a:gd name="T3" fmla="*/ 76 h 956"/>
                <a:gd name="T4" fmla="*/ 120 w 902"/>
                <a:gd name="T5" fmla="*/ 956 h 956"/>
                <a:gd name="T6" fmla="*/ 902 w 902"/>
                <a:gd name="T7" fmla="*/ 956 h 956"/>
                <a:gd name="T8" fmla="*/ 777 w 902"/>
                <a:gd name="T9" fmla="*/ 0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956">
                  <a:moveTo>
                    <a:pt x="777" y="0"/>
                  </a:moveTo>
                  <a:lnTo>
                    <a:pt x="0" y="76"/>
                  </a:lnTo>
                  <a:lnTo>
                    <a:pt x="120" y="956"/>
                  </a:lnTo>
                  <a:lnTo>
                    <a:pt x="902" y="956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14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Empower enterprise mobility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9240" y="1187939"/>
            <a:ext cx="4519812" cy="896425"/>
          </a:xfrm>
          <a:prstGeom prst="rect">
            <a:avLst/>
          </a:prstGeom>
          <a:noFill/>
        </p:spPr>
        <p:txBody>
          <a:bodyPr wrap="square" lIns="179285" tIns="134464" rIns="179285" bIns="179285" rtlCol="0">
            <a:noAutofit/>
          </a:bodyPr>
          <a:lstStyle/>
          <a:p>
            <a:pPr defTabSz="896386">
              <a:lnSpc>
                <a:spcPct val="90000"/>
              </a:lnSpc>
            </a:pPr>
            <a:r>
              <a:rPr lang="en-US" sz="2941" kern="0" spc="-49" dirty="0">
                <a:solidFill>
                  <a:srgbClr val="008272"/>
                </a:solidFill>
                <a:latin typeface="Segoe UI Light"/>
                <a:cs typeface="Segoe UI Light"/>
              </a:rPr>
              <a:t>Mobility is the new normal</a:t>
            </a:r>
          </a:p>
          <a:p>
            <a:pPr defTabSz="896386">
              <a:lnSpc>
                <a:spcPct val="90000"/>
              </a:lnSpc>
            </a:pPr>
            <a:endParaRPr lang="en-US" sz="2941" kern="0" spc="-49" dirty="0">
              <a:solidFill>
                <a:srgbClr val="008272"/>
              </a:solidFill>
              <a:latin typeface="Segoe UI Light"/>
              <a:cs typeface="Segoe UI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9302" y="1675140"/>
            <a:ext cx="5242556" cy="1597979"/>
          </a:xfrm>
          <a:prstGeom prst="rect">
            <a:avLst/>
          </a:prstGeom>
          <a:noFill/>
        </p:spPr>
        <p:txBody>
          <a:bodyPr wrap="square" lIns="179285" tIns="134464" rIns="179285" bIns="179285" rtlCol="0">
            <a:noAutofit/>
          </a:bodyPr>
          <a:lstStyle/>
          <a:p>
            <a:pPr defTabSz="896386">
              <a:lnSpc>
                <a:spcPts val="1519"/>
              </a:lnSpc>
            </a:pPr>
            <a:r>
              <a:rPr lang="en-US" sz="980" kern="0" dirty="0">
                <a:solidFill>
                  <a:sysClr val="windowText" lastClr="000000"/>
                </a:solidFill>
              </a:rPr>
              <a:t>How people work has changed significantly. New form factors, apps, and working practices all play a role in the shift towards enterprise mobility. Enterprise mobility </a:t>
            </a:r>
            <a:br>
              <a:rPr lang="en-US" sz="980" kern="0" dirty="0">
                <a:solidFill>
                  <a:sysClr val="windowText" lastClr="000000"/>
                </a:solidFill>
              </a:rPr>
            </a:br>
            <a:r>
              <a:rPr lang="en-US" sz="980" kern="0" dirty="0">
                <a:solidFill>
                  <a:sysClr val="windowText" lastClr="000000"/>
                </a:solidFill>
              </a:rPr>
              <a:t>from Microsoft provides a complete solution that encompasses user, device, application, and data management. A people-centric approach builds on existing investments and skills and offers a credible one-vendor solution to customers looking to rationalize their</a:t>
            </a:r>
            <a:br>
              <a:rPr lang="en-US" sz="980" kern="0" dirty="0">
                <a:solidFill>
                  <a:sysClr val="windowText" lastClr="000000"/>
                </a:solidFill>
              </a:rPr>
            </a:br>
            <a:r>
              <a:rPr lang="en-US" sz="980" kern="0" dirty="0">
                <a:solidFill>
                  <a:sysClr val="windowText" lastClr="000000"/>
                </a:solidFill>
              </a:rPr>
              <a:t>environment. With strong capabilities to manage user identity, devices, and data protection you can address three </a:t>
            </a:r>
            <a:r>
              <a:rPr lang="en-US" sz="980" kern="0">
                <a:solidFill>
                  <a:sysClr val="windowText" lastClr="000000"/>
                </a:solidFill>
              </a:rPr>
              <a:t>constant business requirements</a:t>
            </a:r>
            <a:r>
              <a:rPr lang="en-US" sz="980" kern="0" dirty="0">
                <a:solidFill>
                  <a:sysClr val="windowText" lastClr="000000"/>
                </a:solidFill>
              </a:rPr>
              <a:t>: empowering users, protecting data, and controlling costs and resources.</a:t>
            </a:r>
          </a:p>
          <a:p>
            <a:pPr defTabSz="896386">
              <a:lnSpc>
                <a:spcPts val="1372"/>
              </a:lnSpc>
            </a:pPr>
            <a:endParaRPr lang="en-US" sz="980" kern="0" dirty="0">
              <a:solidFill>
                <a:sysClr val="windowText" lastClr="000000"/>
              </a:solidFill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45453" y="3107210"/>
            <a:ext cx="1424795" cy="1034830"/>
          </a:xfrm>
          <a:prstGeom prst="rect">
            <a:avLst/>
          </a:prstGeom>
          <a:noFill/>
        </p:spPr>
        <p:txBody>
          <a:bodyPr wrap="square" lIns="179285" tIns="134464" rIns="179285" bIns="179285" rtlCol="0" anchor="t">
            <a:noAutofit/>
          </a:bodyPr>
          <a:lstStyle/>
          <a:p>
            <a:pPr defTabSz="896386">
              <a:lnSpc>
                <a:spcPts val="1686"/>
              </a:lnSpc>
              <a:spcAft>
                <a:spcPts val="588"/>
              </a:spcAft>
            </a:pPr>
            <a:r>
              <a:rPr lang="en-US" sz="1568" kern="0" spc="-49" dirty="0">
                <a:solidFill>
                  <a:srgbClr val="008272"/>
                </a:solidFill>
                <a:latin typeface="Segoe UI Light"/>
                <a:cs typeface="Segoe UI Light"/>
              </a:rPr>
              <a:t>Hybrid identity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123612" y="3107210"/>
            <a:ext cx="1586672" cy="1034830"/>
          </a:xfrm>
          <a:prstGeom prst="rect">
            <a:avLst/>
          </a:prstGeom>
          <a:noFill/>
        </p:spPr>
        <p:txBody>
          <a:bodyPr wrap="square" lIns="179285" tIns="134464" rIns="179285" bIns="179285" rtlCol="0" anchor="t">
            <a:noAutofit/>
          </a:bodyPr>
          <a:lstStyle/>
          <a:p>
            <a:pPr defTabSz="896386">
              <a:lnSpc>
                <a:spcPts val="1686"/>
              </a:lnSpc>
              <a:spcAft>
                <a:spcPts val="588"/>
              </a:spcAft>
            </a:pPr>
            <a:r>
              <a:rPr lang="en-US" sz="1568" kern="0" spc="-49" dirty="0">
                <a:solidFill>
                  <a:srgbClr val="008272"/>
                </a:solidFill>
                <a:latin typeface="Segoe UI Light"/>
                <a:cs typeface="Segoe UI Light"/>
              </a:rPr>
              <a:t>Mobile device &amp; application management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779632" y="3107210"/>
            <a:ext cx="1586672" cy="1034830"/>
          </a:xfrm>
          <a:prstGeom prst="rect">
            <a:avLst/>
          </a:prstGeom>
          <a:noFill/>
        </p:spPr>
        <p:txBody>
          <a:bodyPr wrap="square" lIns="179285" tIns="134464" rIns="179285" bIns="179285" rtlCol="0" anchor="t">
            <a:noAutofit/>
          </a:bodyPr>
          <a:lstStyle/>
          <a:p>
            <a:pPr defTabSz="896386">
              <a:lnSpc>
                <a:spcPts val="1686"/>
              </a:lnSpc>
              <a:spcAft>
                <a:spcPts val="588"/>
              </a:spcAft>
            </a:pPr>
            <a:r>
              <a:rPr lang="en-US" sz="1568" kern="0" spc="-49" dirty="0">
                <a:solidFill>
                  <a:srgbClr val="008272"/>
                </a:solidFill>
                <a:latin typeface="Segoe UI Light"/>
                <a:cs typeface="Segoe UI Light"/>
              </a:rPr>
              <a:t>Access &amp; information protection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94353" y="3943373"/>
            <a:ext cx="1464884" cy="684416"/>
          </a:xfrm>
          <a:prstGeom prst="rect">
            <a:avLst/>
          </a:prstGeom>
          <a:noFill/>
        </p:spPr>
        <p:txBody>
          <a:bodyPr wrap="square" lIns="0" tIns="0" rIns="179285" bIns="0" rtlCol="0">
            <a:spAutoFit/>
          </a:bodyPr>
          <a:lstStyle/>
          <a:p>
            <a:pPr defTabSz="896386">
              <a:lnSpc>
                <a:spcPct val="114000"/>
              </a:lnSpc>
            </a:pPr>
            <a:r>
              <a:rPr lang="en-US" sz="980" kern="0" dirty="0">
                <a:solidFill>
                  <a:sysClr val="windowText" lastClr="000000"/>
                </a:solidFill>
              </a:rPr>
              <a:t>Empower users with self-service and consistent single </a:t>
            </a:r>
            <a:br>
              <a:rPr lang="en-US" sz="980" kern="0" dirty="0">
                <a:solidFill>
                  <a:sysClr val="windowText" lastClr="000000"/>
                </a:solidFill>
              </a:rPr>
            </a:br>
            <a:r>
              <a:rPr lang="en-US" sz="980" kern="0" dirty="0">
                <a:solidFill>
                  <a:sysClr val="windowText" lastClr="000000"/>
                </a:solidFill>
              </a:rPr>
              <a:t>sign-on experiences.</a:t>
            </a:r>
            <a:endParaRPr lang="en-US" sz="980" kern="0" dirty="0">
              <a:solidFill>
                <a:sysClr val="windowText" lastClr="000000"/>
              </a:solidFill>
              <a:cs typeface="Segoe UI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98855" y="3941695"/>
            <a:ext cx="1623883" cy="684416"/>
          </a:xfrm>
          <a:prstGeom prst="rect">
            <a:avLst/>
          </a:prstGeom>
          <a:noFill/>
        </p:spPr>
        <p:txBody>
          <a:bodyPr wrap="square" lIns="0" tIns="0" rIns="179285" bIns="0" rtlCol="0">
            <a:spAutoFit/>
          </a:bodyPr>
          <a:lstStyle/>
          <a:p>
            <a:pPr defTabSz="896386">
              <a:lnSpc>
                <a:spcPct val="114000"/>
              </a:lnSpc>
            </a:pPr>
            <a:r>
              <a:rPr lang="en-US" sz="980" kern="0" dirty="0">
                <a:solidFill>
                  <a:sysClr val="windowText" lastClr="000000"/>
                </a:solidFill>
              </a:rPr>
              <a:t>Give users access to workplace assets from almost any device while ensuring compliance. </a:t>
            </a:r>
            <a:endParaRPr lang="en-US" sz="980" kern="0" dirty="0">
              <a:solidFill>
                <a:sysClr val="windowText" lastClr="000000"/>
              </a:solidFill>
              <a:cs typeface="Segoe U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521803" y="3941696"/>
            <a:ext cx="1400958" cy="512432"/>
          </a:xfrm>
          <a:prstGeom prst="rect">
            <a:avLst/>
          </a:prstGeom>
          <a:noFill/>
        </p:spPr>
        <p:txBody>
          <a:bodyPr wrap="square" lIns="0" tIns="0" rIns="179285" bIns="0" rtlCol="0">
            <a:spAutoFit/>
          </a:bodyPr>
          <a:lstStyle/>
          <a:p>
            <a:pPr defTabSz="896386">
              <a:lnSpc>
                <a:spcPct val="114000"/>
              </a:lnSpc>
            </a:pPr>
            <a:r>
              <a:rPr lang="en-US" sz="980" kern="0" dirty="0">
                <a:solidFill>
                  <a:sysClr val="windowText" lastClr="000000"/>
                </a:solidFill>
              </a:rPr>
              <a:t>Provide a full and rich Windows experience across user devices.</a:t>
            </a:r>
            <a:endParaRPr lang="en-US" sz="980" kern="0" dirty="0">
              <a:solidFill>
                <a:sysClr val="windowText" lastClr="000000"/>
              </a:solidFill>
              <a:cs typeface="Segoe UI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267683" y="4773638"/>
            <a:ext cx="10220176" cy="1434248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94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Getting started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958515" y="4773638"/>
            <a:ext cx="5020262" cy="1682124"/>
          </a:xfrm>
          <a:prstGeom prst="rect">
            <a:avLst/>
          </a:prstGeom>
          <a:noFill/>
        </p:spPr>
        <p:txBody>
          <a:bodyPr wrap="square" lIns="179285" tIns="134464" rIns="89642" bIns="179285" rtlCol="0">
            <a:spAutoFit/>
          </a:bodyPr>
          <a:lstStyle/>
          <a:p>
            <a:pPr marL="0" lvl="1" defTabSz="896386">
              <a:lnSpc>
                <a:spcPct val="114000"/>
              </a:lnSpc>
              <a:spcAft>
                <a:spcPts val="588"/>
              </a:spcAft>
              <a:buSzPct val="125000"/>
            </a:pPr>
            <a:r>
              <a:rPr lang="en-US" sz="1274" b="1" kern="0" dirty="0">
                <a:solidFill>
                  <a:schemeClr val="bg1"/>
                </a:solidFill>
                <a:latin typeface="Segoe UI  "/>
                <a:cs typeface="Segoe UI  "/>
              </a:rPr>
              <a:t>Empower enterprise mobility to:</a:t>
            </a:r>
          </a:p>
          <a:p>
            <a:pPr marL="168072" lvl="1" indent="-168072" defTabSz="896386">
              <a:lnSpc>
                <a:spcPct val="114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1078" kern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Empower your users</a:t>
            </a:r>
          </a:p>
          <a:p>
            <a:pPr marL="168072" lvl="1" indent="-168072" defTabSz="896386">
              <a:lnSpc>
                <a:spcPct val="114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1078" kern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Help IT protect your data</a:t>
            </a:r>
          </a:p>
          <a:p>
            <a:pPr marL="168072" lvl="1" indent="-168072" defTabSz="896386">
              <a:lnSpc>
                <a:spcPct val="114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1078" kern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Unify your environment</a:t>
            </a:r>
          </a:p>
          <a:p>
            <a:pPr marL="168072" lvl="1" indent="-168072" defTabSz="896386">
              <a:lnSpc>
                <a:spcPct val="114000"/>
              </a:lnSpc>
              <a:buSzPct val="125000"/>
              <a:buFont typeface="Arial" panose="020B0604020202020204" pitchFamily="34" charset="0"/>
              <a:buChar char="•"/>
            </a:pPr>
            <a:endParaRPr lang="en-US" sz="1372" kern="0" dirty="0">
              <a:solidFill>
                <a:schemeClr val="bg1"/>
              </a:solidFill>
              <a:cs typeface="Segoe UI"/>
            </a:endParaRPr>
          </a:p>
          <a:p>
            <a:pPr marL="0" lvl="1" defTabSz="896386">
              <a:lnSpc>
                <a:spcPct val="114000"/>
              </a:lnSpc>
              <a:spcAft>
                <a:spcPts val="588"/>
              </a:spcAft>
              <a:buSzPct val="125000"/>
            </a:pPr>
            <a:endParaRPr lang="en-US" sz="1372" b="1" kern="0" dirty="0">
              <a:solidFill>
                <a:schemeClr val="bg1"/>
              </a:solidFill>
              <a:cs typeface="Segoe UI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0487860" y="4773638"/>
            <a:ext cx="1434902" cy="1434248"/>
          </a:xfrm>
          <a:prstGeom prst="rect">
            <a:avLst/>
          </a:prstGeom>
          <a:solidFill>
            <a:srgbClr val="00B29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549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47459" y="5704863"/>
            <a:ext cx="5832173" cy="535816"/>
          </a:xfrm>
          <a:prstGeom prst="rect">
            <a:avLst/>
          </a:prstGeom>
          <a:noFill/>
        </p:spPr>
        <p:txBody>
          <a:bodyPr wrap="square" lIns="179285" tIns="134464" rIns="89642" bIns="179285" rtlCol="0">
            <a:spAutoFit/>
          </a:bodyPr>
          <a:lstStyle/>
          <a:p>
            <a:pPr marL="0" lvl="1" defTabSz="896386">
              <a:lnSpc>
                <a:spcPct val="114000"/>
              </a:lnSpc>
              <a:spcAft>
                <a:spcPts val="588"/>
              </a:spcAft>
              <a:buSzPct val="125000"/>
            </a:pPr>
            <a:r>
              <a:rPr lang="en-US" sz="1274" b="1" kern="0" dirty="0">
                <a:solidFill>
                  <a:schemeClr val="bg1"/>
                </a:solidFill>
                <a:cs typeface="Segoe UI"/>
              </a:rPr>
              <a:t>Get started today by visiting:  </a:t>
            </a:r>
            <a:r>
              <a:rPr lang="en-US" sz="1274" kern="0" dirty="0">
                <a:solidFill>
                  <a:schemeClr val="bg1"/>
                </a:solidFill>
                <a:cs typeface="Segoe UI"/>
              </a:rPr>
              <a:t>www.microsoft.com/enterprisemobility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0346721" y="3107210"/>
            <a:ext cx="1584393" cy="1034830"/>
          </a:xfrm>
          <a:prstGeom prst="rect">
            <a:avLst/>
          </a:prstGeom>
          <a:noFill/>
        </p:spPr>
        <p:txBody>
          <a:bodyPr wrap="square" lIns="179285" tIns="134464" rIns="179285" bIns="179285" rtlCol="0" anchor="t">
            <a:noAutofit/>
          </a:bodyPr>
          <a:lstStyle/>
          <a:p>
            <a:pPr defTabSz="896386">
              <a:lnSpc>
                <a:spcPts val="1686"/>
              </a:lnSpc>
              <a:spcAft>
                <a:spcPts val="588"/>
              </a:spcAft>
            </a:pPr>
            <a:r>
              <a:rPr lang="en-US" sz="1568" kern="0" spc="-49" dirty="0">
                <a:solidFill>
                  <a:srgbClr val="008272"/>
                </a:solidFill>
                <a:latin typeface="Segoe UI Light"/>
                <a:cs typeface="Segoe UI Light"/>
              </a:rPr>
              <a:t>Desktop Virtualization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8970182" y="3941696"/>
            <a:ext cx="1554813" cy="512432"/>
          </a:xfrm>
          <a:prstGeom prst="rect">
            <a:avLst/>
          </a:prstGeom>
          <a:noFill/>
        </p:spPr>
        <p:txBody>
          <a:bodyPr wrap="square" lIns="0" tIns="0" rIns="179285" bIns="0" rtlCol="0">
            <a:spAutoFit/>
          </a:bodyPr>
          <a:lstStyle/>
          <a:p>
            <a:pPr defTabSz="896386">
              <a:lnSpc>
                <a:spcPct val="114000"/>
              </a:lnSpc>
            </a:pPr>
            <a:r>
              <a:rPr lang="en-US" sz="980" kern="0" dirty="0">
                <a:solidFill>
                  <a:sysClr val="windowText" lastClr="000000"/>
                </a:solidFill>
              </a:rPr>
              <a:t>Centralize data, </a:t>
            </a:r>
            <a:r>
              <a:rPr lang="en-US" sz="980" kern="0">
                <a:solidFill>
                  <a:sysClr val="windowText" lastClr="000000"/>
                </a:solidFill>
              </a:rPr>
              <a:t>classify information, </a:t>
            </a:r>
            <a:r>
              <a:rPr lang="en-US" sz="980" kern="0" dirty="0">
                <a:solidFill>
                  <a:sysClr val="windowText" lastClr="000000"/>
                </a:solidFill>
              </a:rPr>
              <a:t>and control access to the datacenter.</a:t>
            </a:r>
            <a:endParaRPr lang="en-US" sz="980" kern="0" dirty="0">
              <a:solidFill>
                <a:sysClr val="windowText" lastClr="000000"/>
              </a:solidFill>
              <a:cs typeface="Segoe UI"/>
            </a:endParaRPr>
          </a:p>
        </p:txBody>
      </p:sp>
      <p:pic>
        <p:nvPicPr>
          <p:cNvPr id="2" name="Picture 1" descr="MSFT_logo_rgb_C-Gray_D_rev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7" y="6427342"/>
            <a:ext cx="838698" cy="179283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726" y="4938783"/>
            <a:ext cx="1103959" cy="110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135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7-30269_Server &amp; Tools Business_16x9">
  <a:themeElements>
    <a:clrScheme name="00B294">
      <a:dk1>
        <a:srgbClr val="505050"/>
      </a:dk1>
      <a:lt1>
        <a:srgbClr val="FFFFFF"/>
      </a:lt1>
      <a:dk2>
        <a:srgbClr val="000000"/>
      </a:dk2>
      <a:lt2>
        <a:srgbClr val="D2D2D2"/>
      </a:lt2>
      <a:accent1>
        <a:srgbClr val="002050"/>
      </a:accent1>
      <a:accent2>
        <a:srgbClr val="0078D7"/>
      </a:accent2>
      <a:accent3>
        <a:srgbClr val="00B294"/>
      </a:accent3>
      <a:accent4>
        <a:srgbClr val="D2D2D2"/>
      </a:accent4>
      <a:accent5>
        <a:srgbClr val="737373"/>
      </a:accent5>
      <a:accent6>
        <a:srgbClr val="505050"/>
      </a:accent6>
      <a:hlink>
        <a:srgbClr val="FFFFFF"/>
      </a:hlink>
      <a:folHlink>
        <a:srgbClr val="96969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182880" tIns="146304" rIns="182880" bIns="146304" rtlCol="0">
        <a:spAutoFit/>
      </a:bodyPr>
      <a:lstStyle>
        <a:defPPr>
          <a:lnSpc>
            <a:spcPct val="90000"/>
          </a:lnSpc>
          <a:defRPr sz="24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eople-Centric IT Customer Conversation Deck - Full Deck 2 Oct_v03.pptx" id="{CDD58DAD-3C0C-4EE5-BCF6-8EEC9E02A637}" vid="{142E583D-6DCD-4F9B-876C-242AC5EFF6D0}"/>
    </a:ext>
  </a:extLst>
</a:theme>
</file>

<file path=ppt/theme/theme2.xml><?xml version="1.0" encoding="utf-8"?>
<a:theme xmlns:a="http://schemas.openxmlformats.org/drawingml/2006/main" name="MSVID_White_16x9_2012-08-18">
  <a:themeElements>
    <a:clrScheme name="Custom 10">
      <a:dk1>
        <a:srgbClr val="505050"/>
      </a:dk1>
      <a:lt1>
        <a:srgbClr val="FFFFFF"/>
      </a:lt1>
      <a:dk2>
        <a:srgbClr val="68217A"/>
      </a:dk2>
      <a:lt2>
        <a:srgbClr val="D2D2D2"/>
      </a:lt2>
      <a:accent1>
        <a:srgbClr val="68217A"/>
      </a:accent1>
      <a:accent2>
        <a:srgbClr val="008272"/>
      </a:accent2>
      <a:accent3>
        <a:srgbClr val="0072C6"/>
      </a:accent3>
      <a:accent4>
        <a:srgbClr val="B4009E"/>
      </a:accent4>
      <a:accent5>
        <a:srgbClr val="442359"/>
      </a:accent5>
      <a:accent6>
        <a:srgbClr val="002050"/>
      </a:accent6>
      <a:hlink>
        <a:srgbClr val="FFFFFF"/>
      </a:hlink>
      <a:folHlink>
        <a:srgbClr val="FFFF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e9946e3-f9a0-41e4-9b22-58e2cc8fa95c">
      <UserInfo>
        <DisplayName>Arturo Vazquez Alvarez</DisplayName>
        <AccountId>791</AccountId>
        <AccountType/>
      </UserInfo>
      <UserInfo>
        <DisplayName>Jonathan Gonzalez Flores</DisplayName>
        <AccountId>1048</AccountId>
        <AccountType/>
      </UserInfo>
      <UserInfo>
        <DisplayName>Jose Miguel Izaguirre Garate (MXP Industrial S.A. DE C.V.)</DisplayName>
        <AccountId>548</AccountId>
        <AccountType/>
      </UserInfo>
      <UserInfo>
        <DisplayName>Alejandro Garcia Sanchez (MXP Industrial S.A. DE C.V.)</DisplayName>
        <AccountId>8223</AccountId>
        <AccountType/>
      </UserInfo>
      <UserInfo>
        <DisplayName>Gabriela Treviño Moreno (MXP Industrial S.A. DE C.V.)</DisplayName>
        <AccountId>1414</AccountId>
        <AccountType/>
      </UserInfo>
      <UserInfo>
        <DisplayName>Fabiola Ochoa Rubalcava</DisplayName>
        <AccountId>8224</AccountId>
        <AccountType/>
      </UserInfo>
      <UserInfo>
        <DisplayName>Marin Irepan Gembe Gonzalez (MXP Industrial S.A. DE C.V.)</DisplayName>
        <AccountId>8225</AccountId>
        <AccountType/>
      </UserInfo>
    </SharedWithUsers>
    <_ShortcutUrl xmlns="d998fb76-9a2a-468e-b3b9-73e6011ded53">
      <Url xsi:nil="true"/>
      <Description xsi:nil="true"/>
    </_Shortcut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7F171FDBFD134D9DB5CFD30BF9EBF2" ma:contentTypeVersion="3" ma:contentTypeDescription="Create a new document." ma:contentTypeScope="" ma:versionID="402f8dca69ab7acfac722918f8e9d211">
  <xsd:schema xmlns:xsd="http://www.w3.org/2001/XMLSchema" xmlns:xs="http://www.w3.org/2001/XMLSchema" xmlns:p="http://schemas.microsoft.com/office/2006/metadata/properties" xmlns:ns2="d998fb76-9a2a-468e-b3b9-73e6011ded53" xmlns:ns3="1e9946e3-f9a0-41e4-9b22-58e2cc8fa95c" targetNamespace="http://schemas.microsoft.com/office/2006/metadata/properties" ma:root="true" ma:fieldsID="1be315c11ab3ee19185f326326b6632f" ns2:_="" ns3:_="">
    <xsd:import namespace="d998fb76-9a2a-468e-b3b9-73e6011ded53"/>
    <xsd:import namespace="1e9946e3-f9a0-41e4-9b22-58e2cc8fa95c"/>
    <xsd:element name="properties">
      <xsd:complexType>
        <xsd:sequence>
          <xsd:element name="documentManagement">
            <xsd:complexType>
              <xsd:all>
                <xsd:element ref="ns2:_ShortcutUr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98fb76-9a2a-468e-b3b9-73e6011ded53" elementFormDefault="qualified">
    <xsd:import namespace="http://schemas.microsoft.com/office/2006/documentManagement/types"/>
    <xsd:import namespace="http://schemas.microsoft.com/office/infopath/2007/PartnerControls"/>
    <xsd:element name="_ShortcutUrl" ma:index="8" nillable="true" ma:displayName="_ShortcutUrl" ma:hidden="true" ma:internalName="_Shortcut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9946e3-f9a0-41e4-9b22-58e2cc8fa95c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7D4CEE-4A6E-444C-9F48-154C694282ED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e9946e3-f9a0-41e4-9b22-58e2cc8fa95c"/>
    <ds:schemaRef ds:uri="http://purl.org/dc/dcmitype/"/>
    <ds:schemaRef ds:uri="http://schemas.microsoft.com/office/infopath/2007/PartnerControls"/>
    <ds:schemaRef ds:uri="d998fb76-9a2a-468e-b3b9-73e6011ded5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547E796-3336-4CA3-A039-C51122E807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2616E1-73BE-427A-8E0B-FE1007D13C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98fb76-9a2a-468e-b3b9-73e6011ded53"/>
    <ds:schemaRef ds:uri="1e9946e3-f9a0-41e4-9b22-58e2cc8fa9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122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ＭＳ Ｐゴシック</vt:lpstr>
      <vt:lpstr>Arial</vt:lpstr>
      <vt:lpstr>Calibri</vt:lpstr>
      <vt:lpstr>Segoe UI</vt:lpstr>
      <vt:lpstr>Segoe UI  </vt:lpstr>
      <vt:lpstr>Segoe UI Light</vt:lpstr>
      <vt:lpstr>Wingdings</vt:lpstr>
      <vt:lpstr>7-30269_Server &amp; Tools Business_16x9</vt:lpstr>
      <vt:lpstr>MSVID_White_16x9_2012-08-18</vt:lpstr>
      <vt:lpstr>Empower enterprise mobility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Eumar Assis</dc:creator>
  <cp:lastModifiedBy>Phil Meadows</cp:lastModifiedBy>
  <cp:revision>28</cp:revision>
  <dcterms:created xsi:type="dcterms:W3CDTF">2015-09-01T15:53:33Z</dcterms:created>
  <dcterms:modified xsi:type="dcterms:W3CDTF">2016-03-09T18:00:10Z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0x010100AB7F171FDBFD134D9DB5CFD30BF9EBF2</vt:lpwstr>
  </property>
</Properties>
</file>