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A1896-7003-4A95-A539-7FF42156285C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5417-CB69-4250-A784-34F3717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145B52-70C5-4D83-B8F6-9285D171CC1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96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7988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5" y="1944336"/>
            <a:ext cx="4298019" cy="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V="1">
            <a:off x="3829460" y="3182157"/>
            <a:ext cx="1951" cy="419612"/>
          </a:xfrm>
          <a:prstGeom prst="straightConnector1">
            <a:avLst/>
          </a:prstGeom>
          <a:ln w="28575" cap="rnd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077388" y="5580265"/>
            <a:ext cx="1007925" cy="723291"/>
            <a:chOff x="7398938" y="5620029"/>
            <a:chExt cx="1132936" cy="8388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8938" y="5620029"/>
              <a:ext cx="1132936" cy="8388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2147" y="5810552"/>
              <a:ext cx="317416" cy="322505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150094" y="5214082"/>
            <a:ext cx="1338194" cy="1316868"/>
            <a:chOff x="9694761" y="4325156"/>
            <a:chExt cx="1393809" cy="1436789"/>
          </a:xfrm>
        </p:grpSpPr>
        <p:grpSp>
          <p:nvGrpSpPr>
            <p:cNvPr id="22" name="Group 21"/>
            <p:cNvGrpSpPr/>
            <p:nvPr/>
          </p:nvGrpSpPr>
          <p:grpSpPr>
            <a:xfrm>
              <a:off x="9887672" y="4325156"/>
              <a:ext cx="1007987" cy="654037"/>
              <a:chOff x="9144068" y="5900035"/>
              <a:chExt cx="1221734" cy="792728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4068" y="5900035"/>
                <a:ext cx="1221734" cy="792728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1987" y="6044933"/>
                <a:ext cx="491274" cy="499154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9694761" y="5081064"/>
              <a:ext cx="1393809" cy="680881"/>
              <a:chOff x="9694761" y="5081064"/>
              <a:chExt cx="1393809" cy="68088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9694761" y="5081064"/>
                <a:ext cx="398388" cy="680881"/>
                <a:chOff x="9575217" y="4997445"/>
                <a:chExt cx="490572" cy="838432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75217" y="4997445"/>
                  <a:ext cx="490572" cy="838432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97772" y="5237621"/>
                  <a:ext cx="252137" cy="276150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/>
              <p:cNvGrpSpPr/>
              <p:nvPr/>
            </p:nvGrpSpPr>
            <p:grpSpPr>
              <a:xfrm>
                <a:off x="10166770" y="5081065"/>
                <a:ext cx="379859" cy="680880"/>
                <a:chOff x="10146847" y="4997445"/>
                <a:chExt cx="466117" cy="835493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46847" y="4997445"/>
                  <a:ext cx="466117" cy="835493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5703" y="5245349"/>
                  <a:ext cx="256578" cy="26069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/>
              <p:cNvGrpSpPr/>
              <p:nvPr/>
            </p:nvGrpSpPr>
            <p:grpSpPr>
              <a:xfrm>
                <a:off x="10595901" y="5081065"/>
                <a:ext cx="492669" cy="680880"/>
                <a:chOff x="8892965" y="4997445"/>
                <a:chExt cx="597851" cy="826244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92965" y="4997445"/>
                  <a:ext cx="597851" cy="826244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22623" y="5167487"/>
                  <a:ext cx="337877" cy="416419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48" name="Straight Arrow Connector 47"/>
          <p:cNvCxnSpPr/>
          <p:nvPr/>
        </p:nvCxnSpPr>
        <p:spPr>
          <a:xfrm flipV="1">
            <a:off x="3820632" y="4688736"/>
            <a:ext cx="1951" cy="419612"/>
          </a:xfrm>
          <a:prstGeom prst="straightConnector1">
            <a:avLst/>
          </a:prstGeom>
          <a:ln w="28575" cap="rnd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94731" y="6427906"/>
            <a:ext cx="1852094" cy="464758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algn="ctr" defTabSz="932597">
              <a:lnSpc>
                <a:spcPct val="90000"/>
              </a:lnSpc>
            </a:pPr>
            <a:r>
              <a:rPr lang="en-GB" sz="1199" spc="-50" dirty="0">
                <a:solidFill>
                  <a:srgbClr val="505050"/>
                </a:solidFill>
                <a:cs typeface="Segoe UI" panose="020B0502040204020203" pitchFamily="34" charset="0"/>
              </a:rPr>
              <a:t>Mobile devices and PCs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684913" y="1331070"/>
            <a:ext cx="0" cy="54856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619786" y="5757601"/>
            <a:ext cx="1007925" cy="723291"/>
            <a:chOff x="7398938" y="5620029"/>
            <a:chExt cx="1132936" cy="838892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8938" y="5620029"/>
              <a:ext cx="1132936" cy="83889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2147" y="5810552"/>
              <a:ext cx="317416" cy="322505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10167133" y="5187323"/>
            <a:ext cx="1338194" cy="1316868"/>
            <a:chOff x="9694761" y="4325156"/>
            <a:chExt cx="1393809" cy="1436789"/>
          </a:xfrm>
        </p:grpSpPr>
        <p:grpSp>
          <p:nvGrpSpPr>
            <p:cNvPr id="59" name="Group 58"/>
            <p:cNvGrpSpPr/>
            <p:nvPr/>
          </p:nvGrpSpPr>
          <p:grpSpPr>
            <a:xfrm>
              <a:off x="9887672" y="4325156"/>
              <a:ext cx="1007987" cy="654037"/>
              <a:chOff x="9144068" y="5900035"/>
              <a:chExt cx="1221734" cy="79272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44068" y="5900035"/>
                <a:ext cx="1221734" cy="792728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01987" y="6044933"/>
                <a:ext cx="491274" cy="499154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9694761" y="5081064"/>
              <a:ext cx="1393809" cy="680881"/>
              <a:chOff x="9694761" y="5081064"/>
              <a:chExt cx="1393809" cy="680881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9694761" y="5081064"/>
                <a:ext cx="398388" cy="680881"/>
                <a:chOff x="9575217" y="4997445"/>
                <a:chExt cx="490572" cy="838432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75217" y="4997445"/>
                  <a:ext cx="490572" cy="838432"/>
                </a:xfrm>
                <a:prstGeom prst="rect">
                  <a:avLst/>
                </a:prstGeom>
              </p:spPr>
            </p:pic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97772" y="5237621"/>
                  <a:ext cx="252137" cy="276150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/>
              <p:cNvGrpSpPr/>
              <p:nvPr/>
            </p:nvGrpSpPr>
            <p:grpSpPr>
              <a:xfrm>
                <a:off x="10166770" y="5081065"/>
                <a:ext cx="379859" cy="680880"/>
                <a:chOff x="10146847" y="4997445"/>
                <a:chExt cx="466117" cy="835493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46847" y="4997445"/>
                  <a:ext cx="466117" cy="835493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5703" y="5245349"/>
                  <a:ext cx="256578" cy="260694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/>
              <p:cNvGrpSpPr/>
              <p:nvPr/>
            </p:nvGrpSpPr>
            <p:grpSpPr>
              <a:xfrm>
                <a:off x="10595901" y="5081065"/>
                <a:ext cx="492669" cy="680880"/>
                <a:chOff x="8892965" y="4997445"/>
                <a:chExt cx="597851" cy="826244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92965" y="4997445"/>
                  <a:ext cx="597851" cy="826244"/>
                </a:xfrm>
                <a:prstGeom prst="rect">
                  <a:avLst/>
                </a:prstGeom>
              </p:spPr>
            </p:pic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22623" y="5167487"/>
                  <a:ext cx="337877" cy="416419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80" name="Straight Arrow Connector 79"/>
          <p:cNvCxnSpPr/>
          <p:nvPr/>
        </p:nvCxnSpPr>
        <p:spPr>
          <a:xfrm flipV="1">
            <a:off x="10835256" y="4688737"/>
            <a:ext cx="1951" cy="420564"/>
          </a:xfrm>
          <a:prstGeom prst="straightConnector1">
            <a:avLst/>
          </a:prstGeom>
          <a:ln w="28575" cap="rnd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0182396" y="6450296"/>
            <a:ext cx="1307668" cy="464758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algn="ctr" defTabSz="932597">
              <a:lnSpc>
                <a:spcPct val="90000"/>
              </a:lnSpc>
            </a:pPr>
            <a:r>
              <a:rPr lang="en-GB" sz="1199" spc="-50" dirty="0">
                <a:solidFill>
                  <a:srgbClr val="505050"/>
                </a:solidFill>
                <a:cs typeface="Segoe UI" panose="020B0502040204020203" pitchFamily="34" charset="0"/>
              </a:rPr>
              <a:t>Mobile devices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370616" y="3823507"/>
            <a:ext cx="1532553" cy="803512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r" defTabSz="932597">
              <a:lnSpc>
                <a:spcPct val="90000"/>
              </a:lnSpc>
            </a:pPr>
            <a:r>
              <a:rPr lang="en-GB" sz="1199" spc="-50" dirty="0">
                <a:solidFill>
                  <a:srgbClr val="505050"/>
                </a:solidFill>
                <a:cs typeface="Segoe UI" panose="020B0502040204020203" pitchFamily="34" charset="0"/>
              </a:rPr>
              <a:t>System Center Configuration Manager 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2527322" y="2266082"/>
            <a:ext cx="419612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9087750" y="4335343"/>
            <a:ext cx="761892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739571" y="5755579"/>
            <a:ext cx="945501" cy="727328"/>
            <a:chOff x="10788170" y="2647113"/>
            <a:chExt cx="815784" cy="604054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788170" y="2647113"/>
              <a:ext cx="815784" cy="604054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85436" y="2746695"/>
              <a:ext cx="221253" cy="272686"/>
            </a:xfrm>
            <a:prstGeom prst="rect">
              <a:avLst/>
            </a:prstGeom>
          </p:spPr>
        </p:pic>
      </p:grpSp>
      <p:cxnSp>
        <p:nvCxnSpPr>
          <p:cNvPr id="93" name="Straight Arrow Connector 92"/>
          <p:cNvCxnSpPr/>
          <p:nvPr/>
        </p:nvCxnSpPr>
        <p:spPr>
          <a:xfrm flipV="1">
            <a:off x="8229665" y="3182157"/>
            <a:ext cx="1951" cy="420564"/>
          </a:xfrm>
          <a:prstGeom prst="straightConnector1">
            <a:avLst/>
          </a:prstGeom>
          <a:ln w="28575" cap="rnd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8249669" y="4973427"/>
            <a:ext cx="0" cy="582493"/>
          </a:xfrm>
          <a:prstGeom prst="straightConnector1">
            <a:avLst/>
          </a:prstGeom>
          <a:ln w="28575" cap="rnd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22938" y="6464219"/>
            <a:ext cx="1565983" cy="464758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algn="ctr" defTabSz="932597">
              <a:lnSpc>
                <a:spcPct val="90000"/>
              </a:lnSpc>
            </a:pPr>
            <a:r>
              <a:rPr lang="en-GB" sz="1199" spc="-50" dirty="0">
                <a:solidFill>
                  <a:srgbClr val="505050"/>
                </a:solidFill>
                <a:cs typeface="Segoe UI" panose="020B0502040204020203" pitchFamily="34" charset="0"/>
              </a:rPr>
              <a:t>Domain joined PCs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320103" y="1326888"/>
            <a:ext cx="5010675" cy="345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32597"/>
            <a:r>
              <a:rPr lang="en-US" sz="1599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Configuration Manager integrated with Intune (hybrid)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43392" y="1326888"/>
            <a:ext cx="3729735" cy="345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32597"/>
            <a:r>
              <a:rPr lang="en-US" sz="1599" dirty="0">
                <a:solidFill>
                  <a:srgbClr val="505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Intune standalone (cloud only)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7" dirty="0"/>
              <a:t>Deployment options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6929559" y="2406618"/>
            <a:ext cx="419612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8777666" y="5757601"/>
            <a:ext cx="944428" cy="726972"/>
            <a:chOff x="4715" y="3722"/>
            <a:chExt cx="595" cy="45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15" y="3722"/>
              <a:ext cx="595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713" y="3722"/>
              <a:ext cx="597" cy="402"/>
            </a:xfrm>
            <a:custGeom>
              <a:avLst/>
              <a:gdLst>
                <a:gd name="T0" fmla="*/ 13 w 391"/>
                <a:gd name="T1" fmla="*/ 253 h 253"/>
                <a:gd name="T2" fmla="*/ 378 w 391"/>
                <a:gd name="T3" fmla="*/ 253 h 253"/>
                <a:gd name="T4" fmla="*/ 391 w 391"/>
                <a:gd name="T5" fmla="*/ 240 h 253"/>
                <a:gd name="T6" fmla="*/ 391 w 391"/>
                <a:gd name="T7" fmla="*/ 14 h 253"/>
                <a:gd name="T8" fmla="*/ 378 w 391"/>
                <a:gd name="T9" fmla="*/ 0 h 253"/>
                <a:gd name="T10" fmla="*/ 13 w 391"/>
                <a:gd name="T11" fmla="*/ 0 h 253"/>
                <a:gd name="T12" fmla="*/ 0 w 391"/>
                <a:gd name="T13" fmla="*/ 14 h 253"/>
                <a:gd name="T14" fmla="*/ 0 w 391"/>
                <a:gd name="T15" fmla="*/ 240 h 253"/>
                <a:gd name="T16" fmla="*/ 13 w 391"/>
                <a:gd name="T1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253">
                  <a:moveTo>
                    <a:pt x="13" y="253"/>
                  </a:moveTo>
                  <a:cubicBezTo>
                    <a:pt x="378" y="253"/>
                    <a:pt x="378" y="253"/>
                    <a:pt x="378" y="253"/>
                  </a:cubicBezTo>
                  <a:cubicBezTo>
                    <a:pt x="386" y="253"/>
                    <a:pt x="391" y="248"/>
                    <a:pt x="391" y="240"/>
                  </a:cubicBezTo>
                  <a:cubicBezTo>
                    <a:pt x="391" y="14"/>
                    <a:pt x="391" y="14"/>
                    <a:pt x="391" y="14"/>
                  </a:cubicBezTo>
                  <a:cubicBezTo>
                    <a:pt x="391" y="5"/>
                    <a:pt x="386" y="0"/>
                    <a:pt x="37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4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8"/>
                    <a:pt x="6" y="253"/>
                    <a:pt x="13" y="253"/>
                  </a:cubicBezTo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739" y="3728"/>
              <a:ext cx="544" cy="353"/>
            </a:xfrm>
            <a:custGeom>
              <a:avLst/>
              <a:gdLst>
                <a:gd name="T0" fmla="*/ 0 w 356"/>
                <a:gd name="T1" fmla="*/ 11 h 222"/>
                <a:gd name="T2" fmla="*/ 356 w 356"/>
                <a:gd name="T3" fmla="*/ 11 h 222"/>
                <a:gd name="T4" fmla="*/ 356 w 356"/>
                <a:gd name="T5" fmla="*/ 222 h 222"/>
                <a:gd name="T6" fmla="*/ 0 w 356"/>
                <a:gd name="T7" fmla="*/ 222 h 222"/>
                <a:gd name="T8" fmla="*/ 0 w 356"/>
                <a:gd name="T9" fmla="*/ 1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222">
                  <a:moveTo>
                    <a:pt x="0" y="11"/>
                  </a:moveTo>
                  <a:cubicBezTo>
                    <a:pt x="356" y="11"/>
                    <a:pt x="356" y="11"/>
                    <a:pt x="356" y="11"/>
                  </a:cubicBezTo>
                  <a:cubicBezTo>
                    <a:pt x="356" y="158"/>
                    <a:pt x="356" y="222"/>
                    <a:pt x="356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0"/>
                    <a:pt x="0" y="11"/>
                    <a:pt x="0" y="11"/>
                  </a:cubicBezTo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4739" y="3746"/>
              <a:ext cx="325" cy="335"/>
            </a:xfrm>
            <a:custGeom>
              <a:avLst/>
              <a:gdLst>
                <a:gd name="T0" fmla="*/ 213 w 213"/>
                <a:gd name="T1" fmla="*/ 0 h 211"/>
                <a:gd name="T2" fmla="*/ 0 w 213"/>
                <a:gd name="T3" fmla="*/ 0 h 211"/>
                <a:gd name="T4" fmla="*/ 0 w 213"/>
                <a:gd name="T5" fmla="*/ 211 h 211"/>
                <a:gd name="T6" fmla="*/ 185 w 213"/>
                <a:gd name="T7" fmla="*/ 211 h 211"/>
                <a:gd name="T8" fmla="*/ 213 w 213"/>
                <a:gd name="T9" fmla="*/ 0 h 211"/>
                <a:gd name="T10" fmla="*/ 0 w 213"/>
                <a:gd name="T11" fmla="*/ 0 h 211"/>
                <a:gd name="T12" fmla="*/ 0 w 213"/>
                <a:gd name="T13" fmla="*/ 0 h 211"/>
                <a:gd name="T14" fmla="*/ 0 w 213"/>
                <a:gd name="T15" fmla="*/ 0 h 211"/>
                <a:gd name="T16" fmla="*/ 0 w 213"/>
                <a:gd name="T17" fmla="*/ 0 h 211"/>
                <a:gd name="T18" fmla="*/ 0 w 213"/>
                <a:gd name="T1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11">
                  <a:moveTo>
                    <a:pt x="213" y="0"/>
                  </a:moveTo>
                  <a:cubicBezTo>
                    <a:pt x="162" y="0"/>
                    <a:pt x="92" y="0"/>
                    <a:pt x="0" y="0"/>
                  </a:cubicBezTo>
                  <a:cubicBezTo>
                    <a:pt x="0" y="1"/>
                    <a:pt x="0" y="19"/>
                    <a:pt x="0" y="211"/>
                  </a:cubicBezTo>
                  <a:cubicBezTo>
                    <a:pt x="185" y="211"/>
                    <a:pt x="185" y="211"/>
                    <a:pt x="185" y="211"/>
                  </a:cubicBezTo>
                  <a:cubicBezTo>
                    <a:pt x="213" y="0"/>
                    <a:pt x="213" y="0"/>
                    <a:pt x="213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0B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505050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811" y="4118"/>
              <a:ext cx="401" cy="60"/>
            </a:xfrm>
            <a:custGeom>
              <a:avLst/>
              <a:gdLst>
                <a:gd name="T0" fmla="*/ 166 w 263"/>
                <a:gd name="T1" fmla="*/ 38 h 38"/>
                <a:gd name="T2" fmla="*/ 255 w 263"/>
                <a:gd name="T3" fmla="*/ 38 h 38"/>
                <a:gd name="T4" fmla="*/ 263 w 263"/>
                <a:gd name="T5" fmla="*/ 30 h 38"/>
                <a:gd name="T6" fmla="*/ 255 w 263"/>
                <a:gd name="T7" fmla="*/ 21 h 38"/>
                <a:gd name="T8" fmla="*/ 206 w 263"/>
                <a:gd name="T9" fmla="*/ 21 h 38"/>
                <a:gd name="T10" fmla="*/ 192 w 263"/>
                <a:gd name="T11" fmla="*/ 0 h 38"/>
                <a:gd name="T12" fmla="*/ 166 w 263"/>
                <a:gd name="T13" fmla="*/ 0 h 38"/>
                <a:gd name="T14" fmla="*/ 97 w 263"/>
                <a:gd name="T15" fmla="*/ 0 h 38"/>
                <a:gd name="T16" fmla="*/ 71 w 263"/>
                <a:gd name="T17" fmla="*/ 0 h 38"/>
                <a:gd name="T18" fmla="*/ 57 w 263"/>
                <a:gd name="T19" fmla="*/ 21 h 38"/>
                <a:gd name="T20" fmla="*/ 8 w 263"/>
                <a:gd name="T21" fmla="*/ 21 h 38"/>
                <a:gd name="T22" fmla="*/ 0 w 263"/>
                <a:gd name="T23" fmla="*/ 30 h 38"/>
                <a:gd name="T24" fmla="*/ 8 w 263"/>
                <a:gd name="T25" fmla="*/ 38 h 38"/>
                <a:gd name="T26" fmla="*/ 97 w 263"/>
                <a:gd name="T27" fmla="*/ 38 h 38"/>
                <a:gd name="T28" fmla="*/ 166 w 263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3" h="38">
                  <a:moveTo>
                    <a:pt x="166" y="38"/>
                  </a:moveTo>
                  <a:cubicBezTo>
                    <a:pt x="255" y="38"/>
                    <a:pt x="255" y="38"/>
                    <a:pt x="255" y="38"/>
                  </a:cubicBezTo>
                  <a:cubicBezTo>
                    <a:pt x="255" y="38"/>
                    <a:pt x="263" y="37"/>
                    <a:pt x="263" y="30"/>
                  </a:cubicBezTo>
                  <a:cubicBezTo>
                    <a:pt x="263" y="22"/>
                    <a:pt x="255" y="21"/>
                    <a:pt x="255" y="21"/>
                  </a:cubicBezTo>
                  <a:cubicBezTo>
                    <a:pt x="255" y="21"/>
                    <a:pt x="220" y="21"/>
                    <a:pt x="206" y="21"/>
                  </a:cubicBezTo>
                  <a:cubicBezTo>
                    <a:pt x="191" y="21"/>
                    <a:pt x="192" y="0"/>
                    <a:pt x="192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2" y="21"/>
                    <a:pt x="57" y="21"/>
                  </a:cubicBezTo>
                  <a:cubicBezTo>
                    <a:pt x="43" y="21"/>
                    <a:pt x="8" y="21"/>
                    <a:pt x="8" y="21"/>
                  </a:cubicBezTo>
                  <a:cubicBezTo>
                    <a:pt x="8" y="21"/>
                    <a:pt x="0" y="22"/>
                    <a:pt x="0" y="30"/>
                  </a:cubicBezTo>
                  <a:cubicBezTo>
                    <a:pt x="0" y="37"/>
                    <a:pt x="8" y="38"/>
                    <a:pt x="8" y="38"/>
                  </a:cubicBezTo>
                  <a:cubicBezTo>
                    <a:pt x="97" y="38"/>
                    <a:pt x="97" y="38"/>
                    <a:pt x="97" y="38"/>
                  </a:cubicBezTo>
                  <a:lnTo>
                    <a:pt x="166" y="38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dirty="0">
                <a:solidFill>
                  <a:srgbClr val="505050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8308" y="3714087"/>
            <a:ext cx="922589" cy="1078391"/>
          </a:xfrm>
          <a:prstGeom prst="rect">
            <a:avLst/>
          </a:prstGeom>
        </p:spPr>
      </p:pic>
      <p:pic>
        <p:nvPicPr>
          <p:cNvPr id="105" name="Picture 2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1548" y="1741338"/>
            <a:ext cx="714199" cy="1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597530" y="2429010"/>
            <a:ext cx="658868" cy="461600"/>
          </a:xfrm>
          <a:prstGeom prst="rect">
            <a:avLst/>
          </a:prstGeom>
          <a:noFill/>
        </p:spPr>
        <p:txBody>
          <a:bodyPr wrap="square" lIns="182854" tIns="146283" rIns="182854" bIns="146283">
            <a:spAutoFit/>
          </a:bodyPr>
          <a:lstStyle/>
          <a:p>
            <a:pPr defTabSz="932509">
              <a:lnSpc>
                <a:spcPct val="90000"/>
              </a:lnSpc>
              <a:defRPr/>
            </a:pPr>
            <a:r>
              <a:rPr lang="en-US" sz="1199" dirty="0">
                <a:solidFill>
                  <a:srgbClr val="505050"/>
                </a:solidFill>
                <a:latin typeface="Segoe UI Light"/>
              </a:rPr>
              <a:t>IT</a:t>
            </a:r>
          </a:p>
        </p:txBody>
      </p:sp>
      <p:pic>
        <p:nvPicPr>
          <p:cNvPr id="107" name="Picture 2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6349" y="1741338"/>
            <a:ext cx="714199" cy="1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5983889" y="2429011"/>
            <a:ext cx="658868" cy="461600"/>
          </a:xfrm>
          <a:prstGeom prst="rect">
            <a:avLst/>
          </a:prstGeom>
          <a:noFill/>
        </p:spPr>
        <p:txBody>
          <a:bodyPr wrap="square" lIns="182854" tIns="146283" rIns="182854" bIns="146283">
            <a:spAutoFit/>
          </a:bodyPr>
          <a:lstStyle/>
          <a:p>
            <a:pPr defTabSz="932509">
              <a:lnSpc>
                <a:spcPct val="90000"/>
              </a:lnSpc>
              <a:defRPr/>
            </a:pPr>
            <a:r>
              <a:rPr lang="en-US" sz="1199" dirty="0">
                <a:solidFill>
                  <a:srgbClr val="505050"/>
                </a:solidFill>
                <a:latin typeface="Segoe UI Light"/>
              </a:rPr>
              <a:t>IT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35372" y="5991609"/>
            <a:ext cx="641528" cy="142958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3009420" y="1790633"/>
            <a:ext cx="2097249" cy="1152505"/>
            <a:chOff x="8878888" y="3140075"/>
            <a:chExt cx="2371725" cy="1303338"/>
          </a:xfrm>
        </p:grpSpPr>
        <p:grpSp>
          <p:nvGrpSpPr>
            <p:cNvPr id="110" name="Group 81"/>
            <p:cNvGrpSpPr>
              <a:grpSpLocks/>
            </p:cNvGrpSpPr>
            <p:nvPr/>
          </p:nvGrpSpPr>
          <p:grpSpPr bwMode="auto">
            <a:xfrm>
              <a:off x="8878888" y="3140075"/>
              <a:ext cx="2371725" cy="1303338"/>
              <a:chOff x="-13115925" y="2173288"/>
              <a:chExt cx="10488613" cy="5756275"/>
            </a:xfrm>
          </p:grpSpPr>
          <p:sp>
            <p:nvSpPr>
              <p:cNvPr id="140" name="Freeform 5"/>
              <p:cNvSpPr>
                <a:spLocks/>
              </p:cNvSpPr>
              <p:nvPr/>
            </p:nvSpPr>
            <p:spPr bwMode="auto">
              <a:xfrm>
                <a:off x="-3848877" y="7340614"/>
                <a:ext cx="1221565" cy="588949"/>
              </a:xfrm>
              <a:custGeom>
                <a:avLst/>
                <a:gdLst>
                  <a:gd name="T0" fmla="*/ 168 w 326"/>
                  <a:gd name="T1" fmla="*/ 3 h 157"/>
                  <a:gd name="T2" fmla="*/ 0 w 326"/>
                  <a:gd name="T3" fmla="*/ 157 h 157"/>
                  <a:gd name="T4" fmla="*/ 322 w 326"/>
                  <a:gd name="T5" fmla="*/ 157 h 157"/>
                  <a:gd name="T6" fmla="*/ 168 w 326"/>
                  <a:gd name="T7" fmla="*/ 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6" h="157">
                    <a:moveTo>
                      <a:pt x="168" y="3"/>
                    </a:moveTo>
                    <a:cubicBezTo>
                      <a:pt x="79" y="0"/>
                      <a:pt x="4" y="69"/>
                      <a:pt x="0" y="157"/>
                    </a:cubicBezTo>
                    <a:cubicBezTo>
                      <a:pt x="322" y="157"/>
                      <a:pt x="322" y="157"/>
                      <a:pt x="322" y="157"/>
                    </a:cubicBezTo>
                    <a:cubicBezTo>
                      <a:pt x="326" y="69"/>
                      <a:pt x="257" y="7"/>
                      <a:pt x="168" y="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41" name="Freeform 6"/>
              <p:cNvSpPr>
                <a:spLocks/>
              </p:cNvSpPr>
              <p:nvPr/>
            </p:nvSpPr>
            <p:spPr bwMode="auto">
              <a:xfrm>
                <a:off x="-6081393" y="7347623"/>
                <a:ext cx="2590559" cy="329533"/>
              </a:xfrm>
              <a:custGeom>
                <a:avLst/>
                <a:gdLst>
                  <a:gd name="T0" fmla="*/ 680 w 690"/>
                  <a:gd name="T1" fmla="*/ 86 h 86"/>
                  <a:gd name="T2" fmla="*/ 609 w 690"/>
                  <a:gd name="T3" fmla="*/ 55 h 86"/>
                  <a:gd name="T4" fmla="*/ 460 w 690"/>
                  <a:gd name="T5" fmla="*/ 25 h 86"/>
                  <a:gd name="T6" fmla="*/ 0 w 690"/>
                  <a:gd name="T7" fmla="*/ 25 h 86"/>
                  <a:gd name="T8" fmla="*/ 0 w 690"/>
                  <a:gd name="T9" fmla="*/ 0 h 86"/>
                  <a:gd name="T10" fmla="*/ 460 w 690"/>
                  <a:gd name="T11" fmla="*/ 0 h 86"/>
                  <a:gd name="T12" fmla="*/ 619 w 690"/>
                  <a:gd name="T13" fmla="*/ 32 h 86"/>
                  <a:gd name="T14" fmla="*/ 690 w 690"/>
                  <a:gd name="T15" fmla="*/ 63 h 86"/>
                  <a:gd name="T16" fmla="*/ 680 w 690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0" h="86">
                    <a:moveTo>
                      <a:pt x="680" y="86"/>
                    </a:moveTo>
                    <a:cubicBezTo>
                      <a:pt x="609" y="55"/>
                      <a:pt x="609" y="55"/>
                      <a:pt x="609" y="55"/>
                    </a:cubicBezTo>
                    <a:cubicBezTo>
                      <a:pt x="572" y="39"/>
                      <a:pt x="504" y="25"/>
                      <a:pt x="46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507" y="0"/>
                      <a:pt x="579" y="14"/>
                      <a:pt x="619" y="32"/>
                    </a:cubicBezTo>
                    <a:cubicBezTo>
                      <a:pt x="690" y="63"/>
                      <a:pt x="690" y="63"/>
                      <a:pt x="690" y="63"/>
                    </a:cubicBezTo>
                    <a:lnTo>
                      <a:pt x="680" y="8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42" name="Oval 7"/>
              <p:cNvSpPr>
                <a:spLocks noChangeArrowheads="1"/>
              </p:cNvSpPr>
              <p:nvPr/>
            </p:nvSpPr>
            <p:spPr bwMode="auto">
              <a:xfrm>
                <a:off x="-10420057" y="6401101"/>
                <a:ext cx="2681827" cy="57492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43" name="Freeform 8"/>
              <p:cNvSpPr>
                <a:spLocks/>
              </p:cNvSpPr>
              <p:nvPr/>
            </p:nvSpPr>
            <p:spPr bwMode="auto">
              <a:xfrm>
                <a:off x="-12385794" y="2173288"/>
                <a:ext cx="6500974" cy="4515274"/>
              </a:xfrm>
              <a:custGeom>
                <a:avLst/>
                <a:gdLst>
                  <a:gd name="T0" fmla="*/ 1699 w 1733"/>
                  <a:gd name="T1" fmla="*/ 1202 h 1202"/>
                  <a:gd name="T2" fmla="*/ 1733 w 1733"/>
                  <a:gd name="T3" fmla="*/ 1168 h 1202"/>
                  <a:gd name="T4" fmla="*/ 1733 w 1733"/>
                  <a:gd name="T5" fmla="*/ 34 h 1202"/>
                  <a:gd name="T6" fmla="*/ 1699 w 1733"/>
                  <a:gd name="T7" fmla="*/ 0 h 1202"/>
                  <a:gd name="T8" fmla="*/ 34 w 1733"/>
                  <a:gd name="T9" fmla="*/ 0 h 1202"/>
                  <a:gd name="T10" fmla="*/ 0 w 1733"/>
                  <a:gd name="T11" fmla="*/ 34 h 1202"/>
                  <a:gd name="T12" fmla="*/ 0 w 1733"/>
                  <a:gd name="T13" fmla="*/ 1168 h 1202"/>
                  <a:gd name="T14" fmla="*/ 34 w 1733"/>
                  <a:gd name="T15" fmla="*/ 1202 h 1202"/>
                  <a:gd name="T16" fmla="*/ 1699 w 1733"/>
                  <a:gd name="T17" fmla="*/ 1202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3" h="1202">
                    <a:moveTo>
                      <a:pt x="1699" y="1202"/>
                    </a:moveTo>
                    <a:cubicBezTo>
                      <a:pt x="1718" y="1202"/>
                      <a:pt x="1733" y="1187"/>
                      <a:pt x="1733" y="1168"/>
                    </a:cubicBezTo>
                    <a:cubicBezTo>
                      <a:pt x="1733" y="34"/>
                      <a:pt x="1733" y="34"/>
                      <a:pt x="1733" y="34"/>
                    </a:cubicBezTo>
                    <a:cubicBezTo>
                      <a:pt x="1733" y="15"/>
                      <a:pt x="1718" y="0"/>
                      <a:pt x="169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1187"/>
                      <a:pt x="15" y="1202"/>
                      <a:pt x="34" y="1202"/>
                    </a:cubicBezTo>
                    <a:lnTo>
                      <a:pt x="1699" y="120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44" name="Rectangle 9"/>
              <p:cNvSpPr>
                <a:spLocks noChangeArrowheads="1"/>
              </p:cNvSpPr>
              <p:nvPr/>
            </p:nvSpPr>
            <p:spPr bwMode="auto">
              <a:xfrm>
                <a:off x="-12182202" y="2369604"/>
                <a:ext cx="6093786" cy="34635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45" name="Rectangle 10"/>
              <p:cNvSpPr>
                <a:spLocks noChangeArrowheads="1"/>
              </p:cNvSpPr>
              <p:nvPr/>
            </p:nvSpPr>
            <p:spPr bwMode="auto">
              <a:xfrm>
                <a:off x="-13115925" y="7614053"/>
                <a:ext cx="8066542" cy="3014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46" name="Freeform 11"/>
              <p:cNvSpPr>
                <a:spLocks/>
              </p:cNvSpPr>
              <p:nvPr/>
            </p:nvSpPr>
            <p:spPr bwMode="auto">
              <a:xfrm>
                <a:off x="-13115925" y="7249465"/>
                <a:ext cx="8066542" cy="364587"/>
              </a:xfrm>
              <a:custGeom>
                <a:avLst/>
                <a:gdLst>
                  <a:gd name="T0" fmla="*/ 5080 w 5080"/>
                  <a:gd name="T1" fmla="*/ 232 h 232"/>
                  <a:gd name="T2" fmla="*/ 0 w 5080"/>
                  <a:gd name="T3" fmla="*/ 232 h 232"/>
                  <a:gd name="T4" fmla="*/ 315 w 5080"/>
                  <a:gd name="T5" fmla="*/ 0 h 232"/>
                  <a:gd name="T6" fmla="*/ 4763 w 5080"/>
                  <a:gd name="T7" fmla="*/ 0 h 232"/>
                  <a:gd name="T8" fmla="*/ 5080 w 5080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80" h="232">
                    <a:moveTo>
                      <a:pt x="5080" y="232"/>
                    </a:moveTo>
                    <a:lnTo>
                      <a:pt x="0" y="232"/>
                    </a:lnTo>
                    <a:lnTo>
                      <a:pt x="315" y="0"/>
                    </a:lnTo>
                    <a:lnTo>
                      <a:pt x="4763" y="0"/>
                    </a:lnTo>
                    <a:lnTo>
                      <a:pt x="5080" y="23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9209836" y="3245678"/>
              <a:ext cx="1119703" cy="698404"/>
              <a:chOff x="-3125614" y="2820855"/>
              <a:chExt cx="2995612" cy="1868487"/>
            </a:xfrm>
          </p:grpSpPr>
          <p:grpSp>
            <p:nvGrpSpPr>
              <p:cNvPr id="113" name="Group 3"/>
              <p:cNvGrpSpPr>
                <a:grpSpLocks/>
              </p:cNvGrpSpPr>
              <p:nvPr/>
            </p:nvGrpSpPr>
            <p:grpSpPr bwMode="auto">
              <a:xfrm>
                <a:off x="-3125614" y="2820855"/>
                <a:ext cx="2995612" cy="1868487"/>
                <a:chOff x="5437366" y="1237061"/>
                <a:chExt cx="4432300" cy="2764080"/>
              </a:xfrm>
            </p:grpSpPr>
            <p:sp>
              <p:nvSpPr>
                <p:cNvPr id="133" name="Rectangle 132"/>
                <p:cNvSpPr/>
                <p:nvPr/>
              </p:nvSpPr>
              <p:spPr bwMode="auto">
                <a:xfrm>
                  <a:off x="5437366" y="1237061"/>
                  <a:ext cx="4432300" cy="338171"/>
                </a:xfrm>
                <a:prstGeom prst="rect">
                  <a:avLst/>
                </a:prstGeom>
                <a:solidFill>
                  <a:srgbClr val="CDCDCD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630" rIns="0" bIns="46630" anchor="ctr"/>
                <a:lstStyle/>
                <a:p>
                  <a:pPr algn="ctr" defTabSz="93229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4" name="Oval 133"/>
                <p:cNvSpPr/>
                <p:nvPr/>
              </p:nvSpPr>
              <p:spPr bwMode="auto">
                <a:xfrm>
                  <a:off x="5552459" y="1302817"/>
                  <a:ext cx="321795" cy="32173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630" rIns="0" bIns="46630" anchor="ctr"/>
                <a:lstStyle/>
                <a:p>
                  <a:pPr algn="ctr" defTabSz="93229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5437366" y="1575232"/>
                  <a:ext cx="4432300" cy="24259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630" rIns="0" bIns="46630" anchor="ctr"/>
                <a:lstStyle/>
                <a:p>
                  <a:pPr algn="ctr" defTabSz="93229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 bwMode="auto">
                <a:xfrm>
                  <a:off x="5904789" y="1349785"/>
                  <a:ext cx="213747" cy="21135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630" rIns="0" bIns="46630" anchor="ctr"/>
                <a:lstStyle/>
                <a:p>
                  <a:pPr algn="ctr" defTabSz="93229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114" name="Rectangle 113"/>
              <p:cNvSpPr/>
              <p:nvPr/>
            </p:nvSpPr>
            <p:spPr bwMode="auto">
              <a:xfrm>
                <a:off x="-2970054" y="3249779"/>
                <a:ext cx="129991" cy="129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-2970054" y="3501338"/>
                <a:ext cx="129991" cy="129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-2970054" y="3752897"/>
                <a:ext cx="129991" cy="129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-2618563" y="3118201"/>
                <a:ext cx="390913" cy="146974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-2041364" y="3187961"/>
                <a:ext cx="1011346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-2041364" y="3440336"/>
                <a:ext cx="1491354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-2041362" y="3945087"/>
                <a:ext cx="692614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-2041364" y="3692712"/>
                <a:ext cx="1021344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-2041364" y="4197463"/>
                <a:ext cx="1691356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-2041364" y="4449838"/>
                <a:ext cx="1501352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-2970054" y="4004457"/>
                <a:ext cx="129991" cy="129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12" name="Rectangle 129"/>
            <p:cNvSpPr/>
            <p:nvPr/>
          </p:nvSpPr>
          <p:spPr bwMode="auto">
            <a:xfrm>
              <a:off x="9133371" y="3201988"/>
              <a:ext cx="1327150" cy="752475"/>
            </a:xfrm>
            <a:custGeom>
              <a:avLst/>
              <a:gdLst>
                <a:gd name="connsiteX0" fmla="*/ 0 w 4432300"/>
                <a:gd name="connsiteY0" fmla="*/ 0 h 2958709"/>
                <a:gd name="connsiteX1" fmla="*/ 4432300 w 4432300"/>
                <a:gd name="connsiteY1" fmla="*/ 0 h 2958709"/>
                <a:gd name="connsiteX2" fmla="*/ 4432300 w 4432300"/>
                <a:gd name="connsiteY2" fmla="*/ 2958709 h 2958709"/>
                <a:gd name="connsiteX3" fmla="*/ 0 w 4432300"/>
                <a:gd name="connsiteY3" fmla="*/ 2958709 h 2958709"/>
                <a:gd name="connsiteX4" fmla="*/ 0 w 4432300"/>
                <a:gd name="connsiteY4" fmla="*/ 0 h 2958709"/>
                <a:gd name="connsiteX0" fmla="*/ 0 w 4432300"/>
                <a:gd name="connsiteY0" fmla="*/ 2958709 h 2958709"/>
                <a:gd name="connsiteX1" fmla="*/ 4432300 w 4432300"/>
                <a:gd name="connsiteY1" fmla="*/ 0 h 2958709"/>
                <a:gd name="connsiteX2" fmla="*/ 4432300 w 4432300"/>
                <a:gd name="connsiteY2" fmla="*/ 2958709 h 2958709"/>
                <a:gd name="connsiteX3" fmla="*/ 0 w 4432300"/>
                <a:gd name="connsiteY3" fmla="*/ 2958709 h 295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300" h="2958709">
                  <a:moveTo>
                    <a:pt x="0" y="2958709"/>
                  </a:moveTo>
                  <a:lnTo>
                    <a:pt x="4432300" y="0"/>
                  </a:lnTo>
                  <a:lnTo>
                    <a:pt x="4432300" y="2958709"/>
                  </a:lnTo>
                  <a:lnTo>
                    <a:pt x="0" y="2958709"/>
                  </a:lnTo>
                  <a:close/>
                </a:path>
              </a:pathLst>
            </a:custGeom>
            <a:solidFill>
              <a:schemeClr val="bg1">
                <a:lumMod val="85000"/>
                <a:alpha val="31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630" rIns="0" bIns="46630" anchor="ctr"/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412532" y="1785548"/>
            <a:ext cx="2097249" cy="1152505"/>
            <a:chOff x="8878888" y="3140075"/>
            <a:chExt cx="2371725" cy="1303338"/>
          </a:xfrm>
        </p:grpSpPr>
        <p:grpSp>
          <p:nvGrpSpPr>
            <p:cNvPr id="148" name="Group 81"/>
            <p:cNvGrpSpPr>
              <a:grpSpLocks/>
            </p:cNvGrpSpPr>
            <p:nvPr/>
          </p:nvGrpSpPr>
          <p:grpSpPr bwMode="auto">
            <a:xfrm>
              <a:off x="8878888" y="3140075"/>
              <a:ext cx="2371725" cy="1303338"/>
              <a:chOff x="-13115925" y="2173288"/>
              <a:chExt cx="10488613" cy="5756275"/>
            </a:xfrm>
          </p:grpSpPr>
          <p:sp>
            <p:nvSpPr>
              <p:cNvPr id="170" name="Freeform 5"/>
              <p:cNvSpPr>
                <a:spLocks/>
              </p:cNvSpPr>
              <p:nvPr/>
            </p:nvSpPr>
            <p:spPr bwMode="auto">
              <a:xfrm>
                <a:off x="-3848877" y="7340614"/>
                <a:ext cx="1221565" cy="588949"/>
              </a:xfrm>
              <a:custGeom>
                <a:avLst/>
                <a:gdLst>
                  <a:gd name="T0" fmla="*/ 168 w 326"/>
                  <a:gd name="T1" fmla="*/ 3 h 157"/>
                  <a:gd name="T2" fmla="*/ 0 w 326"/>
                  <a:gd name="T3" fmla="*/ 157 h 157"/>
                  <a:gd name="T4" fmla="*/ 322 w 326"/>
                  <a:gd name="T5" fmla="*/ 157 h 157"/>
                  <a:gd name="T6" fmla="*/ 168 w 326"/>
                  <a:gd name="T7" fmla="*/ 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6" h="157">
                    <a:moveTo>
                      <a:pt x="168" y="3"/>
                    </a:moveTo>
                    <a:cubicBezTo>
                      <a:pt x="79" y="0"/>
                      <a:pt x="4" y="69"/>
                      <a:pt x="0" y="157"/>
                    </a:cubicBezTo>
                    <a:cubicBezTo>
                      <a:pt x="322" y="157"/>
                      <a:pt x="322" y="157"/>
                      <a:pt x="322" y="157"/>
                    </a:cubicBezTo>
                    <a:cubicBezTo>
                      <a:pt x="326" y="69"/>
                      <a:pt x="257" y="7"/>
                      <a:pt x="168" y="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71" name="Freeform 6"/>
              <p:cNvSpPr>
                <a:spLocks/>
              </p:cNvSpPr>
              <p:nvPr/>
            </p:nvSpPr>
            <p:spPr bwMode="auto">
              <a:xfrm>
                <a:off x="-6081393" y="7347623"/>
                <a:ext cx="2590559" cy="329533"/>
              </a:xfrm>
              <a:custGeom>
                <a:avLst/>
                <a:gdLst>
                  <a:gd name="T0" fmla="*/ 680 w 690"/>
                  <a:gd name="T1" fmla="*/ 86 h 86"/>
                  <a:gd name="T2" fmla="*/ 609 w 690"/>
                  <a:gd name="T3" fmla="*/ 55 h 86"/>
                  <a:gd name="T4" fmla="*/ 460 w 690"/>
                  <a:gd name="T5" fmla="*/ 25 h 86"/>
                  <a:gd name="T6" fmla="*/ 0 w 690"/>
                  <a:gd name="T7" fmla="*/ 25 h 86"/>
                  <a:gd name="T8" fmla="*/ 0 w 690"/>
                  <a:gd name="T9" fmla="*/ 0 h 86"/>
                  <a:gd name="T10" fmla="*/ 460 w 690"/>
                  <a:gd name="T11" fmla="*/ 0 h 86"/>
                  <a:gd name="T12" fmla="*/ 619 w 690"/>
                  <a:gd name="T13" fmla="*/ 32 h 86"/>
                  <a:gd name="T14" fmla="*/ 690 w 690"/>
                  <a:gd name="T15" fmla="*/ 63 h 86"/>
                  <a:gd name="T16" fmla="*/ 680 w 690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0" h="86">
                    <a:moveTo>
                      <a:pt x="680" y="86"/>
                    </a:moveTo>
                    <a:cubicBezTo>
                      <a:pt x="609" y="55"/>
                      <a:pt x="609" y="55"/>
                      <a:pt x="609" y="55"/>
                    </a:cubicBezTo>
                    <a:cubicBezTo>
                      <a:pt x="572" y="39"/>
                      <a:pt x="504" y="25"/>
                      <a:pt x="46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0" y="0"/>
                      <a:pt x="460" y="0"/>
                      <a:pt x="460" y="0"/>
                    </a:cubicBezTo>
                    <a:cubicBezTo>
                      <a:pt x="507" y="0"/>
                      <a:pt x="579" y="14"/>
                      <a:pt x="619" y="32"/>
                    </a:cubicBezTo>
                    <a:cubicBezTo>
                      <a:pt x="690" y="63"/>
                      <a:pt x="690" y="63"/>
                      <a:pt x="690" y="63"/>
                    </a:cubicBezTo>
                    <a:lnTo>
                      <a:pt x="680" y="8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72" name="Oval 7"/>
              <p:cNvSpPr>
                <a:spLocks noChangeArrowheads="1"/>
              </p:cNvSpPr>
              <p:nvPr/>
            </p:nvSpPr>
            <p:spPr bwMode="auto">
              <a:xfrm>
                <a:off x="-10420057" y="6401101"/>
                <a:ext cx="2681827" cy="57492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73" name="Freeform 8"/>
              <p:cNvSpPr>
                <a:spLocks/>
              </p:cNvSpPr>
              <p:nvPr/>
            </p:nvSpPr>
            <p:spPr bwMode="auto">
              <a:xfrm>
                <a:off x="-12385794" y="2173288"/>
                <a:ext cx="6500974" cy="4515274"/>
              </a:xfrm>
              <a:custGeom>
                <a:avLst/>
                <a:gdLst>
                  <a:gd name="T0" fmla="*/ 1699 w 1733"/>
                  <a:gd name="T1" fmla="*/ 1202 h 1202"/>
                  <a:gd name="T2" fmla="*/ 1733 w 1733"/>
                  <a:gd name="T3" fmla="*/ 1168 h 1202"/>
                  <a:gd name="T4" fmla="*/ 1733 w 1733"/>
                  <a:gd name="T5" fmla="*/ 34 h 1202"/>
                  <a:gd name="T6" fmla="*/ 1699 w 1733"/>
                  <a:gd name="T7" fmla="*/ 0 h 1202"/>
                  <a:gd name="T8" fmla="*/ 34 w 1733"/>
                  <a:gd name="T9" fmla="*/ 0 h 1202"/>
                  <a:gd name="T10" fmla="*/ 0 w 1733"/>
                  <a:gd name="T11" fmla="*/ 34 h 1202"/>
                  <a:gd name="T12" fmla="*/ 0 w 1733"/>
                  <a:gd name="T13" fmla="*/ 1168 h 1202"/>
                  <a:gd name="T14" fmla="*/ 34 w 1733"/>
                  <a:gd name="T15" fmla="*/ 1202 h 1202"/>
                  <a:gd name="T16" fmla="*/ 1699 w 1733"/>
                  <a:gd name="T17" fmla="*/ 1202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3" h="1202">
                    <a:moveTo>
                      <a:pt x="1699" y="1202"/>
                    </a:moveTo>
                    <a:cubicBezTo>
                      <a:pt x="1718" y="1202"/>
                      <a:pt x="1733" y="1187"/>
                      <a:pt x="1733" y="1168"/>
                    </a:cubicBezTo>
                    <a:cubicBezTo>
                      <a:pt x="1733" y="34"/>
                      <a:pt x="1733" y="34"/>
                      <a:pt x="1733" y="34"/>
                    </a:cubicBezTo>
                    <a:cubicBezTo>
                      <a:pt x="1733" y="15"/>
                      <a:pt x="1718" y="0"/>
                      <a:pt x="169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168"/>
                      <a:pt x="0" y="1168"/>
                      <a:pt x="0" y="1168"/>
                    </a:cubicBezTo>
                    <a:cubicBezTo>
                      <a:pt x="0" y="1187"/>
                      <a:pt x="15" y="1202"/>
                      <a:pt x="34" y="1202"/>
                    </a:cubicBezTo>
                    <a:lnTo>
                      <a:pt x="1699" y="120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74" name="Rectangle 9"/>
              <p:cNvSpPr>
                <a:spLocks noChangeArrowheads="1"/>
              </p:cNvSpPr>
              <p:nvPr/>
            </p:nvSpPr>
            <p:spPr bwMode="auto">
              <a:xfrm>
                <a:off x="-12182202" y="2369604"/>
                <a:ext cx="6093786" cy="34635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75" name="Rectangle 10"/>
              <p:cNvSpPr>
                <a:spLocks noChangeArrowheads="1"/>
              </p:cNvSpPr>
              <p:nvPr/>
            </p:nvSpPr>
            <p:spPr bwMode="auto">
              <a:xfrm>
                <a:off x="-13115925" y="7614053"/>
                <a:ext cx="8066542" cy="3014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  <p:sp>
            <p:nvSpPr>
              <p:cNvPr id="176" name="Freeform 11"/>
              <p:cNvSpPr>
                <a:spLocks/>
              </p:cNvSpPr>
              <p:nvPr/>
            </p:nvSpPr>
            <p:spPr bwMode="auto">
              <a:xfrm>
                <a:off x="-13115925" y="7249465"/>
                <a:ext cx="8066542" cy="364587"/>
              </a:xfrm>
              <a:custGeom>
                <a:avLst/>
                <a:gdLst>
                  <a:gd name="T0" fmla="*/ 5080 w 5080"/>
                  <a:gd name="T1" fmla="*/ 232 h 232"/>
                  <a:gd name="T2" fmla="*/ 0 w 5080"/>
                  <a:gd name="T3" fmla="*/ 232 h 232"/>
                  <a:gd name="T4" fmla="*/ 315 w 5080"/>
                  <a:gd name="T5" fmla="*/ 0 h 232"/>
                  <a:gd name="T6" fmla="*/ 4763 w 5080"/>
                  <a:gd name="T7" fmla="*/ 0 h 232"/>
                  <a:gd name="T8" fmla="*/ 5080 w 5080"/>
                  <a:gd name="T9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80" h="232">
                    <a:moveTo>
                      <a:pt x="5080" y="232"/>
                    </a:moveTo>
                    <a:lnTo>
                      <a:pt x="0" y="232"/>
                    </a:lnTo>
                    <a:lnTo>
                      <a:pt x="315" y="0"/>
                    </a:lnTo>
                    <a:lnTo>
                      <a:pt x="4763" y="0"/>
                    </a:lnTo>
                    <a:lnTo>
                      <a:pt x="5080" y="23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defTabSz="932509">
                  <a:defRPr/>
                </a:pPr>
                <a:endParaRPr lang="en-US" sz="1836" dirty="0">
                  <a:solidFill>
                    <a:srgbClr val="505050"/>
                  </a:solidFill>
                  <a:ea typeface="ＭＳ Ｐゴシック" charset="0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209836" y="3245678"/>
              <a:ext cx="1119703" cy="698404"/>
              <a:chOff x="-3125614" y="2820855"/>
              <a:chExt cx="2995612" cy="1868487"/>
            </a:xfrm>
          </p:grpSpPr>
          <p:grpSp>
            <p:nvGrpSpPr>
              <p:cNvPr id="153" name="Group 3"/>
              <p:cNvGrpSpPr>
                <a:grpSpLocks/>
              </p:cNvGrpSpPr>
              <p:nvPr/>
            </p:nvGrpSpPr>
            <p:grpSpPr bwMode="auto">
              <a:xfrm>
                <a:off x="-3125614" y="2820855"/>
                <a:ext cx="2995612" cy="1868487"/>
                <a:chOff x="5437366" y="1237061"/>
                <a:chExt cx="4432300" cy="2764080"/>
              </a:xfrm>
            </p:grpSpPr>
            <p:sp>
              <p:nvSpPr>
                <p:cNvPr id="166" name="Rectangle 165"/>
                <p:cNvSpPr/>
                <p:nvPr/>
              </p:nvSpPr>
              <p:spPr bwMode="auto">
                <a:xfrm>
                  <a:off x="5437366" y="1237061"/>
                  <a:ext cx="4432300" cy="338171"/>
                </a:xfrm>
                <a:prstGeom prst="rect">
                  <a:avLst/>
                </a:prstGeom>
                <a:solidFill>
                  <a:srgbClr val="CDCDCD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630" rIns="0" bIns="46630" anchor="ctr"/>
                <a:lstStyle/>
                <a:p>
                  <a:pPr algn="ctr" defTabSz="93229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7" name="Oval 166"/>
                <p:cNvSpPr/>
                <p:nvPr/>
              </p:nvSpPr>
              <p:spPr bwMode="auto">
                <a:xfrm>
                  <a:off x="5552459" y="1302817"/>
                  <a:ext cx="321795" cy="32173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630" rIns="0" bIns="46630" anchor="ctr"/>
                <a:lstStyle/>
                <a:p>
                  <a:pPr algn="ctr" defTabSz="93229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5437366" y="1575232"/>
                  <a:ext cx="4432300" cy="24259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630" rIns="0" bIns="46630" anchor="ctr"/>
                <a:lstStyle/>
                <a:p>
                  <a:pPr algn="ctr" defTabSz="93229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  <p:sp>
              <p:nvSpPr>
                <p:cNvPr id="169" name="Oval 168"/>
                <p:cNvSpPr/>
                <p:nvPr/>
              </p:nvSpPr>
              <p:spPr bwMode="auto">
                <a:xfrm>
                  <a:off x="5904789" y="1349785"/>
                  <a:ext cx="213747" cy="21135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46630" rIns="0" bIns="46630" anchor="ctr"/>
                <a:lstStyle/>
                <a:p>
                  <a:pPr algn="ctr" defTabSz="932293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0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sp>
            <p:nvSpPr>
              <p:cNvPr id="154" name="Rectangle 153"/>
              <p:cNvSpPr/>
              <p:nvPr/>
            </p:nvSpPr>
            <p:spPr bwMode="auto">
              <a:xfrm>
                <a:off x="-2970054" y="3249779"/>
                <a:ext cx="129991" cy="129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-2970054" y="3501338"/>
                <a:ext cx="129991" cy="129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-2970054" y="3752897"/>
                <a:ext cx="129991" cy="129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-2618563" y="3118201"/>
                <a:ext cx="390913" cy="146974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-2041364" y="3187961"/>
                <a:ext cx="1011346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-2041364" y="3440336"/>
                <a:ext cx="1491354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-2041362" y="3945087"/>
                <a:ext cx="692614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-2041364" y="3692712"/>
                <a:ext cx="1021344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-2041364" y="4197463"/>
                <a:ext cx="1691356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-2041364" y="4449838"/>
                <a:ext cx="1501352" cy="12231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-2970054" y="4004457"/>
                <a:ext cx="129991" cy="1299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29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50" name="Rectangle 129"/>
            <p:cNvSpPr/>
            <p:nvPr/>
          </p:nvSpPr>
          <p:spPr bwMode="auto">
            <a:xfrm>
              <a:off x="9133371" y="3201988"/>
              <a:ext cx="1327150" cy="752475"/>
            </a:xfrm>
            <a:custGeom>
              <a:avLst/>
              <a:gdLst>
                <a:gd name="connsiteX0" fmla="*/ 0 w 4432300"/>
                <a:gd name="connsiteY0" fmla="*/ 0 h 2958709"/>
                <a:gd name="connsiteX1" fmla="*/ 4432300 w 4432300"/>
                <a:gd name="connsiteY1" fmla="*/ 0 h 2958709"/>
                <a:gd name="connsiteX2" fmla="*/ 4432300 w 4432300"/>
                <a:gd name="connsiteY2" fmla="*/ 2958709 h 2958709"/>
                <a:gd name="connsiteX3" fmla="*/ 0 w 4432300"/>
                <a:gd name="connsiteY3" fmla="*/ 2958709 h 2958709"/>
                <a:gd name="connsiteX4" fmla="*/ 0 w 4432300"/>
                <a:gd name="connsiteY4" fmla="*/ 0 h 2958709"/>
                <a:gd name="connsiteX0" fmla="*/ 0 w 4432300"/>
                <a:gd name="connsiteY0" fmla="*/ 2958709 h 2958709"/>
                <a:gd name="connsiteX1" fmla="*/ 4432300 w 4432300"/>
                <a:gd name="connsiteY1" fmla="*/ 0 h 2958709"/>
                <a:gd name="connsiteX2" fmla="*/ 4432300 w 4432300"/>
                <a:gd name="connsiteY2" fmla="*/ 2958709 h 2958709"/>
                <a:gd name="connsiteX3" fmla="*/ 0 w 4432300"/>
                <a:gd name="connsiteY3" fmla="*/ 2958709 h 295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300" h="2958709">
                  <a:moveTo>
                    <a:pt x="0" y="2958709"/>
                  </a:moveTo>
                  <a:lnTo>
                    <a:pt x="4432300" y="0"/>
                  </a:lnTo>
                  <a:lnTo>
                    <a:pt x="4432300" y="2958709"/>
                  </a:lnTo>
                  <a:lnTo>
                    <a:pt x="0" y="2958709"/>
                  </a:lnTo>
                  <a:close/>
                </a:path>
              </a:pathLst>
            </a:custGeom>
            <a:solidFill>
              <a:schemeClr val="bg1">
                <a:lumMod val="85000"/>
                <a:alpha val="31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630" rIns="0" bIns="46630" anchor="ctr"/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83063" y="3709285"/>
            <a:ext cx="1359013" cy="892040"/>
            <a:chOff x="1372275" y="3241611"/>
            <a:chExt cx="2013324" cy="1321521"/>
          </a:xfrm>
        </p:grpSpPr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72275" y="3241611"/>
              <a:ext cx="2013324" cy="132152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225" y="3907951"/>
              <a:ext cx="1675229" cy="373412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10118527" y="3709285"/>
            <a:ext cx="1359013" cy="892040"/>
            <a:chOff x="1372275" y="3241611"/>
            <a:chExt cx="2013324" cy="1321521"/>
          </a:xfrm>
        </p:grpSpPr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72275" y="3241611"/>
              <a:ext cx="2013324" cy="1321521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225" y="3907951"/>
              <a:ext cx="1675229" cy="373412"/>
            </a:xfrm>
            <a:prstGeom prst="rect">
              <a:avLst/>
            </a:prstGeom>
          </p:spPr>
        </p:pic>
      </p:grpSp>
      <p:pic>
        <p:nvPicPr>
          <p:cNvPr id="151" name="Picture 1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4633" y="1853187"/>
            <a:ext cx="1127685" cy="643322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3035288" y="2811560"/>
            <a:ext cx="1595413" cy="464758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algn="ctr" defTabSz="932597">
              <a:lnSpc>
                <a:spcPct val="90000"/>
              </a:lnSpc>
            </a:pPr>
            <a:r>
              <a:rPr lang="en-GB" sz="1199" spc="-50" dirty="0">
                <a:solidFill>
                  <a:srgbClr val="505050"/>
                </a:solidFill>
                <a:cs typeface="Segoe UI" panose="020B0502040204020203" pitchFamily="34" charset="0"/>
              </a:rPr>
              <a:t>Intune web console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001030" y="2811560"/>
            <a:ext cx="2358917" cy="464758"/>
          </a:xfrm>
          <a:prstGeom prst="rect">
            <a:avLst/>
          </a:prstGeom>
          <a:noFill/>
        </p:spPr>
        <p:txBody>
          <a:bodyPr wrap="none" lIns="182828" tIns="146262" rIns="182828" bIns="146262" rtlCol="0">
            <a:spAutoFit/>
          </a:bodyPr>
          <a:lstStyle/>
          <a:p>
            <a:pPr algn="ctr" defTabSz="932597">
              <a:lnSpc>
                <a:spcPct val="90000"/>
              </a:lnSpc>
            </a:pPr>
            <a:r>
              <a:rPr lang="en-GB" sz="1199" spc="-50" dirty="0">
                <a:solidFill>
                  <a:srgbClr val="505050"/>
                </a:solidFill>
                <a:cs typeface="Segoe UI" panose="020B0502040204020203" pitchFamily="34" charset="0"/>
              </a:rPr>
              <a:t>Configuration Manager console</a:t>
            </a:r>
          </a:p>
        </p:txBody>
      </p:sp>
    </p:spTree>
    <p:extLst>
      <p:ext uri="{BB962C8B-B14F-4D97-AF65-F5344CB8AC3E}">
        <p14:creationId xmlns:p14="http://schemas.microsoft.com/office/powerpoint/2010/main" val="2216357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1" grpId="0"/>
      <p:bldP spid="83" grpId="0"/>
      <p:bldP spid="98" grpId="0"/>
      <p:bldP spid="137" grpId="0"/>
      <p:bldP spid="138" grpId="0"/>
      <p:bldP spid="106" grpId="0"/>
      <p:bldP spid="108" grpId="0"/>
      <p:bldP spid="139" grpId="0"/>
      <p:bldP spid="152" grpId="0"/>
    </p:bldLst>
  </p:timing>
</p:sld>
</file>

<file path=ppt/theme/theme1.xml><?xml version="1.0" encoding="utf-8"?>
<a:theme xmlns:a="http://schemas.openxmlformats.org/drawingml/2006/main" name="6_3-30410_WPC_Breakout_Template_16x9">
  <a:themeElements>
    <a:clrScheme name="Custom 168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72C6"/>
      </a:accent2>
      <a:accent3>
        <a:srgbClr val="008272"/>
      </a:accent3>
      <a:accent4>
        <a:srgbClr val="00BCF2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Breakout_Template [Read-Only]" id="{8BC873D6-67FD-4D31-B62E-983FD3603EF6}" vid="{588D1C4F-2115-4AEF-B76E-C540B8A62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TEE14 Speaker PPT Template_v02</Template>
  <TotalTime>0</TotalTime>
  <Words>38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Segoe UI</vt:lpstr>
      <vt:lpstr>Segoe UI Light</vt:lpstr>
      <vt:lpstr>Wingdings</vt:lpstr>
      <vt:lpstr>6_3-30410_WPC_Breakout_Template_16x9</vt:lpstr>
      <vt:lpstr>Deployment options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2016-03-13T21:44:47Z</dcterms:created>
  <dcterms:modified xsi:type="dcterms:W3CDTF">2016-03-13T21:44:51Z</dcterms:modified>
</cp:coreProperties>
</file>