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6" r:id="rId11"/>
    <p:sldId id="267" r:id="rId12"/>
    <p:sldId id="268" r:id="rId13"/>
    <p:sldId id="264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28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D7D7-734C-4DC4-87E2-9F261603D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4828C-A396-4059-8D93-D0373C42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CFB5B-1BBB-4417-B4DD-240E9B9E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AC7F-7E34-4B7E-A595-8D8DE07F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CAB1A-C49C-4CE5-813A-CB93656E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1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0D7F-F1B1-40B8-BC3E-3CED8A6B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D9717-1ABC-429A-8B18-BE562E539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82877-0FDE-4FF4-AE1D-E67A6CF5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AE83-C45A-465C-AC33-48484787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BDF7-DA4C-4F07-9D8E-6727121D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4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993B4-F653-49DA-8B85-5585FD7C0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4752F-B29D-4CF7-A904-73B49B143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88EC6-7673-4DC8-8E0D-A381AF50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AD49-BBF7-4D0C-A87B-C822AEEF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08AFA-4F5D-454A-8E22-119B1620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D61A-416E-4BAE-BEED-67E9935B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C652-23C7-4C4F-BD39-75F92386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E76E2-F7CB-455C-A914-B5018B17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E8201-2F1F-4ABA-9938-ACD6C682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A6E0-B381-4943-9B74-F860772A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6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13EA-01E4-4AF1-8E35-14E7821E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AF44-2CD7-4F49-8F27-E671A5FC8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E1843-0DD7-468E-A820-6D32710A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CB083-C9FE-4E96-9A78-1638A76E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669C-65AD-4BF2-B4BE-1E7A7782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272D-C354-4C4A-85BD-EC0546CC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E16E-E6AD-441D-8D26-90FE83559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3DD8-C8FB-4133-A70F-74E2116EF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149F2-6655-47B8-816B-4E753E4F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DCD8-95FF-4AD7-950B-7EC2BEDB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361D3-4D06-4551-BBC3-D57CC7A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6990-8DF0-4E2A-ADB1-A8FD676A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9BC32-EDEC-40A0-8750-C02AB42FC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56F7C-C126-44AD-A539-EEEFC1DA1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87449-FAD2-4E4B-ABAA-C5013BED6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D95C8-8770-4B6B-8F36-3DBF7AF37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0DD0D-F9F6-4954-8976-35CB6B6B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DEBD4-3DBC-4B80-AD9F-531014E4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2DEA2-D895-4C87-9C11-5AEF4D80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7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4564-B0B2-4A91-B712-DA7A1103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A221E-2E36-41F3-A908-3DC00AC8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C3EFB-F2D5-45AC-B97B-D6FE7C8E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BF209-FE76-4880-9F9D-FE640457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7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9DF23-62C3-467A-AF5C-AD0ECA6B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00AC7-D9D4-445E-8A95-8E729DBA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A9CBA-9352-4BDE-9871-A071C733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16D0-4BAC-4311-ABCA-79994602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B66C-F432-457A-96D9-385783174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2E75-2A1E-4316-9235-2032B5033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D6E38-F139-466D-ACA8-CA9DB783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9C33D-C2F3-4E49-A1A3-E7457213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47E7F-DC58-4BDD-B57C-D4BB49E5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2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E196-5C66-41ED-A874-08B358C3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26B53-ED3F-421F-A70F-C93F15C41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5F4C1-ACE0-40B9-80DB-A669CDCBF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5CE3D-5952-43BC-B4E7-5AC4AFE2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02034-7804-4744-BDE2-CF8032B3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0A1B4-30AE-4338-84F9-8223BB04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5AEE8-64F6-43D6-9880-F6ED8A5A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B89C4-DEFD-43E9-9EEF-ABE083E1D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26B6-D3EC-4872-A15B-45F56841A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BCA40-11ED-4A6D-8A63-49C5219B6946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D0A6E-CE67-4DBD-ACAB-87B04F45A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CF67-9B9A-439F-882F-C2B71CD96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F2817B1D-860A-4CB4-AABE-C79AF485563A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pi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8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412F1C3-EE8C-4E18-BA28-6683A28030B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custGeom>
            <a:avLst/>
            <a:gdLst>
              <a:gd name="connsiteX0" fmla="*/ 1991622 w 5029200"/>
              <a:gd name="connsiteY0" fmla="*/ 4932680 h 5029200"/>
              <a:gd name="connsiteX1" fmla="*/ 2514600 w 5029200"/>
              <a:gd name="connsiteY1" fmla="*/ 4948122 h 5029200"/>
              <a:gd name="connsiteX2" fmla="*/ 2514600 w 5029200"/>
              <a:gd name="connsiteY2" fmla="*/ 5029200 h 5029200"/>
              <a:gd name="connsiteX3" fmla="*/ 2007821 w 5029200"/>
              <a:gd name="connsiteY3" fmla="*/ 4978112 h 5029200"/>
              <a:gd name="connsiteX4" fmla="*/ 1991250 w 5029200"/>
              <a:gd name="connsiteY4" fmla="*/ 4973852 h 5029200"/>
              <a:gd name="connsiteX5" fmla="*/ 4953251 w 5029200"/>
              <a:gd name="connsiteY5" fmla="*/ 2514600 h 5029200"/>
              <a:gd name="connsiteX6" fmla="*/ 5029200 w 5029200"/>
              <a:gd name="connsiteY6" fmla="*/ 2514600 h 5029200"/>
              <a:gd name="connsiteX7" fmla="*/ 4978112 w 5029200"/>
              <a:gd name="connsiteY7" fmla="*/ 3021380 h 5029200"/>
              <a:gd name="connsiteX8" fmla="*/ 4897371 w 5029200"/>
              <a:gd name="connsiteY8" fmla="*/ 3057108 h 5029200"/>
              <a:gd name="connsiteX9" fmla="*/ 4953251 w 5029200"/>
              <a:gd name="connsiteY9" fmla="*/ 2514600 h 5029200"/>
              <a:gd name="connsiteX10" fmla="*/ 2514600 w 5029200"/>
              <a:gd name="connsiteY10" fmla="*/ 0 h 5029200"/>
              <a:gd name="connsiteX11" fmla="*/ 2514600 w 5029200"/>
              <a:gd name="connsiteY11" fmla="*/ 2514600 h 5029200"/>
              <a:gd name="connsiteX12" fmla="*/ 736510 w 5029200"/>
              <a:gd name="connsiteY12" fmla="*/ 4292691 h 5029200"/>
              <a:gd name="connsiteX13" fmla="*/ 736510 w 5029200"/>
              <a:gd name="connsiteY13" fmla="*/ 4292691 h 5029200"/>
              <a:gd name="connsiteX14" fmla="*/ 0 w 5029200"/>
              <a:gd name="connsiteY14" fmla="*/ 2514600 h 5029200"/>
              <a:gd name="connsiteX15" fmla="*/ 2514600 w 5029200"/>
              <a:gd name="connsiteY1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29200" h="5029200">
                <a:moveTo>
                  <a:pt x="1991622" y="4932680"/>
                </a:moveTo>
                <a:lnTo>
                  <a:pt x="2514600" y="4948122"/>
                </a:lnTo>
                <a:lnTo>
                  <a:pt x="2514600" y="5029200"/>
                </a:lnTo>
                <a:cubicBezTo>
                  <a:pt x="2341003" y="5029200"/>
                  <a:pt x="2171515" y="5011609"/>
                  <a:pt x="2007821" y="4978112"/>
                </a:cubicBezTo>
                <a:lnTo>
                  <a:pt x="1991250" y="4973852"/>
                </a:lnTo>
                <a:close/>
                <a:moveTo>
                  <a:pt x="4953251" y="2514600"/>
                </a:moveTo>
                <a:lnTo>
                  <a:pt x="5029200" y="2514600"/>
                </a:lnTo>
                <a:cubicBezTo>
                  <a:pt x="5029200" y="2688197"/>
                  <a:pt x="5011609" y="2857685"/>
                  <a:pt x="4978112" y="3021380"/>
                </a:cubicBezTo>
                <a:cubicBezTo>
                  <a:pt x="4969825" y="3053609"/>
                  <a:pt x="4905658" y="3024879"/>
                  <a:pt x="4897371" y="3057108"/>
                </a:cubicBezTo>
                <a:cubicBezTo>
                  <a:pt x="5024371" y="2850872"/>
                  <a:pt x="5004051" y="2705596"/>
                  <a:pt x="4953251" y="2514600"/>
                </a:cubicBezTo>
                <a:close/>
                <a:moveTo>
                  <a:pt x="2514600" y="0"/>
                </a:moveTo>
                <a:lnTo>
                  <a:pt x="2514600" y="2514600"/>
                </a:lnTo>
                <a:lnTo>
                  <a:pt x="736510" y="4292691"/>
                </a:lnTo>
                <a:lnTo>
                  <a:pt x="736510" y="4292691"/>
                </a:lnTo>
                <a:cubicBezTo>
                  <a:pt x="281456" y="3837638"/>
                  <a:pt x="0" y="3208988"/>
                  <a:pt x="0" y="2514600"/>
                </a:cubicBezTo>
                <a:cubicBezTo>
                  <a:pt x="0" y="1125825"/>
                  <a:pt x="1125825" y="0"/>
                  <a:pt x="2514600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8329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 flipH="1">
            <a:off x="3500284" y="990600"/>
            <a:ext cx="5029200" cy="5029200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F2817B1D-860A-4CB4-AABE-C79AF485563A}"/>
              </a:ext>
            </a:extLst>
          </p:cNvPr>
          <p:cNvSpPr/>
          <p:nvPr/>
        </p:nvSpPr>
        <p:spPr>
          <a:xfrm flipH="1">
            <a:off x="3500284" y="990600"/>
            <a:ext cx="5029200" cy="5029200"/>
          </a:xfrm>
          <a:prstGeom prst="pi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4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 flipH="1">
            <a:off x="3500284" y="990600"/>
            <a:ext cx="5029200" cy="5029200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A2C6E18-5508-49A0-B9EF-193A9573846C}"/>
              </a:ext>
            </a:extLst>
          </p:cNvPr>
          <p:cNvSpPr/>
          <p:nvPr/>
        </p:nvSpPr>
        <p:spPr>
          <a:xfrm flipH="1">
            <a:off x="3500284" y="990600"/>
            <a:ext cx="5029200" cy="5029200"/>
          </a:xfrm>
          <a:custGeom>
            <a:avLst/>
            <a:gdLst>
              <a:gd name="connsiteX0" fmla="*/ 2514600 w 5029200"/>
              <a:gd name="connsiteY0" fmla="*/ 0 h 5029200"/>
              <a:gd name="connsiteX1" fmla="*/ 2514600 w 5029200"/>
              <a:gd name="connsiteY1" fmla="*/ 2514600 h 5029200"/>
              <a:gd name="connsiteX2" fmla="*/ 4292691 w 5029200"/>
              <a:gd name="connsiteY2" fmla="*/ 736509 h 5029200"/>
              <a:gd name="connsiteX3" fmla="*/ 5029200 w 5029200"/>
              <a:gd name="connsiteY3" fmla="*/ 2514600 h 5029200"/>
              <a:gd name="connsiteX4" fmla="*/ 5029200 w 5029200"/>
              <a:gd name="connsiteY4" fmla="*/ 2514600 h 5029200"/>
              <a:gd name="connsiteX5" fmla="*/ 5029197 w 5029200"/>
              <a:gd name="connsiteY5" fmla="*/ 2514655 h 5029200"/>
              <a:gd name="connsiteX6" fmla="*/ 5017692 w 5029200"/>
              <a:gd name="connsiteY6" fmla="*/ 2755631 h 5029200"/>
              <a:gd name="connsiteX7" fmla="*/ 5016672 w 5029200"/>
              <a:gd name="connsiteY7" fmla="*/ 2762697 h 5029200"/>
              <a:gd name="connsiteX8" fmla="*/ 5016217 w 5029200"/>
              <a:gd name="connsiteY8" fmla="*/ 2771703 h 5029200"/>
              <a:gd name="connsiteX9" fmla="*/ 5000708 w 5029200"/>
              <a:gd name="connsiteY9" fmla="*/ 2873326 h 5029200"/>
              <a:gd name="connsiteX10" fmla="*/ 4983168 w 5029200"/>
              <a:gd name="connsiteY10" fmla="*/ 2994873 h 5029200"/>
              <a:gd name="connsiteX11" fmla="*/ 4980473 w 5029200"/>
              <a:gd name="connsiteY11" fmla="*/ 3005912 h 5029200"/>
              <a:gd name="connsiteX12" fmla="*/ 4978112 w 5029200"/>
              <a:gd name="connsiteY12" fmla="*/ 3021380 h 5029200"/>
              <a:gd name="connsiteX13" fmla="*/ 4950043 w 5029200"/>
              <a:gd name="connsiteY13" fmla="*/ 3130545 h 5029200"/>
              <a:gd name="connsiteX14" fmla="*/ 4925628 w 5029200"/>
              <a:gd name="connsiteY14" fmla="*/ 3230541 h 5029200"/>
              <a:gd name="connsiteX15" fmla="*/ 4920732 w 5029200"/>
              <a:gd name="connsiteY15" fmla="*/ 3244539 h 5029200"/>
              <a:gd name="connsiteX16" fmla="*/ 4916149 w 5029200"/>
              <a:gd name="connsiteY16" fmla="*/ 3262365 h 5029200"/>
              <a:gd name="connsiteX17" fmla="*/ 4878896 w 5029200"/>
              <a:gd name="connsiteY17" fmla="*/ 3364148 h 5029200"/>
              <a:gd name="connsiteX18" fmla="*/ 4845073 w 5029200"/>
              <a:gd name="connsiteY18" fmla="*/ 3460847 h 5029200"/>
              <a:gd name="connsiteX19" fmla="*/ 4837651 w 5029200"/>
              <a:gd name="connsiteY19" fmla="*/ 3476838 h 5029200"/>
              <a:gd name="connsiteX20" fmla="*/ 4831590 w 5029200"/>
              <a:gd name="connsiteY20" fmla="*/ 3493396 h 5029200"/>
              <a:gd name="connsiteX21" fmla="*/ 4787126 w 5029200"/>
              <a:gd name="connsiteY21" fmla="*/ 3585699 h 5029200"/>
              <a:gd name="connsiteX22" fmla="*/ 4741501 w 5029200"/>
              <a:gd name="connsiteY22" fmla="*/ 3684002 h 5029200"/>
              <a:gd name="connsiteX23" fmla="*/ 4732138 w 5029200"/>
              <a:gd name="connsiteY23" fmla="*/ 3699846 h 5029200"/>
              <a:gd name="connsiteX24" fmla="*/ 4725702 w 5029200"/>
              <a:gd name="connsiteY24" fmla="*/ 3713208 h 5029200"/>
              <a:gd name="connsiteX25" fmla="*/ 4672251 w 5029200"/>
              <a:gd name="connsiteY25" fmla="*/ 3801191 h 5029200"/>
              <a:gd name="connsiteX26" fmla="*/ 4614914 w 5029200"/>
              <a:gd name="connsiteY26" fmla="*/ 3898219 h 5029200"/>
              <a:gd name="connsiteX27" fmla="*/ 4605647 w 5029200"/>
              <a:gd name="connsiteY27" fmla="*/ 3910824 h 5029200"/>
              <a:gd name="connsiteX28" fmla="*/ 4599746 w 5029200"/>
              <a:gd name="connsiteY28" fmla="*/ 3920537 h 5029200"/>
              <a:gd name="connsiteX29" fmla="*/ 4526189 w 5029200"/>
              <a:gd name="connsiteY29" fmla="*/ 4018904 h 5029200"/>
              <a:gd name="connsiteX30" fmla="*/ 4465310 w 5029200"/>
              <a:gd name="connsiteY30" fmla="*/ 4101711 h 5029200"/>
              <a:gd name="connsiteX31" fmla="*/ 4459265 w 5029200"/>
              <a:gd name="connsiteY31" fmla="*/ 4108399 h 5029200"/>
              <a:gd name="connsiteX32" fmla="*/ 4454988 w 5029200"/>
              <a:gd name="connsiteY32" fmla="*/ 4114119 h 5029200"/>
              <a:gd name="connsiteX33" fmla="*/ 4114119 w 5029200"/>
              <a:gd name="connsiteY33" fmla="*/ 4454988 h 5029200"/>
              <a:gd name="connsiteX34" fmla="*/ 4108399 w 5029200"/>
              <a:gd name="connsiteY34" fmla="*/ 4459265 h 5029200"/>
              <a:gd name="connsiteX35" fmla="*/ 4101711 w 5029200"/>
              <a:gd name="connsiteY35" fmla="*/ 4465310 h 5029200"/>
              <a:gd name="connsiteX36" fmla="*/ 4018907 w 5029200"/>
              <a:gd name="connsiteY36" fmla="*/ 4526186 h 5029200"/>
              <a:gd name="connsiteX37" fmla="*/ 3920537 w 5029200"/>
              <a:gd name="connsiteY37" fmla="*/ 4599746 h 5029200"/>
              <a:gd name="connsiteX38" fmla="*/ 3910824 w 5029200"/>
              <a:gd name="connsiteY38" fmla="*/ 4605647 h 5029200"/>
              <a:gd name="connsiteX39" fmla="*/ 3898219 w 5029200"/>
              <a:gd name="connsiteY39" fmla="*/ 4614914 h 5029200"/>
              <a:gd name="connsiteX40" fmla="*/ 3801193 w 5029200"/>
              <a:gd name="connsiteY40" fmla="*/ 4672249 h 5029200"/>
              <a:gd name="connsiteX41" fmla="*/ 3713208 w 5029200"/>
              <a:gd name="connsiteY41" fmla="*/ 4725702 h 5029200"/>
              <a:gd name="connsiteX42" fmla="*/ 3699846 w 5029200"/>
              <a:gd name="connsiteY42" fmla="*/ 4732139 h 5029200"/>
              <a:gd name="connsiteX43" fmla="*/ 3684002 w 5029200"/>
              <a:gd name="connsiteY43" fmla="*/ 4741501 h 5029200"/>
              <a:gd name="connsiteX44" fmla="*/ 3585700 w 5029200"/>
              <a:gd name="connsiteY44" fmla="*/ 4787125 h 5029200"/>
              <a:gd name="connsiteX45" fmla="*/ 3493396 w 5029200"/>
              <a:gd name="connsiteY45" fmla="*/ 4831591 h 5029200"/>
              <a:gd name="connsiteX46" fmla="*/ 3476838 w 5029200"/>
              <a:gd name="connsiteY46" fmla="*/ 4837651 h 5029200"/>
              <a:gd name="connsiteX47" fmla="*/ 3460847 w 5029200"/>
              <a:gd name="connsiteY47" fmla="*/ 4845073 h 5029200"/>
              <a:gd name="connsiteX48" fmla="*/ 3364151 w 5029200"/>
              <a:gd name="connsiteY48" fmla="*/ 4878895 h 5029200"/>
              <a:gd name="connsiteX49" fmla="*/ 3262365 w 5029200"/>
              <a:gd name="connsiteY49" fmla="*/ 4916149 h 5029200"/>
              <a:gd name="connsiteX50" fmla="*/ 3244539 w 5029200"/>
              <a:gd name="connsiteY50" fmla="*/ 4920732 h 5029200"/>
              <a:gd name="connsiteX51" fmla="*/ 3230541 w 5029200"/>
              <a:gd name="connsiteY51" fmla="*/ 4925628 h 5029200"/>
              <a:gd name="connsiteX52" fmla="*/ 3130547 w 5029200"/>
              <a:gd name="connsiteY52" fmla="*/ 4950043 h 5029200"/>
              <a:gd name="connsiteX53" fmla="*/ 3021380 w 5029200"/>
              <a:gd name="connsiteY53" fmla="*/ 4978113 h 5029200"/>
              <a:gd name="connsiteX54" fmla="*/ 3005912 w 5029200"/>
              <a:gd name="connsiteY54" fmla="*/ 4980473 h 5029200"/>
              <a:gd name="connsiteX55" fmla="*/ 2994874 w 5029200"/>
              <a:gd name="connsiteY55" fmla="*/ 4983168 h 5029200"/>
              <a:gd name="connsiteX56" fmla="*/ 2873326 w 5029200"/>
              <a:gd name="connsiteY56" fmla="*/ 5000708 h 5029200"/>
              <a:gd name="connsiteX57" fmla="*/ 2771703 w 5029200"/>
              <a:gd name="connsiteY57" fmla="*/ 5016218 h 5029200"/>
              <a:gd name="connsiteX58" fmla="*/ 2762698 w 5029200"/>
              <a:gd name="connsiteY58" fmla="*/ 5016672 h 5029200"/>
              <a:gd name="connsiteX59" fmla="*/ 2755631 w 5029200"/>
              <a:gd name="connsiteY59" fmla="*/ 5017692 h 5029200"/>
              <a:gd name="connsiteX60" fmla="*/ 2514653 w 5029200"/>
              <a:gd name="connsiteY60" fmla="*/ 5029198 h 5029200"/>
              <a:gd name="connsiteX61" fmla="*/ 2514600 w 5029200"/>
              <a:gd name="connsiteY61" fmla="*/ 5029200 h 5029200"/>
              <a:gd name="connsiteX62" fmla="*/ 2514544 w 5029200"/>
              <a:gd name="connsiteY62" fmla="*/ 5029197 h 5029200"/>
              <a:gd name="connsiteX63" fmla="*/ 2273570 w 5029200"/>
              <a:gd name="connsiteY63" fmla="*/ 5017692 h 5029200"/>
              <a:gd name="connsiteX64" fmla="*/ 2266503 w 5029200"/>
              <a:gd name="connsiteY64" fmla="*/ 5016672 h 5029200"/>
              <a:gd name="connsiteX65" fmla="*/ 2257497 w 5029200"/>
              <a:gd name="connsiteY65" fmla="*/ 5016218 h 5029200"/>
              <a:gd name="connsiteX66" fmla="*/ 2155874 w 5029200"/>
              <a:gd name="connsiteY66" fmla="*/ 5000708 h 5029200"/>
              <a:gd name="connsiteX67" fmla="*/ 2034327 w 5029200"/>
              <a:gd name="connsiteY67" fmla="*/ 4983168 h 5029200"/>
              <a:gd name="connsiteX68" fmla="*/ 2023288 w 5029200"/>
              <a:gd name="connsiteY68" fmla="*/ 4980473 h 5029200"/>
              <a:gd name="connsiteX69" fmla="*/ 2007821 w 5029200"/>
              <a:gd name="connsiteY69" fmla="*/ 4978113 h 5029200"/>
              <a:gd name="connsiteX70" fmla="*/ 1898653 w 5029200"/>
              <a:gd name="connsiteY70" fmla="*/ 4950043 h 5029200"/>
              <a:gd name="connsiteX71" fmla="*/ 1798659 w 5029200"/>
              <a:gd name="connsiteY71" fmla="*/ 4925628 h 5029200"/>
              <a:gd name="connsiteX72" fmla="*/ 1784662 w 5029200"/>
              <a:gd name="connsiteY72" fmla="*/ 4920733 h 5029200"/>
              <a:gd name="connsiteX73" fmla="*/ 1766835 w 5029200"/>
              <a:gd name="connsiteY73" fmla="*/ 4916149 h 5029200"/>
              <a:gd name="connsiteX74" fmla="*/ 1665048 w 5029200"/>
              <a:gd name="connsiteY74" fmla="*/ 4878894 h 5029200"/>
              <a:gd name="connsiteX75" fmla="*/ 1568354 w 5029200"/>
              <a:gd name="connsiteY75" fmla="*/ 4845073 h 5029200"/>
              <a:gd name="connsiteX76" fmla="*/ 1552363 w 5029200"/>
              <a:gd name="connsiteY76" fmla="*/ 4837651 h 5029200"/>
              <a:gd name="connsiteX77" fmla="*/ 1535805 w 5029200"/>
              <a:gd name="connsiteY77" fmla="*/ 4831591 h 5029200"/>
              <a:gd name="connsiteX78" fmla="*/ 1443499 w 5029200"/>
              <a:gd name="connsiteY78" fmla="*/ 4787125 h 5029200"/>
              <a:gd name="connsiteX79" fmla="*/ 1345199 w 5029200"/>
              <a:gd name="connsiteY79" fmla="*/ 4741501 h 5029200"/>
              <a:gd name="connsiteX80" fmla="*/ 1329355 w 5029200"/>
              <a:gd name="connsiteY80" fmla="*/ 4732139 h 5029200"/>
              <a:gd name="connsiteX81" fmla="*/ 1315993 w 5029200"/>
              <a:gd name="connsiteY81" fmla="*/ 4725702 h 5029200"/>
              <a:gd name="connsiteX82" fmla="*/ 1228006 w 5029200"/>
              <a:gd name="connsiteY82" fmla="*/ 4672248 h 5029200"/>
              <a:gd name="connsiteX83" fmla="*/ 1130981 w 5029200"/>
              <a:gd name="connsiteY83" fmla="*/ 4614914 h 5029200"/>
              <a:gd name="connsiteX84" fmla="*/ 1118377 w 5029200"/>
              <a:gd name="connsiteY84" fmla="*/ 4605647 h 5029200"/>
              <a:gd name="connsiteX85" fmla="*/ 1108664 w 5029200"/>
              <a:gd name="connsiteY85" fmla="*/ 4599746 h 5029200"/>
              <a:gd name="connsiteX86" fmla="*/ 1010289 w 5029200"/>
              <a:gd name="connsiteY86" fmla="*/ 4526183 h 5029200"/>
              <a:gd name="connsiteX87" fmla="*/ 927489 w 5029200"/>
              <a:gd name="connsiteY87" fmla="*/ 4465310 h 5029200"/>
              <a:gd name="connsiteX88" fmla="*/ 920802 w 5029200"/>
              <a:gd name="connsiteY88" fmla="*/ 4459266 h 5029200"/>
              <a:gd name="connsiteX89" fmla="*/ 915081 w 5029200"/>
              <a:gd name="connsiteY89" fmla="*/ 4454988 h 5029200"/>
              <a:gd name="connsiteX90" fmla="*/ 574213 w 5029200"/>
              <a:gd name="connsiteY90" fmla="*/ 4114119 h 5029200"/>
              <a:gd name="connsiteX91" fmla="*/ 569935 w 5029200"/>
              <a:gd name="connsiteY91" fmla="*/ 4108399 h 5029200"/>
              <a:gd name="connsiteX92" fmla="*/ 563890 w 5029200"/>
              <a:gd name="connsiteY92" fmla="*/ 4101711 h 5029200"/>
              <a:gd name="connsiteX93" fmla="*/ 503016 w 5029200"/>
              <a:gd name="connsiteY93" fmla="*/ 4018910 h 5029200"/>
              <a:gd name="connsiteX94" fmla="*/ 429454 w 5029200"/>
              <a:gd name="connsiteY94" fmla="*/ 3920537 h 5029200"/>
              <a:gd name="connsiteX95" fmla="*/ 423553 w 5029200"/>
              <a:gd name="connsiteY95" fmla="*/ 3910824 h 5029200"/>
              <a:gd name="connsiteX96" fmla="*/ 414287 w 5029200"/>
              <a:gd name="connsiteY96" fmla="*/ 3898219 h 5029200"/>
              <a:gd name="connsiteX97" fmla="*/ 356951 w 5029200"/>
              <a:gd name="connsiteY97" fmla="*/ 3801193 h 5029200"/>
              <a:gd name="connsiteX98" fmla="*/ 303499 w 5029200"/>
              <a:gd name="connsiteY98" fmla="*/ 3713208 h 5029200"/>
              <a:gd name="connsiteX99" fmla="*/ 297062 w 5029200"/>
              <a:gd name="connsiteY99" fmla="*/ 3699846 h 5029200"/>
              <a:gd name="connsiteX100" fmla="*/ 287699 w 5029200"/>
              <a:gd name="connsiteY100" fmla="*/ 3684002 h 5029200"/>
              <a:gd name="connsiteX101" fmla="*/ 242075 w 5029200"/>
              <a:gd name="connsiteY101" fmla="*/ 3585701 h 5029200"/>
              <a:gd name="connsiteX102" fmla="*/ 197610 w 5029200"/>
              <a:gd name="connsiteY102" fmla="*/ 3493396 h 5029200"/>
              <a:gd name="connsiteX103" fmla="*/ 191549 w 5029200"/>
              <a:gd name="connsiteY103" fmla="*/ 3476838 h 5029200"/>
              <a:gd name="connsiteX104" fmla="*/ 184128 w 5029200"/>
              <a:gd name="connsiteY104" fmla="*/ 3460847 h 5029200"/>
              <a:gd name="connsiteX105" fmla="*/ 150306 w 5029200"/>
              <a:gd name="connsiteY105" fmla="*/ 3364153 h 5029200"/>
              <a:gd name="connsiteX106" fmla="*/ 113052 w 5029200"/>
              <a:gd name="connsiteY106" fmla="*/ 3262365 h 5029200"/>
              <a:gd name="connsiteX107" fmla="*/ 108468 w 5029200"/>
              <a:gd name="connsiteY107" fmla="*/ 3244539 h 5029200"/>
              <a:gd name="connsiteX108" fmla="*/ 103572 w 5029200"/>
              <a:gd name="connsiteY108" fmla="*/ 3230541 h 5029200"/>
              <a:gd name="connsiteX109" fmla="*/ 79158 w 5029200"/>
              <a:gd name="connsiteY109" fmla="*/ 3130548 h 5029200"/>
              <a:gd name="connsiteX110" fmla="*/ 51088 w 5029200"/>
              <a:gd name="connsiteY110" fmla="*/ 3021380 h 5029200"/>
              <a:gd name="connsiteX111" fmla="*/ 48727 w 5029200"/>
              <a:gd name="connsiteY111" fmla="*/ 3005912 h 5029200"/>
              <a:gd name="connsiteX112" fmla="*/ 46032 w 5029200"/>
              <a:gd name="connsiteY112" fmla="*/ 2994873 h 5029200"/>
              <a:gd name="connsiteX113" fmla="*/ 28492 w 5029200"/>
              <a:gd name="connsiteY113" fmla="*/ 2873326 h 5029200"/>
              <a:gd name="connsiteX114" fmla="*/ 12983 w 5029200"/>
              <a:gd name="connsiteY114" fmla="*/ 2771703 h 5029200"/>
              <a:gd name="connsiteX115" fmla="*/ 12528 w 5029200"/>
              <a:gd name="connsiteY115" fmla="*/ 2762697 h 5029200"/>
              <a:gd name="connsiteX116" fmla="*/ 11508 w 5029200"/>
              <a:gd name="connsiteY116" fmla="*/ 2755631 h 5029200"/>
              <a:gd name="connsiteX117" fmla="*/ 3 w 5029200"/>
              <a:gd name="connsiteY117" fmla="*/ 2514655 h 5029200"/>
              <a:gd name="connsiteX118" fmla="*/ 0 w 5029200"/>
              <a:gd name="connsiteY118" fmla="*/ 2514600 h 5029200"/>
              <a:gd name="connsiteX119" fmla="*/ 3 w 5029200"/>
              <a:gd name="connsiteY119" fmla="*/ 2514546 h 5029200"/>
              <a:gd name="connsiteX120" fmla="*/ 11508 w 5029200"/>
              <a:gd name="connsiteY120" fmla="*/ 2273570 h 5029200"/>
              <a:gd name="connsiteX121" fmla="*/ 12528 w 5029200"/>
              <a:gd name="connsiteY121" fmla="*/ 2266503 h 5029200"/>
              <a:gd name="connsiteX122" fmla="*/ 12983 w 5029200"/>
              <a:gd name="connsiteY122" fmla="*/ 2257497 h 5029200"/>
              <a:gd name="connsiteX123" fmla="*/ 28492 w 5029200"/>
              <a:gd name="connsiteY123" fmla="*/ 2155875 h 5029200"/>
              <a:gd name="connsiteX124" fmla="*/ 46032 w 5029200"/>
              <a:gd name="connsiteY124" fmla="*/ 2034327 h 5029200"/>
              <a:gd name="connsiteX125" fmla="*/ 48727 w 5029200"/>
              <a:gd name="connsiteY125" fmla="*/ 2023288 h 5029200"/>
              <a:gd name="connsiteX126" fmla="*/ 51088 w 5029200"/>
              <a:gd name="connsiteY126" fmla="*/ 2007821 h 5029200"/>
              <a:gd name="connsiteX127" fmla="*/ 79157 w 5029200"/>
              <a:gd name="connsiteY127" fmla="*/ 1898655 h 5029200"/>
              <a:gd name="connsiteX128" fmla="*/ 103572 w 5029200"/>
              <a:gd name="connsiteY128" fmla="*/ 1798659 h 5029200"/>
              <a:gd name="connsiteX129" fmla="*/ 108468 w 5029200"/>
              <a:gd name="connsiteY129" fmla="*/ 1784661 h 5029200"/>
              <a:gd name="connsiteX130" fmla="*/ 113052 w 5029200"/>
              <a:gd name="connsiteY130" fmla="*/ 1766835 h 5029200"/>
              <a:gd name="connsiteX131" fmla="*/ 150305 w 5029200"/>
              <a:gd name="connsiteY131" fmla="*/ 1665051 h 5029200"/>
              <a:gd name="connsiteX132" fmla="*/ 184128 w 5029200"/>
              <a:gd name="connsiteY132" fmla="*/ 1568354 h 5029200"/>
              <a:gd name="connsiteX133" fmla="*/ 191550 w 5029200"/>
              <a:gd name="connsiteY133" fmla="*/ 1552362 h 5029200"/>
              <a:gd name="connsiteX134" fmla="*/ 197610 w 5029200"/>
              <a:gd name="connsiteY134" fmla="*/ 1535805 h 5029200"/>
              <a:gd name="connsiteX135" fmla="*/ 242074 w 5029200"/>
              <a:gd name="connsiteY135" fmla="*/ 1443503 h 5029200"/>
              <a:gd name="connsiteX136" fmla="*/ 287699 w 5029200"/>
              <a:gd name="connsiteY136" fmla="*/ 1345199 h 5029200"/>
              <a:gd name="connsiteX137" fmla="*/ 297062 w 5029200"/>
              <a:gd name="connsiteY137" fmla="*/ 1329354 h 5029200"/>
              <a:gd name="connsiteX138" fmla="*/ 303499 w 5029200"/>
              <a:gd name="connsiteY138" fmla="*/ 1315993 h 5029200"/>
              <a:gd name="connsiteX139" fmla="*/ 356949 w 5029200"/>
              <a:gd name="connsiteY139" fmla="*/ 1228011 h 5029200"/>
              <a:gd name="connsiteX140" fmla="*/ 414287 w 5029200"/>
              <a:gd name="connsiteY140" fmla="*/ 1130981 h 5029200"/>
              <a:gd name="connsiteX141" fmla="*/ 423554 w 5029200"/>
              <a:gd name="connsiteY141" fmla="*/ 1118376 h 5029200"/>
              <a:gd name="connsiteX142" fmla="*/ 429454 w 5029200"/>
              <a:gd name="connsiteY142" fmla="*/ 1108664 h 5029200"/>
              <a:gd name="connsiteX143" fmla="*/ 503009 w 5029200"/>
              <a:gd name="connsiteY143" fmla="*/ 1010300 h 5029200"/>
              <a:gd name="connsiteX144" fmla="*/ 563890 w 5029200"/>
              <a:gd name="connsiteY144" fmla="*/ 927489 h 5029200"/>
              <a:gd name="connsiteX145" fmla="*/ 569936 w 5029200"/>
              <a:gd name="connsiteY145" fmla="*/ 920801 h 5029200"/>
              <a:gd name="connsiteX146" fmla="*/ 574213 w 5029200"/>
              <a:gd name="connsiteY146" fmla="*/ 915081 h 5029200"/>
              <a:gd name="connsiteX147" fmla="*/ 736510 w 5029200"/>
              <a:gd name="connsiteY147" fmla="*/ 736510 h 5029200"/>
              <a:gd name="connsiteX148" fmla="*/ 736510 w 5029200"/>
              <a:gd name="connsiteY148" fmla="*/ 736509 h 5029200"/>
              <a:gd name="connsiteX149" fmla="*/ 736510 w 5029200"/>
              <a:gd name="connsiteY149" fmla="*/ 736509 h 5029200"/>
              <a:gd name="connsiteX150" fmla="*/ 736510 w 5029200"/>
              <a:gd name="connsiteY150" fmla="*/ 736509 h 5029200"/>
              <a:gd name="connsiteX151" fmla="*/ 915081 w 5029200"/>
              <a:gd name="connsiteY151" fmla="*/ 574213 h 5029200"/>
              <a:gd name="connsiteX152" fmla="*/ 2514600 w 5029200"/>
              <a:gd name="connsiteY152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5029200" h="5029200">
                <a:moveTo>
                  <a:pt x="2514600" y="0"/>
                </a:moveTo>
                <a:lnTo>
                  <a:pt x="2514600" y="2514600"/>
                </a:lnTo>
                <a:lnTo>
                  <a:pt x="4292691" y="736509"/>
                </a:lnTo>
                <a:cubicBezTo>
                  <a:pt x="4783697" y="1227516"/>
                  <a:pt x="5029200" y="1871058"/>
                  <a:pt x="5029200" y="2514600"/>
                </a:cubicBezTo>
                <a:lnTo>
                  <a:pt x="5029200" y="2514600"/>
                </a:lnTo>
                <a:lnTo>
                  <a:pt x="5029197" y="2514655"/>
                </a:lnTo>
                <a:lnTo>
                  <a:pt x="5017692" y="2755631"/>
                </a:lnTo>
                <a:lnTo>
                  <a:pt x="5016672" y="2762697"/>
                </a:lnTo>
                <a:lnTo>
                  <a:pt x="5016217" y="2771703"/>
                </a:lnTo>
                <a:lnTo>
                  <a:pt x="5000708" y="2873326"/>
                </a:lnTo>
                <a:lnTo>
                  <a:pt x="4983168" y="2994873"/>
                </a:lnTo>
                <a:lnTo>
                  <a:pt x="4980473" y="3005912"/>
                </a:lnTo>
                <a:lnTo>
                  <a:pt x="4978112" y="3021380"/>
                </a:lnTo>
                <a:lnTo>
                  <a:pt x="4950043" y="3130545"/>
                </a:lnTo>
                <a:lnTo>
                  <a:pt x="4925628" y="3230541"/>
                </a:lnTo>
                <a:lnTo>
                  <a:pt x="4920732" y="3244539"/>
                </a:lnTo>
                <a:lnTo>
                  <a:pt x="4916149" y="3262365"/>
                </a:lnTo>
                <a:lnTo>
                  <a:pt x="4878896" y="3364148"/>
                </a:lnTo>
                <a:lnTo>
                  <a:pt x="4845073" y="3460847"/>
                </a:lnTo>
                <a:lnTo>
                  <a:pt x="4837651" y="3476838"/>
                </a:lnTo>
                <a:lnTo>
                  <a:pt x="4831590" y="3493396"/>
                </a:lnTo>
                <a:lnTo>
                  <a:pt x="4787126" y="3585699"/>
                </a:lnTo>
                <a:lnTo>
                  <a:pt x="4741501" y="3684002"/>
                </a:lnTo>
                <a:lnTo>
                  <a:pt x="4732138" y="3699846"/>
                </a:lnTo>
                <a:lnTo>
                  <a:pt x="4725702" y="3713208"/>
                </a:lnTo>
                <a:lnTo>
                  <a:pt x="4672251" y="3801191"/>
                </a:lnTo>
                <a:lnTo>
                  <a:pt x="4614914" y="3898219"/>
                </a:lnTo>
                <a:lnTo>
                  <a:pt x="4605647" y="3910824"/>
                </a:lnTo>
                <a:lnTo>
                  <a:pt x="4599746" y="3920537"/>
                </a:lnTo>
                <a:lnTo>
                  <a:pt x="4526189" y="4018904"/>
                </a:lnTo>
                <a:lnTo>
                  <a:pt x="4465310" y="4101711"/>
                </a:lnTo>
                <a:lnTo>
                  <a:pt x="4459265" y="4108399"/>
                </a:lnTo>
                <a:lnTo>
                  <a:pt x="4454988" y="4114119"/>
                </a:lnTo>
                <a:cubicBezTo>
                  <a:pt x="4352496" y="4238311"/>
                  <a:pt x="4238311" y="4352496"/>
                  <a:pt x="4114119" y="4454988"/>
                </a:cubicBezTo>
                <a:lnTo>
                  <a:pt x="4108399" y="4459265"/>
                </a:lnTo>
                <a:lnTo>
                  <a:pt x="4101711" y="4465310"/>
                </a:lnTo>
                <a:lnTo>
                  <a:pt x="4018907" y="4526186"/>
                </a:lnTo>
                <a:lnTo>
                  <a:pt x="3920537" y="4599746"/>
                </a:lnTo>
                <a:lnTo>
                  <a:pt x="3910824" y="4605647"/>
                </a:lnTo>
                <a:lnTo>
                  <a:pt x="3898219" y="4614914"/>
                </a:lnTo>
                <a:lnTo>
                  <a:pt x="3801193" y="4672249"/>
                </a:lnTo>
                <a:lnTo>
                  <a:pt x="3713208" y="4725702"/>
                </a:lnTo>
                <a:lnTo>
                  <a:pt x="3699846" y="4732139"/>
                </a:lnTo>
                <a:lnTo>
                  <a:pt x="3684002" y="4741501"/>
                </a:lnTo>
                <a:lnTo>
                  <a:pt x="3585700" y="4787125"/>
                </a:lnTo>
                <a:lnTo>
                  <a:pt x="3493396" y="4831591"/>
                </a:lnTo>
                <a:lnTo>
                  <a:pt x="3476838" y="4837651"/>
                </a:lnTo>
                <a:lnTo>
                  <a:pt x="3460847" y="4845073"/>
                </a:lnTo>
                <a:lnTo>
                  <a:pt x="3364151" y="4878895"/>
                </a:lnTo>
                <a:lnTo>
                  <a:pt x="3262365" y="4916149"/>
                </a:lnTo>
                <a:lnTo>
                  <a:pt x="3244539" y="4920732"/>
                </a:lnTo>
                <a:lnTo>
                  <a:pt x="3230541" y="4925628"/>
                </a:lnTo>
                <a:lnTo>
                  <a:pt x="3130547" y="4950043"/>
                </a:lnTo>
                <a:lnTo>
                  <a:pt x="3021380" y="4978113"/>
                </a:lnTo>
                <a:lnTo>
                  <a:pt x="3005912" y="4980473"/>
                </a:lnTo>
                <a:lnTo>
                  <a:pt x="2994874" y="4983168"/>
                </a:lnTo>
                <a:lnTo>
                  <a:pt x="2873326" y="5000708"/>
                </a:lnTo>
                <a:lnTo>
                  <a:pt x="2771703" y="5016218"/>
                </a:lnTo>
                <a:lnTo>
                  <a:pt x="2762698" y="5016672"/>
                </a:lnTo>
                <a:lnTo>
                  <a:pt x="2755631" y="5017692"/>
                </a:lnTo>
                <a:lnTo>
                  <a:pt x="2514653" y="5029198"/>
                </a:lnTo>
                <a:lnTo>
                  <a:pt x="2514600" y="5029200"/>
                </a:lnTo>
                <a:lnTo>
                  <a:pt x="2514544" y="5029197"/>
                </a:lnTo>
                <a:lnTo>
                  <a:pt x="2273570" y="5017692"/>
                </a:lnTo>
                <a:lnTo>
                  <a:pt x="2266503" y="5016672"/>
                </a:lnTo>
                <a:lnTo>
                  <a:pt x="2257497" y="5016218"/>
                </a:lnTo>
                <a:lnTo>
                  <a:pt x="2155874" y="5000708"/>
                </a:lnTo>
                <a:lnTo>
                  <a:pt x="2034327" y="4983168"/>
                </a:lnTo>
                <a:lnTo>
                  <a:pt x="2023288" y="4980473"/>
                </a:lnTo>
                <a:lnTo>
                  <a:pt x="2007821" y="4978113"/>
                </a:lnTo>
                <a:lnTo>
                  <a:pt x="1898653" y="4950043"/>
                </a:lnTo>
                <a:lnTo>
                  <a:pt x="1798659" y="4925628"/>
                </a:lnTo>
                <a:lnTo>
                  <a:pt x="1784662" y="4920733"/>
                </a:lnTo>
                <a:lnTo>
                  <a:pt x="1766835" y="4916149"/>
                </a:lnTo>
                <a:lnTo>
                  <a:pt x="1665048" y="4878894"/>
                </a:lnTo>
                <a:lnTo>
                  <a:pt x="1568354" y="4845073"/>
                </a:lnTo>
                <a:lnTo>
                  <a:pt x="1552363" y="4837651"/>
                </a:lnTo>
                <a:lnTo>
                  <a:pt x="1535805" y="4831591"/>
                </a:lnTo>
                <a:lnTo>
                  <a:pt x="1443499" y="4787125"/>
                </a:lnTo>
                <a:lnTo>
                  <a:pt x="1345199" y="4741501"/>
                </a:lnTo>
                <a:lnTo>
                  <a:pt x="1329355" y="4732139"/>
                </a:lnTo>
                <a:lnTo>
                  <a:pt x="1315993" y="4725702"/>
                </a:lnTo>
                <a:lnTo>
                  <a:pt x="1228006" y="4672248"/>
                </a:lnTo>
                <a:lnTo>
                  <a:pt x="1130981" y="4614914"/>
                </a:lnTo>
                <a:lnTo>
                  <a:pt x="1118377" y="4605647"/>
                </a:lnTo>
                <a:lnTo>
                  <a:pt x="1108664" y="4599746"/>
                </a:lnTo>
                <a:lnTo>
                  <a:pt x="1010289" y="4526183"/>
                </a:lnTo>
                <a:lnTo>
                  <a:pt x="927489" y="4465310"/>
                </a:lnTo>
                <a:lnTo>
                  <a:pt x="920802" y="4459266"/>
                </a:lnTo>
                <a:lnTo>
                  <a:pt x="915081" y="4454988"/>
                </a:lnTo>
                <a:cubicBezTo>
                  <a:pt x="790890" y="4352496"/>
                  <a:pt x="676705" y="4238311"/>
                  <a:pt x="574213" y="4114119"/>
                </a:cubicBezTo>
                <a:lnTo>
                  <a:pt x="569935" y="4108399"/>
                </a:lnTo>
                <a:lnTo>
                  <a:pt x="563890" y="4101711"/>
                </a:lnTo>
                <a:lnTo>
                  <a:pt x="503016" y="4018910"/>
                </a:lnTo>
                <a:lnTo>
                  <a:pt x="429454" y="3920537"/>
                </a:lnTo>
                <a:lnTo>
                  <a:pt x="423553" y="3910824"/>
                </a:lnTo>
                <a:lnTo>
                  <a:pt x="414287" y="3898219"/>
                </a:lnTo>
                <a:lnTo>
                  <a:pt x="356951" y="3801193"/>
                </a:lnTo>
                <a:lnTo>
                  <a:pt x="303499" y="3713208"/>
                </a:lnTo>
                <a:lnTo>
                  <a:pt x="297062" y="3699846"/>
                </a:lnTo>
                <a:lnTo>
                  <a:pt x="287699" y="3684002"/>
                </a:lnTo>
                <a:lnTo>
                  <a:pt x="242075" y="3585701"/>
                </a:lnTo>
                <a:lnTo>
                  <a:pt x="197610" y="3493396"/>
                </a:lnTo>
                <a:lnTo>
                  <a:pt x="191549" y="3476838"/>
                </a:lnTo>
                <a:lnTo>
                  <a:pt x="184128" y="3460847"/>
                </a:lnTo>
                <a:lnTo>
                  <a:pt x="150306" y="3364153"/>
                </a:lnTo>
                <a:lnTo>
                  <a:pt x="113052" y="3262365"/>
                </a:lnTo>
                <a:lnTo>
                  <a:pt x="108468" y="3244539"/>
                </a:lnTo>
                <a:lnTo>
                  <a:pt x="103572" y="3230541"/>
                </a:lnTo>
                <a:lnTo>
                  <a:pt x="79158" y="3130548"/>
                </a:lnTo>
                <a:lnTo>
                  <a:pt x="51088" y="3021380"/>
                </a:lnTo>
                <a:lnTo>
                  <a:pt x="48727" y="3005912"/>
                </a:lnTo>
                <a:lnTo>
                  <a:pt x="46032" y="2994873"/>
                </a:lnTo>
                <a:lnTo>
                  <a:pt x="28492" y="2873326"/>
                </a:lnTo>
                <a:lnTo>
                  <a:pt x="12983" y="2771703"/>
                </a:lnTo>
                <a:lnTo>
                  <a:pt x="12528" y="2762697"/>
                </a:lnTo>
                <a:lnTo>
                  <a:pt x="11508" y="2755631"/>
                </a:lnTo>
                <a:lnTo>
                  <a:pt x="3" y="2514655"/>
                </a:lnTo>
                <a:lnTo>
                  <a:pt x="0" y="2514600"/>
                </a:lnTo>
                <a:lnTo>
                  <a:pt x="3" y="2514546"/>
                </a:lnTo>
                <a:lnTo>
                  <a:pt x="11508" y="2273570"/>
                </a:lnTo>
                <a:lnTo>
                  <a:pt x="12528" y="2266503"/>
                </a:lnTo>
                <a:lnTo>
                  <a:pt x="12983" y="2257497"/>
                </a:lnTo>
                <a:lnTo>
                  <a:pt x="28492" y="2155875"/>
                </a:lnTo>
                <a:lnTo>
                  <a:pt x="46032" y="2034327"/>
                </a:lnTo>
                <a:lnTo>
                  <a:pt x="48727" y="2023288"/>
                </a:lnTo>
                <a:lnTo>
                  <a:pt x="51088" y="2007821"/>
                </a:lnTo>
                <a:lnTo>
                  <a:pt x="79157" y="1898655"/>
                </a:lnTo>
                <a:lnTo>
                  <a:pt x="103572" y="1798659"/>
                </a:lnTo>
                <a:lnTo>
                  <a:pt x="108468" y="1784661"/>
                </a:lnTo>
                <a:lnTo>
                  <a:pt x="113052" y="1766835"/>
                </a:lnTo>
                <a:lnTo>
                  <a:pt x="150305" y="1665051"/>
                </a:lnTo>
                <a:lnTo>
                  <a:pt x="184128" y="1568354"/>
                </a:lnTo>
                <a:lnTo>
                  <a:pt x="191550" y="1552362"/>
                </a:lnTo>
                <a:lnTo>
                  <a:pt x="197610" y="1535805"/>
                </a:lnTo>
                <a:lnTo>
                  <a:pt x="242074" y="1443503"/>
                </a:lnTo>
                <a:lnTo>
                  <a:pt x="287699" y="1345199"/>
                </a:lnTo>
                <a:lnTo>
                  <a:pt x="297062" y="1329354"/>
                </a:lnTo>
                <a:lnTo>
                  <a:pt x="303499" y="1315993"/>
                </a:lnTo>
                <a:lnTo>
                  <a:pt x="356949" y="1228011"/>
                </a:lnTo>
                <a:lnTo>
                  <a:pt x="414287" y="1130981"/>
                </a:lnTo>
                <a:lnTo>
                  <a:pt x="423554" y="1118376"/>
                </a:lnTo>
                <a:lnTo>
                  <a:pt x="429454" y="1108664"/>
                </a:lnTo>
                <a:lnTo>
                  <a:pt x="503009" y="1010300"/>
                </a:lnTo>
                <a:lnTo>
                  <a:pt x="563890" y="927489"/>
                </a:lnTo>
                <a:lnTo>
                  <a:pt x="569936" y="920801"/>
                </a:lnTo>
                <a:lnTo>
                  <a:pt x="574213" y="915081"/>
                </a:lnTo>
                <a:cubicBezTo>
                  <a:pt x="625459" y="852985"/>
                  <a:pt x="679628" y="793391"/>
                  <a:pt x="736510" y="736510"/>
                </a:cubicBezTo>
                <a:lnTo>
                  <a:pt x="736510" y="736509"/>
                </a:lnTo>
                <a:lnTo>
                  <a:pt x="736510" y="736509"/>
                </a:lnTo>
                <a:lnTo>
                  <a:pt x="736510" y="736509"/>
                </a:lnTo>
                <a:lnTo>
                  <a:pt x="915081" y="574213"/>
                </a:lnTo>
                <a:cubicBezTo>
                  <a:pt x="1349752" y="215490"/>
                  <a:pt x="1907011" y="0"/>
                  <a:pt x="2514600" y="0"/>
                </a:cubicBez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4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3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3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B2306-ECAF-493F-8472-EA2DF97FDE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AC61D-867A-4F2E-914C-569D5419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80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DEATH</a:t>
            </a:r>
          </a:p>
        </p:txBody>
      </p:sp>
    </p:spTree>
    <p:extLst>
      <p:ext uri="{BB962C8B-B14F-4D97-AF65-F5344CB8AC3E}">
        <p14:creationId xmlns:p14="http://schemas.microsoft.com/office/powerpoint/2010/main" val="50618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AB1AFC-70CA-41A4-B660-53FC92536F00}"/>
              </a:ext>
            </a:extLst>
          </p:cNvPr>
          <p:cNvSpPr/>
          <p:nvPr/>
        </p:nvSpPr>
        <p:spPr>
          <a:xfrm>
            <a:off x="4277360" y="1610360"/>
            <a:ext cx="3637280" cy="363728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69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bg1"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1F8CF3-687B-4F3C-8925-E1CC8A65D31F}"/>
              </a:ext>
            </a:extLst>
          </p:cNvPr>
          <p:cNvSpPr/>
          <p:nvPr/>
        </p:nvSpPr>
        <p:spPr>
          <a:xfrm>
            <a:off x="5405120" y="1813560"/>
            <a:ext cx="828040" cy="8280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4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2C8BE9-3A3F-4A1C-81A4-CEDB002BB088}"/>
              </a:ext>
            </a:extLst>
          </p:cNvPr>
          <p:cNvSpPr/>
          <p:nvPr/>
        </p:nvSpPr>
        <p:spPr>
          <a:xfrm>
            <a:off x="4427220" y="2512060"/>
            <a:ext cx="828040" cy="8280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4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EA8739-05B9-4F6A-88B3-3A16B2D1E4AF}"/>
              </a:ext>
            </a:extLst>
          </p:cNvPr>
          <p:cNvSpPr/>
          <p:nvPr/>
        </p:nvSpPr>
        <p:spPr>
          <a:xfrm>
            <a:off x="7345680" y="3624580"/>
            <a:ext cx="406400" cy="406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F063E1-AAFE-43AD-AA0F-8E008E25244C}"/>
              </a:ext>
            </a:extLst>
          </p:cNvPr>
          <p:cNvSpPr/>
          <p:nvPr/>
        </p:nvSpPr>
        <p:spPr>
          <a:xfrm>
            <a:off x="5819140" y="4427220"/>
            <a:ext cx="406400" cy="406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08D767-7222-4183-B0A0-2A7381117458}"/>
              </a:ext>
            </a:extLst>
          </p:cNvPr>
          <p:cNvSpPr/>
          <p:nvPr/>
        </p:nvSpPr>
        <p:spPr>
          <a:xfrm>
            <a:off x="6805293" y="2775710"/>
            <a:ext cx="406400" cy="406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FF3EE-6013-4279-BA3D-1D710B0B0275}"/>
              </a:ext>
            </a:extLst>
          </p:cNvPr>
          <p:cNvSpPr/>
          <p:nvPr/>
        </p:nvSpPr>
        <p:spPr>
          <a:xfrm>
            <a:off x="4427220" y="3517901"/>
            <a:ext cx="406400" cy="406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18E24C-1C0B-4DC3-ABB3-B98B2CDD813E}"/>
              </a:ext>
            </a:extLst>
          </p:cNvPr>
          <p:cNvSpPr/>
          <p:nvPr/>
        </p:nvSpPr>
        <p:spPr>
          <a:xfrm>
            <a:off x="4978400" y="3956813"/>
            <a:ext cx="406400" cy="406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70B6F9-15BA-4CEA-ABD3-1DE9FB151D2B}"/>
              </a:ext>
            </a:extLst>
          </p:cNvPr>
          <p:cNvSpPr/>
          <p:nvPr/>
        </p:nvSpPr>
        <p:spPr>
          <a:xfrm>
            <a:off x="6528564" y="2011172"/>
            <a:ext cx="406400" cy="406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83F608-2F03-4EC8-BB0C-2211FC91D105}"/>
              </a:ext>
            </a:extLst>
          </p:cNvPr>
          <p:cNvSpPr/>
          <p:nvPr/>
        </p:nvSpPr>
        <p:spPr>
          <a:xfrm>
            <a:off x="6584950" y="3847592"/>
            <a:ext cx="406400" cy="406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778DB3-E81F-48C2-8450-511D32140A68}"/>
              </a:ext>
            </a:extLst>
          </p:cNvPr>
          <p:cNvSpPr/>
          <p:nvPr/>
        </p:nvSpPr>
        <p:spPr>
          <a:xfrm>
            <a:off x="5255260" y="4522218"/>
            <a:ext cx="668526" cy="66852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049A69-4A6E-494A-ACFB-0C7E4B90EF9D}"/>
              </a:ext>
            </a:extLst>
          </p:cNvPr>
          <p:cNvSpPr/>
          <p:nvPr/>
        </p:nvSpPr>
        <p:spPr>
          <a:xfrm>
            <a:off x="6225540" y="4499357"/>
            <a:ext cx="668526" cy="66852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A545DE-45A9-4F20-B358-552F32BA6CC2}"/>
              </a:ext>
            </a:extLst>
          </p:cNvPr>
          <p:cNvSpPr/>
          <p:nvPr/>
        </p:nvSpPr>
        <p:spPr>
          <a:xfrm>
            <a:off x="6814947" y="4082290"/>
            <a:ext cx="668526" cy="66852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D0703C-94A7-4D32-94F3-007B437437BF}"/>
              </a:ext>
            </a:extLst>
          </p:cNvPr>
          <p:cNvSpPr/>
          <p:nvPr/>
        </p:nvSpPr>
        <p:spPr>
          <a:xfrm>
            <a:off x="7321043" y="2980438"/>
            <a:ext cx="668526" cy="66852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2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4E7C1F-2679-4CDE-A4A6-A54DD3990F01}"/>
              </a:ext>
            </a:extLst>
          </p:cNvPr>
          <p:cNvSpPr/>
          <p:nvPr/>
        </p:nvSpPr>
        <p:spPr>
          <a:xfrm>
            <a:off x="4252451" y="1585451"/>
            <a:ext cx="3687097" cy="3687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BAFA7661-63FD-44B2-8155-A79B8C865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789" t="7789" r="7789" b="7789"/>
          <a:stretch/>
        </p:blipFill>
        <p:spPr>
          <a:xfrm>
            <a:off x="4326292" y="1659293"/>
            <a:ext cx="3539414" cy="35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1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4E7C1F-2679-4CDE-A4A6-A54DD3990F01}"/>
              </a:ext>
            </a:extLst>
          </p:cNvPr>
          <p:cNvSpPr/>
          <p:nvPr/>
        </p:nvSpPr>
        <p:spPr>
          <a:xfrm>
            <a:off x="4252451" y="1585451"/>
            <a:ext cx="3687097" cy="36870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BAFA7661-63FD-44B2-8155-A79B8C865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789" t="7789" r="7789" b="7789"/>
          <a:stretch/>
        </p:blipFill>
        <p:spPr>
          <a:xfrm>
            <a:off x="4326292" y="1659293"/>
            <a:ext cx="3539414" cy="35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1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45D3A36-23BD-4DBC-A0FB-A443EDBB5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7" y="1578703"/>
            <a:ext cx="3694496" cy="3700593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3D9A461-1374-43FA-9277-28DBE60D9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07" y="1578703"/>
            <a:ext cx="3694496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0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17B1D-860A-4CB4-AABE-C79AF485563A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38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A2C6E18-5508-49A0-B9EF-193A9573846C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custGeom>
            <a:avLst/>
            <a:gdLst>
              <a:gd name="connsiteX0" fmla="*/ 2514600 w 5029200"/>
              <a:gd name="connsiteY0" fmla="*/ 0 h 5029200"/>
              <a:gd name="connsiteX1" fmla="*/ 2514600 w 5029200"/>
              <a:gd name="connsiteY1" fmla="*/ 2514600 h 5029200"/>
              <a:gd name="connsiteX2" fmla="*/ 4292691 w 5029200"/>
              <a:gd name="connsiteY2" fmla="*/ 736509 h 5029200"/>
              <a:gd name="connsiteX3" fmla="*/ 5029200 w 5029200"/>
              <a:gd name="connsiteY3" fmla="*/ 2514600 h 5029200"/>
              <a:gd name="connsiteX4" fmla="*/ 5029200 w 5029200"/>
              <a:gd name="connsiteY4" fmla="*/ 2514600 h 5029200"/>
              <a:gd name="connsiteX5" fmla="*/ 5029197 w 5029200"/>
              <a:gd name="connsiteY5" fmla="*/ 2514655 h 5029200"/>
              <a:gd name="connsiteX6" fmla="*/ 5017692 w 5029200"/>
              <a:gd name="connsiteY6" fmla="*/ 2755631 h 5029200"/>
              <a:gd name="connsiteX7" fmla="*/ 5016672 w 5029200"/>
              <a:gd name="connsiteY7" fmla="*/ 2762697 h 5029200"/>
              <a:gd name="connsiteX8" fmla="*/ 5016217 w 5029200"/>
              <a:gd name="connsiteY8" fmla="*/ 2771703 h 5029200"/>
              <a:gd name="connsiteX9" fmla="*/ 5000708 w 5029200"/>
              <a:gd name="connsiteY9" fmla="*/ 2873326 h 5029200"/>
              <a:gd name="connsiteX10" fmla="*/ 4983168 w 5029200"/>
              <a:gd name="connsiteY10" fmla="*/ 2994873 h 5029200"/>
              <a:gd name="connsiteX11" fmla="*/ 4980473 w 5029200"/>
              <a:gd name="connsiteY11" fmla="*/ 3005912 h 5029200"/>
              <a:gd name="connsiteX12" fmla="*/ 4978112 w 5029200"/>
              <a:gd name="connsiteY12" fmla="*/ 3021380 h 5029200"/>
              <a:gd name="connsiteX13" fmla="*/ 4950043 w 5029200"/>
              <a:gd name="connsiteY13" fmla="*/ 3130545 h 5029200"/>
              <a:gd name="connsiteX14" fmla="*/ 4925628 w 5029200"/>
              <a:gd name="connsiteY14" fmla="*/ 3230541 h 5029200"/>
              <a:gd name="connsiteX15" fmla="*/ 4920732 w 5029200"/>
              <a:gd name="connsiteY15" fmla="*/ 3244539 h 5029200"/>
              <a:gd name="connsiteX16" fmla="*/ 4916149 w 5029200"/>
              <a:gd name="connsiteY16" fmla="*/ 3262365 h 5029200"/>
              <a:gd name="connsiteX17" fmla="*/ 4878896 w 5029200"/>
              <a:gd name="connsiteY17" fmla="*/ 3364148 h 5029200"/>
              <a:gd name="connsiteX18" fmla="*/ 4845073 w 5029200"/>
              <a:gd name="connsiteY18" fmla="*/ 3460847 h 5029200"/>
              <a:gd name="connsiteX19" fmla="*/ 4837651 w 5029200"/>
              <a:gd name="connsiteY19" fmla="*/ 3476838 h 5029200"/>
              <a:gd name="connsiteX20" fmla="*/ 4831590 w 5029200"/>
              <a:gd name="connsiteY20" fmla="*/ 3493396 h 5029200"/>
              <a:gd name="connsiteX21" fmla="*/ 4787126 w 5029200"/>
              <a:gd name="connsiteY21" fmla="*/ 3585699 h 5029200"/>
              <a:gd name="connsiteX22" fmla="*/ 4741501 w 5029200"/>
              <a:gd name="connsiteY22" fmla="*/ 3684002 h 5029200"/>
              <a:gd name="connsiteX23" fmla="*/ 4732138 w 5029200"/>
              <a:gd name="connsiteY23" fmla="*/ 3699846 h 5029200"/>
              <a:gd name="connsiteX24" fmla="*/ 4725702 w 5029200"/>
              <a:gd name="connsiteY24" fmla="*/ 3713208 h 5029200"/>
              <a:gd name="connsiteX25" fmla="*/ 4672251 w 5029200"/>
              <a:gd name="connsiteY25" fmla="*/ 3801191 h 5029200"/>
              <a:gd name="connsiteX26" fmla="*/ 4614914 w 5029200"/>
              <a:gd name="connsiteY26" fmla="*/ 3898219 h 5029200"/>
              <a:gd name="connsiteX27" fmla="*/ 4605647 w 5029200"/>
              <a:gd name="connsiteY27" fmla="*/ 3910824 h 5029200"/>
              <a:gd name="connsiteX28" fmla="*/ 4599746 w 5029200"/>
              <a:gd name="connsiteY28" fmla="*/ 3920537 h 5029200"/>
              <a:gd name="connsiteX29" fmla="*/ 4526189 w 5029200"/>
              <a:gd name="connsiteY29" fmla="*/ 4018904 h 5029200"/>
              <a:gd name="connsiteX30" fmla="*/ 4465310 w 5029200"/>
              <a:gd name="connsiteY30" fmla="*/ 4101711 h 5029200"/>
              <a:gd name="connsiteX31" fmla="*/ 4459265 w 5029200"/>
              <a:gd name="connsiteY31" fmla="*/ 4108399 h 5029200"/>
              <a:gd name="connsiteX32" fmla="*/ 4454988 w 5029200"/>
              <a:gd name="connsiteY32" fmla="*/ 4114119 h 5029200"/>
              <a:gd name="connsiteX33" fmla="*/ 4114119 w 5029200"/>
              <a:gd name="connsiteY33" fmla="*/ 4454988 h 5029200"/>
              <a:gd name="connsiteX34" fmla="*/ 4108399 w 5029200"/>
              <a:gd name="connsiteY34" fmla="*/ 4459265 h 5029200"/>
              <a:gd name="connsiteX35" fmla="*/ 4101711 w 5029200"/>
              <a:gd name="connsiteY35" fmla="*/ 4465310 h 5029200"/>
              <a:gd name="connsiteX36" fmla="*/ 4018907 w 5029200"/>
              <a:gd name="connsiteY36" fmla="*/ 4526186 h 5029200"/>
              <a:gd name="connsiteX37" fmla="*/ 3920537 w 5029200"/>
              <a:gd name="connsiteY37" fmla="*/ 4599746 h 5029200"/>
              <a:gd name="connsiteX38" fmla="*/ 3910824 w 5029200"/>
              <a:gd name="connsiteY38" fmla="*/ 4605647 h 5029200"/>
              <a:gd name="connsiteX39" fmla="*/ 3898219 w 5029200"/>
              <a:gd name="connsiteY39" fmla="*/ 4614914 h 5029200"/>
              <a:gd name="connsiteX40" fmla="*/ 3801193 w 5029200"/>
              <a:gd name="connsiteY40" fmla="*/ 4672249 h 5029200"/>
              <a:gd name="connsiteX41" fmla="*/ 3713208 w 5029200"/>
              <a:gd name="connsiteY41" fmla="*/ 4725702 h 5029200"/>
              <a:gd name="connsiteX42" fmla="*/ 3699846 w 5029200"/>
              <a:gd name="connsiteY42" fmla="*/ 4732139 h 5029200"/>
              <a:gd name="connsiteX43" fmla="*/ 3684002 w 5029200"/>
              <a:gd name="connsiteY43" fmla="*/ 4741501 h 5029200"/>
              <a:gd name="connsiteX44" fmla="*/ 3585700 w 5029200"/>
              <a:gd name="connsiteY44" fmla="*/ 4787125 h 5029200"/>
              <a:gd name="connsiteX45" fmla="*/ 3493396 w 5029200"/>
              <a:gd name="connsiteY45" fmla="*/ 4831591 h 5029200"/>
              <a:gd name="connsiteX46" fmla="*/ 3476838 w 5029200"/>
              <a:gd name="connsiteY46" fmla="*/ 4837651 h 5029200"/>
              <a:gd name="connsiteX47" fmla="*/ 3460847 w 5029200"/>
              <a:gd name="connsiteY47" fmla="*/ 4845073 h 5029200"/>
              <a:gd name="connsiteX48" fmla="*/ 3364151 w 5029200"/>
              <a:gd name="connsiteY48" fmla="*/ 4878895 h 5029200"/>
              <a:gd name="connsiteX49" fmla="*/ 3262365 w 5029200"/>
              <a:gd name="connsiteY49" fmla="*/ 4916149 h 5029200"/>
              <a:gd name="connsiteX50" fmla="*/ 3244539 w 5029200"/>
              <a:gd name="connsiteY50" fmla="*/ 4920732 h 5029200"/>
              <a:gd name="connsiteX51" fmla="*/ 3230541 w 5029200"/>
              <a:gd name="connsiteY51" fmla="*/ 4925628 h 5029200"/>
              <a:gd name="connsiteX52" fmla="*/ 3130547 w 5029200"/>
              <a:gd name="connsiteY52" fmla="*/ 4950043 h 5029200"/>
              <a:gd name="connsiteX53" fmla="*/ 3021380 w 5029200"/>
              <a:gd name="connsiteY53" fmla="*/ 4978113 h 5029200"/>
              <a:gd name="connsiteX54" fmla="*/ 3005912 w 5029200"/>
              <a:gd name="connsiteY54" fmla="*/ 4980473 h 5029200"/>
              <a:gd name="connsiteX55" fmla="*/ 2994874 w 5029200"/>
              <a:gd name="connsiteY55" fmla="*/ 4983168 h 5029200"/>
              <a:gd name="connsiteX56" fmla="*/ 2873326 w 5029200"/>
              <a:gd name="connsiteY56" fmla="*/ 5000708 h 5029200"/>
              <a:gd name="connsiteX57" fmla="*/ 2771703 w 5029200"/>
              <a:gd name="connsiteY57" fmla="*/ 5016218 h 5029200"/>
              <a:gd name="connsiteX58" fmla="*/ 2762698 w 5029200"/>
              <a:gd name="connsiteY58" fmla="*/ 5016672 h 5029200"/>
              <a:gd name="connsiteX59" fmla="*/ 2755631 w 5029200"/>
              <a:gd name="connsiteY59" fmla="*/ 5017692 h 5029200"/>
              <a:gd name="connsiteX60" fmla="*/ 2514653 w 5029200"/>
              <a:gd name="connsiteY60" fmla="*/ 5029198 h 5029200"/>
              <a:gd name="connsiteX61" fmla="*/ 2514600 w 5029200"/>
              <a:gd name="connsiteY61" fmla="*/ 5029200 h 5029200"/>
              <a:gd name="connsiteX62" fmla="*/ 2514544 w 5029200"/>
              <a:gd name="connsiteY62" fmla="*/ 5029197 h 5029200"/>
              <a:gd name="connsiteX63" fmla="*/ 2273570 w 5029200"/>
              <a:gd name="connsiteY63" fmla="*/ 5017692 h 5029200"/>
              <a:gd name="connsiteX64" fmla="*/ 2266503 w 5029200"/>
              <a:gd name="connsiteY64" fmla="*/ 5016672 h 5029200"/>
              <a:gd name="connsiteX65" fmla="*/ 2257497 w 5029200"/>
              <a:gd name="connsiteY65" fmla="*/ 5016218 h 5029200"/>
              <a:gd name="connsiteX66" fmla="*/ 2155874 w 5029200"/>
              <a:gd name="connsiteY66" fmla="*/ 5000708 h 5029200"/>
              <a:gd name="connsiteX67" fmla="*/ 2034327 w 5029200"/>
              <a:gd name="connsiteY67" fmla="*/ 4983168 h 5029200"/>
              <a:gd name="connsiteX68" fmla="*/ 2023288 w 5029200"/>
              <a:gd name="connsiteY68" fmla="*/ 4980473 h 5029200"/>
              <a:gd name="connsiteX69" fmla="*/ 2007821 w 5029200"/>
              <a:gd name="connsiteY69" fmla="*/ 4978113 h 5029200"/>
              <a:gd name="connsiteX70" fmla="*/ 1898653 w 5029200"/>
              <a:gd name="connsiteY70" fmla="*/ 4950043 h 5029200"/>
              <a:gd name="connsiteX71" fmla="*/ 1798659 w 5029200"/>
              <a:gd name="connsiteY71" fmla="*/ 4925628 h 5029200"/>
              <a:gd name="connsiteX72" fmla="*/ 1784662 w 5029200"/>
              <a:gd name="connsiteY72" fmla="*/ 4920733 h 5029200"/>
              <a:gd name="connsiteX73" fmla="*/ 1766835 w 5029200"/>
              <a:gd name="connsiteY73" fmla="*/ 4916149 h 5029200"/>
              <a:gd name="connsiteX74" fmla="*/ 1665048 w 5029200"/>
              <a:gd name="connsiteY74" fmla="*/ 4878894 h 5029200"/>
              <a:gd name="connsiteX75" fmla="*/ 1568354 w 5029200"/>
              <a:gd name="connsiteY75" fmla="*/ 4845073 h 5029200"/>
              <a:gd name="connsiteX76" fmla="*/ 1552363 w 5029200"/>
              <a:gd name="connsiteY76" fmla="*/ 4837651 h 5029200"/>
              <a:gd name="connsiteX77" fmla="*/ 1535805 w 5029200"/>
              <a:gd name="connsiteY77" fmla="*/ 4831591 h 5029200"/>
              <a:gd name="connsiteX78" fmla="*/ 1443499 w 5029200"/>
              <a:gd name="connsiteY78" fmla="*/ 4787125 h 5029200"/>
              <a:gd name="connsiteX79" fmla="*/ 1345199 w 5029200"/>
              <a:gd name="connsiteY79" fmla="*/ 4741501 h 5029200"/>
              <a:gd name="connsiteX80" fmla="*/ 1329355 w 5029200"/>
              <a:gd name="connsiteY80" fmla="*/ 4732139 h 5029200"/>
              <a:gd name="connsiteX81" fmla="*/ 1315993 w 5029200"/>
              <a:gd name="connsiteY81" fmla="*/ 4725702 h 5029200"/>
              <a:gd name="connsiteX82" fmla="*/ 1228006 w 5029200"/>
              <a:gd name="connsiteY82" fmla="*/ 4672248 h 5029200"/>
              <a:gd name="connsiteX83" fmla="*/ 1130981 w 5029200"/>
              <a:gd name="connsiteY83" fmla="*/ 4614914 h 5029200"/>
              <a:gd name="connsiteX84" fmla="*/ 1118377 w 5029200"/>
              <a:gd name="connsiteY84" fmla="*/ 4605647 h 5029200"/>
              <a:gd name="connsiteX85" fmla="*/ 1108664 w 5029200"/>
              <a:gd name="connsiteY85" fmla="*/ 4599746 h 5029200"/>
              <a:gd name="connsiteX86" fmla="*/ 1010289 w 5029200"/>
              <a:gd name="connsiteY86" fmla="*/ 4526183 h 5029200"/>
              <a:gd name="connsiteX87" fmla="*/ 927489 w 5029200"/>
              <a:gd name="connsiteY87" fmla="*/ 4465310 h 5029200"/>
              <a:gd name="connsiteX88" fmla="*/ 920802 w 5029200"/>
              <a:gd name="connsiteY88" fmla="*/ 4459266 h 5029200"/>
              <a:gd name="connsiteX89" fmla="*/ 915081 w 5029200"/>
              <a:gd name="connsiteY89" fmla="*/ 4454988 h 5029200"/>
              <a:gd name="connsiteX90" fmla="*/ 574213 w 5029200"/>
              <a:gd name="connsiteY90" fmla="*/ 4114119 h 5029200"/>
              <a:gd name="connsiteX91" fmla="*/ 569935 w 5029200"/>
              <a:gd name="connsiteY91" fmla="*/ 4108399 h 5029200"/>
              <a:gd name="connsiteX92" fmla="*/ 563890 w 5029200"/>
              <a:gd name="connsiteY92" fmla="*/ 4101711 h 5029200"/>
              <a:gd name="connsiteX93" fmla="*/ 503016 w 5029200"/>
              <a:gd name="connsiteY93" fmla="*/ 4018910 h 5029200"/>
              <a:gd name="connsiteX94" fmla="*/ 429454 w 5029200"/>
              <a:gd name="connsiteY94" fmla="*/ 3920537 h 5029200"/>
              <a:gd name="connsiteX95" fmla="*/ 423553 w 5029200"/>
              <a:gd name="connsiteY95" fmla="*/ 3910824 h 5029200"/>
              <a:gd name="connsiteX96" fmla="*/ 414287 w 5029200"/>
              <a:gd name="connsiteY96" fmla="*/ 3898219 h 5029200"/>
              <a:gd name="connsiteX97" fmla="*/ 356951 w 5029200"/>
              <a:gd name="connsiteY97" fmla="*/ 3801193 h 5029200"/>
              <a:gd name="connsiteX98" fmla="*/ 303499 w 5029200"/>
              <a:gd name="connsiteY98" fmla="*/ 3713208 h 5029200"/>
              <a:gd name="connsiteX99" fmla="*/ 297062 w 5029200"/>
              <a:gd name="connsiteY99" fmla="*/ 3699846 h 5029200"/>
              <a:gd name="connsiteX100" fmla="*/ 287699 w 5029200"/>
              <a:gd name="connsiteY100" fmla="*/ 3684002 h 5029200"/>
              <a:gd name="connsiteX101" fmla="*/ 242075 w 5029200"/>
              <a:gd name="connsiteY101" fmla="*/ 3585701 h 5029200"/>
              <a:gd name="connsiteX102" fmla="*/ 197610 w 5029200"/>
              <a:gd name="connsiteY102" fmla="*/ 3493396 h 5029200"/>
              <a:gd name="connsiteX103" fmla="*/ 191549 w 5029200"/>
              <a:gd name="connsiteY103" fmla="*/ 3476838 h 5029200"/>
              <a:gd name="connsiteX104" fmla="*/ 184128 w 5029200"/>
              <a:gd name="connsiteY104" fmla="*/ 3460847 h 5029200"/>
              <a:gd name="connsiteX105" fmla="*/ 150306 w 5029200"/>
              <a:gd name="connsiteY105" fmla="*/ 3364153 h 5029200"/>
              <a:gd name="connsiteX106" fmla="*/ 113052 w 5029200"/>
              <a:gd name="connsiteY106" fmla="*/ 3262365 h 5029200"/>
              <a:gd name="connsiteX107" fmla="*/ 108468 w 5029200"/>
              <a:gd name="connsiteY107" fmla="*/ 3244539 h 5029200"/>
              <a:gd name="connsiteX108" fmla="*/ 103572 w 5029200"/>
              <a:gd name="connsiteY108" fmla="*/ 3230541 h 5029200"/>
              <a:gd name="connsiteX109" fmla="*/ 79158 w 5029200"/>
              <a:gd name="connsiteY109" fmla="*/ 3130548 h 5029200"/>
              <a:gd name="connsiteX110" fmla="*/ 51088 w 5029200"/>
              <a:gd name="connsiteY110" fmla="*/ 3021380 h 5029200"/>
              <a:gd name="connsiteX111" fmla="*/ 48727 w 5029200"/>
              <a:gd name="connsiteY111" fmla="*/ 3005912 h 5029200"/>
              <a:gd name="connsiteX112" fmla="*/ 46032 w 5029200"/>
              <a:gd name="connsiteY112" fmla="*/ 2994873 h 5029200"/>
              <a:gd name="connsiteX113" fmla="*/ 28492 w 5029200"/>
              <a:gd name="connsiteY113" fmla="*/ 2873326 h 5029200"/>
              <a:gd name="connsiteX114" fmla="*/ 12983 w 5029200"/>
              <a:gd name="connsiteY114" fmla="*/ 2771703 h 5029200"/>
              <a:gd name="connsiteX115" fmla="*/ 12528 w 5029200"/>
              <a:gd name="connsiteY115" fmla="*/ 2762697 h 5029200"/>
              <a:gd name="connsiteX116" fmla="*/ 11508 w 5029200"/>
              <a:gd name="connsiteY116" fmla="*/ 2755631 h 5029200"/>
              <a:gd name="connsiteX117" fmla="*/ 3 w 5029200"/>
              <a:gd name="connsiteY117" fmla="*/ 2514655 h 5029200"/>
              <a:gd name="connsiteX118" fmla="*/ 0 w 5029200"/>
              <a:gd name="connsiteY118" fmla="*/ 2514600 h 5029200"/>
              <a:gd name="connsiteX119" fmla="*/ 3 w 5029200"/>
              <a:gd name="connsiteY119" fmla="*/ 2514546 h 5029200"/>
              <a:gd name="connsiteX120" fmla="*/ 11508 w 5029200"/>
              <a:gd name="connsiteY120" fmla="*/ 2273570 h 5029200"/>
              <a:gd name="connsiteX121" fmla="*/ 12528 w 5029200"/>
              <a:gd name="connsiteY121" fmla="*/ 2266503 h 5029200"/>
              <a:gd name="connsiteX122" fmla="*/ 12983 w 5029200"/>
              <a:gd name="connsiteY122" fmla="*/ 2257497 h 5029200"/>
              <a:gd name="connsiteX123" fmla="*/ 28492 w 5029200"/>
              <a:gd name="connsiteY123" fmla="*/ 2155875 h 5029200"/>
              <a:gd name="connsiteX124" fmla="*/ 46032 w 5029200"/>
              <a:gd name="connsiteY124" fmla="*/ 2034327 h 5029200"/>
              <a:gd name="connsiteX125" fmla="*/ 48727 w 5029200"/>
              <a:gd name="connsiteY125" fmla="*/ 2023288 h 5029200"/>
              <a:gd name="connsiteX126" fmla="*/ 51088 w 5029200"/>
              <a:gd name="connsiteY126" fmla="*/ 2007821 h 5029200"/>
              <a:gd name="connsiteX127" fmla="*/ 79157 w 5029200"/>
              <a:gd name="connsiteY127" fmla="*/ 1898655 h 5029200"/>
              <a:gd name="connsiteX128" fmla="*/ 103572 w 5029200"/>
              <a:gd name="connsiteY128" fmla="*/ 1798659 h 5029200"/>
              <a:gd name="connsiteX129" fmla="*/ 108468 w 5029200"/>
              <a:gd name="connsiteY129" fmla="*/ 1784661 h 5029200"/>
              <a:gd name="connsiteX130" fmla="*/ 113052 w 5029200"/>
              <a:gd name="connsiteY130" fmla="*/ 1766835 h 5029200"/>
              <a:gd name="connsiteX131" fmla="*/ 150305 w 5029200"/>
              <a:gd name="connsiteY131" fmla="*/ 1665051 h 5029200"/>
              <a:gd name="connsiteX132" fmla="*/ 184128 w 5029200"/>
              <a:gd name="connsiteY132" fmla="*/ 1568354 h 5029200"/>
              <a:gd name="connsiteX133" fmla="*/ 191550 w 5029200"/>
              <a:gd name="connsiteY133" fmla="*/ 1552362 h 5029200"/>
              <a:gd name="connsiteX134" fmla="*/ 197610 w 5029200"/>
              <a:gd name="connsiteY134" fmla="*/ 1535805 h 5029200"/>
              <a:gd name="connsiteX135" fmla="*/ 242074 w 5029200"/>
              <a:gd name="connsiteY135" fmla="*/ 1443503 h 5029200"/>
              <a:gd name="connsiteX136" fmla="*/ 287699 w 5029200"/>
              <a:gd name="connsiteY136" fmla="*/ 1345199 h 5029200"/>
              <a:gd name="connsiteX137" fmla="*/ 297062 w 5029200"/>
              <a:gd name="connsiteY137" fmla="*/ 1329354 h 5029200"/>
              <a:gd name="connsiteX138" fmla="*/ 303499 w 5029200"/>
              <a:gd name="connsiteY138" fmla="*/ 1315993 h 5029200"/>
              <a:gd name="connsiteX139" fmla="*/ 356949 w 5029200"/>
              <a:gd name="connsiteY139" fmla="*/ 1228011 h 5029200"/>
              <a:gd name="connsiteX140" fmla="*/ 414287 w 5029200"/>
              <a:gd name="connsiteY140" fmla="*/ 1130981 h 5029200"/>
              <a:gd name="connsiteX141" fmla="*/ 423554 w 5029200"/>
              <a:gd name="connsiteY141" fmla="*/ 1118376 h 5029200"/>
              <a:gd name="connsiteX142" fmla="*/ 429454 w 5029200"/>
              <a:gd name="connsiteY142" fmla="*/ 1108664 h 5029200"/>
              <a:gd name="connsiteX143" fmla="*/ 503009 w 5029200"/>
              <a:gd name="connsiteY143" fmla="*/ 1010300 h 5029200"/>
              <a:gd name="connsiteX144" fmla="*/ 563890 w 5029200"/>
              <a:gd name="connsiteY144" fmla="*/ 927489 h 5029200"/>
              <a:gd name="connsiteX145" fmla="*/ 569936 w 5029200"/>
              <a:gd name="connsiteY145" fmla="*/ 920801 h 5029200"/>
              <a:gd name="connsiteX146" fmla="*/ 574213 w 5029200"/>
              <a:gd name="connsiteY146" fmla="*/ 915081 h 5029200"/>
              <a:gd name="connsiteX147" fmla="*/ 736510 w 5029200"/>
              <a:gd name="connsiteY147" fmla="*/ 736510 h 5029200"/>
              <a:gd name="connsiteX148" fmla="*/ 736510 w 5029200"/>
              <a:gd name="connsiteY148" fmla="*/ 736509 h 5029200"/>
              <a:gd name="connsiteX149" fmla="*/ 736510 w 5029200"/>
              <a:gd name="connsiteY149" fmla="*/ 736509 h 5029200"/>
              <a:gd name="connsiteX150" fmla="*/ 736510 w 5029200"/>
              <a:gd name="connsiteY150" fmla="*/ 736509 h 5029200"/>
              <a:gd name="connsiteX151" fmla="*/ 915081 w 5029200"/>
              <a:gd name="connsiteY151" fmla="*/ 574213 h 5029200"/>
              <a:gd name="connsiteX152" fmla="*/ 2514600 w 5029200"/>
              <a:gd name="connsiteY152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5029200" h="5029200">
                <a:moveTo>
                  <a:pt x="2514600" y="0"/>
                </a:moveTo>
                <a:lnTo>
                  <a:pt x="2514600" y="2514600"/>
                </a:lnTo>
                <a:lnTo>
                  <a:pt x="4292691" y="736509"/>
                </a:lnTo>
                <a:cubicBezTo>
                  <a:pt x="4783697" y="1227516"/>
                  <a:pt x="5029200" y="1871058"/>
                  <a:pt x="5029200" y="2514600"/>
                </a:cubicBezTo>
                <a:lnTo>
                  <a:pt x="5029200" y="2514600"/>
                </a:lnTo>
                <a:lnTo>
                  <a:pt x="5029197" y="2514655"/>
                </a:lnTo>
                <a:lnTo>
                  <a:pt x="5017692" y="2755631"/>
                </a:lnTo>
                <a:lnTo>
                  <a:pt x="5016672" y="2762697"/>
                </a:lnTo>
                <a:lnTo>
                  <a:pt x="5016217" y="2771703"/>
                </a:lnTo>
                <a:lnTo>
                  <a:pt x="5000708" y="2873326"/>
                </a:lnTo>
                <a:lnTo>
                  <a:pt x="4983168" y="2994873"/>
                </a:lnTo>
                <a:lnTo>
                  <a:pt x="4980473" y="3005912"/>
                </a:lnTo>
                <a:lnTo>
                  <a:pt x="4978112" y="3021380"/>
                </a:lnTo>
                <a:lnTo>
                  <a:pt x="4950043" y="3130545"/>
                </a:lnTo>
                <a:lnTo>
                  <a:pt x="4925628" y="3230541"/>
                </a:lnTo>
                <a:lnTo>
                  <a:pt x="4920732" y="3244539"/>
                </a:lnTo>
                <a:lnTo>
                  <a:pt x="4916149" y="3262365"/>
                </a:lnTo>
                <a:lnTo>
                  <a:pt x="4878896" y="3364148"/>
                </a:lnTo>
                <a:lnTo>
                  <a:pt x="4845073" y="3460847"/>
                </a:lnTo>
                <a:lnTo>
                  <a:pt x="4837651" y="3476838"/>
                </a:lnTo>
                <a:lnTo>
                  <a:pt x="4831590" y="3493396"/>
                </a:lnTo>
                <a:lnTo>
                  <a:pt x="4787126" y="3585699"/>
                </a:lnTo>
                <a:lnTo>
                  <a:pt x="4741501" y="3684002"/>
                </a:lnTo>
                <a:lnTo>
                  <a:pt x="4732138" y="3699846"/>
                </a:lnTo>
                <a:lnTo>
                  <a:pt x="4725702" y="3713208"/>
                </a:lnTo>
                <a:lnTo>
                  <a:pt x="4672251" y="3801191"/>
                </a:lnTo>
                <a:lnTo>
                  <a:pt x="4614914" y="3898219"/>
                </a:lnTo>
                <a:lnTo>
                  <a:pt x="4605647" y="3910824"/>
                </a:lnTo>
                <a:lnTo>
                  <a:pt x="4599746" y="3920537"/>
                </a:lnTo>
                <a:lnTo>
                  <a:pt x="4526189" y="4018904"/>
                </a:lnTo>
                <a:lnTo>
                  <a:pt x="4465310" y="4101711"/>
                </a:lnTo>
                <a:lnTo>
                  <a:pt x="4459265" y="4108399"/>
                </a:lnTo>
                <a:lnTo>
                  <a:pt x="4454988" y="4114119"/>
                </a:lnTo>
                <a:cubicBezTo>
                  <a:pt x="4352496" y="4238311"/>
                  <a:pt x="4238311" y="4352496"/>
                  <a:pt x="4114119" y="4454988"/>
                </a:cubicBezTo>
                <a:lnTo>
                  <a:pt x="4108399" y="4459265"/>
                </a:lnTo>
                <a:lnTo>
                  <a:pt x="4101711" y="4465310"/>
                </a:lnTo>
                <a:lnTo>
                  <a:pt x="4018907" y="4526186"/>
                </a:lnTo>
                <a:lnTo>
                  <a:pt x="3920537" y="4599746"/>
                </a:lnTo>
                <a:lnTo>
                  <a:pt x="3910824" y="4605647"/>
                </a:lnTo>
                <a:lnTo>
                  <a:pt x="3898219" y="4614914"/>
                </a:lnTo>
                <a:lnTo>
                  <a:pt x="3801193" y="4672249"/>
                </a:lnTo>
                <a:lnTo>
                  <a:pt x="3713208" y="4725702"/>
                </a:lnTo>
                <a:lnTo>
                  <a:pt x="3699846" y="4732139"/>
                </a:lnTo>
                <a:lnTo>
                  <a:pt x="3684002" y="4741501"/>
                </a:lnTo>
                <a:lnTo>
                  <a:pt x="3585700" y="4787125"/>
                </a:lnTo>
                <a:lnTo>
                  <a:pt x="3493396" y="4831591"/>
                </a:lnTo>
                <a:lnTo>
                  <a:pt x="3476838" y="4837651"/>
                </a:lnTo>
                <a:lnTo>
                  <a:pt x="3460847" y="4845073"/>
                </a:lnTo>
                <a:lnTo>
                  <a:pt x="3364151" y="4878895"/>
                </a:lnTo>
                <a:lnTo>
                  <a:pt x="3262365" y="4916149"/>
                </a:lnTo>
                <a:lnTo>
                  <a:pt x="3244539" y="4920732"/>
                </a:lnTo>
                <a:lnTo>
                  <a:pt x="3230541" y="4925628"/>
                </a:lnTo>
                <a:lnTo>
                  <a:pt x="3130547" y="4950043"/>
                </a:lnTo>
                <a:lnTo>
                  <a:pt x="3021380" y="4978113"/>
                </a:lnTo>
                <a:lnTo>
                  <a:pt x="3005912" y="4980473"/>
                </a:lnTo>
                <a:lnTo>
                  <a:pt x="2994874" y="4983168"/>
                </a:lnTo>
                <a:lnTo>
                  <a:pt x="2873326" y="5000708"/>
                </a:lnTo>
                <a:lnTo>
                  <a:pt x="2771703" y="5016218"/>
                </a:lnTo>
                <a:lnTo>
                  <a:pt x="2762698" y="5016672"/>
                </a:lnTo>
                <a:lnTo>
                  <a:pt x="2755631" y="5017692"/>
                </a:lnTo>
                <a:lnTo>
                  <a:pt x="2514653" y="5029198"/>
                </a:lnTo>
                <a:lnTo>
                  <a:pt x="2514600" y="5029200"/>
                </a:lnTo>
                <a:lnTo>
                  <a:pt x="2514544" y="5029197"/>
                </a:lnTo>
                <a:lnTo>
                  <a:pt x="2273570" y="5017692"/>
                </a:lnTo>
                <a:lnTo>
                  <a:pt x="2266503" y="5016672"/>
                </a:lnTo>
                <a:lnTo>
                  <a:pt x="2257497" y="5016218"/>
                </a:lnTo>
                <a:lnTo>
                  <a:pt x="2155874" y="5000708"/>
                </a:lnTo>
                <a:lnTo>
                  <a:pt x="2034327" y="4983168"/>
                </a:lnTo>
                <a:lnTo>
                  <a:pt x="2023288" y="4980473"/>
                </a:lnTo>
                <a:lnTo>
                  <a:pt x="2007821" y="4978113"/>
                </a:lnTo>
                <a:lnTo>
                  <a:pt x="1898653" y="4950043"/>
                </a:lnTo>
                <a:lnTo>
                  <a:pt x="1798659" y="4925628"/>
                </a:lnTo>
                <a:lnTo>
                  <a:pt x="1784662" y="4920733"/>
                </a:lnTo>
                <a:lnTo>
                  <a:pt x="1766835" y="4916149"/>
                </a:lnTo>
                <a:lnTo>
                  <a:pt x="1665048" y="4878894"/>
                </a:lnTo>
                <a:lnTo>
                  <a:pt x="1568354" y="4845073"/>
                </a:lnTo>
                <a:lnTo>
                  <a:pt x="1552363" y="4837651"/>
                </a:lnTo>
                <a:lnTo>
                  <a:pt x="1535805" y="4831591"/>
                </a:lnTo>
                <a:lnTo>
                  <a:pt x="1443499" y="4787125"/>
                </a:lnTo>
                <a:lnTo>
                  <a:pt x="1345199" y="4741501"/>
                </a:lnTo>
                <a:lnTo>
                  <a:pt x="1329355" y="4732139"/>
                </a:lnTo>
                <a:lnTo>
                  <a:pt x="1315993" y="4725702"/>
                </a:lnTo>
                <a:lnTo>
                  <a:pt x="1228006" y="4672248"/>
                </a:lnTo>
                <a:lnTo>
                  <a:pt x="1130981" y="4614914"/>
                </a:lnTo>
                <a:lnTo>
                  <a:pt x="1118377" y="4605647"/>
                </a:lnTo>
                <a:lnTo>
                  <a:pt x="1108664" y="4599746"/>
                </a:lnTo>
                <a:lnTo>
                  <a:pt x="1010289" y="4526183"/>
                </a:lnTo>
                <a:lnTo>
                  <a:pt x="927489" y="4465310"/>
                </a:lnTo>
                <a:lnTo>
                  <a:pt x="920802" y="4459266"/>
                </a:lnTo>
                <a:lnTo>
                  <a:pt x="915081" y="4454988"/>
                </a:lnTo>
                <a:cubicBezTo>
                  <a:pt x="790890" y="4352496"/>
                  <a:pt x="676705" y="4238311"/>
                  <a:pt x="574213" y="4114119"/>
                </a:cubicBezTo>
                <a:lnTo>
                  <a:pt x="569935" y="4108399"/>
                </a:lnTo>
                <a:lnTo>
                  <a:pt x="563890" y="4101711"/>
                </a:lnTo>
                <a:lnTo>
                  <a:pt x="503016" y="4018910"/>
                </a:lnTo>
                <a:lnTo>
                  <a:pt x="429454" y="3920537"/>
                </a:lnTo>
                <a:lnTo>
                  <a:pt x="423553" y="3910824"/>
                </a:lnTo>
                <a:lnTo>
                  <a:pt x="414287" y="3898219"/>
                </a:lnTo>
                <a:lnTo>
                  <a:pt x="356951" y="3801193"/>
                </a:lnTo>
                <a:lnTo>
                  <a:pt x="303499" y="3713208"/>
                </a:lnTo>
                <a:lnTo>
                  <a:pt x="297062" y="3699846"/>
                </a:lnTo>
                <a:lnTo>
                  <a:pt x="287699" y="3684002"/>
                </a:lnTo>
                <a:lnTo>
                  <a:pt x="242075" y="3585701"/>
                </a:lnTo>
                <a:lnTo>
                  <a:pt x="197610" y="3493396"/>
                </a:lnTo>
                <a:lnTo>
                  <a:pt x="191549" y="3476838"/>
                </a:lnTo>
                <a:lnTo>
                  <a:pt x="184128" y="3460847"/>
                </a:lnTo>
                <a:lnTo>
                  <a:pt x="150306" y="3364153"/>
                </a:lnTo>
                <a:lnTo>
                  <a:pt x="113052" y="3262365"/>
                </a:lnTo>
                <a:lnTo>
                  <a:pt x="108468" y="3244539"/>
                </a:lnTo>
                <a:lnTo>
                  <a:pt x="103572" y="3230541"/>
                </a:lnTo>
                <a:lnTo>
                  <a:pt x="79158" y="3130548"/>
                </a:lnTo>
                <a:lnTo>
                  <a:pt x="51088" y="3021380"/>
                </a:lnTo>
                <a:lnTo>
                  <a:pt x="48727" y="3005912"/>
                </a:lnTo>
                <a:lnTo>
                  <a:pt x="46032" y="2994873"/>
                </a:lnTo>
                <a:lnTo>
                  <a:pt x="28492" y="2873326"/>
                </a:lnTo>
                <a:lnTo>
                  <a:pt x="12983" y="2771703"/>
                </a:lnTo>
                <a:lnTo>
                  <a:pt x="12528" y="2762697"/>
                </a:lnTo>
                <a:lnTo>
                  <a:pt x="11508" y="2755631"/>
                </a:lnTo>
                <a:lnTo>
                  <a:pt x="3" y="2514655"/>
                </a:lnTo>
                <a:lnTo>
                  <a:pt x="0" y="2514600"/>
                </a:lnTo>
                <a:lnTo>
                  <a:pt x="3" y="2514546"/>
                </a:lnTo>
                <a:lnTo>
                  <a:pt x="11508" y="2273570"/>
                </a:lnTo>
                <a:lnTo>
                  <a:pt x="12528" y="2266503"/>
                </a:lnTo>
                <a:lnTo>
                  <a:pt x="12983" y="2257497"/>
                </a:lnTo>
                <a:lnTo>
                  <a:pt x="28492" y="2155875"/>
                </a:lnTo>
                <a:lnTo>
                  <a:pt x="46032" y="2034327"/>
                </a:lnTo>
                <a:lnTo>
                  <a:pt x="48727" y="2023288"/>
                </a:lnTo>
                <a:lnTo>
                  <a:pt x="51088" y="2007821"/>
                </a:lnTo>
                <a:lnTo>
                  <a:pt x="79157" y="1898655"/>
                </a:lnTo>
                <a:lnTo>
                  <a:pt x="103572" y="1798659"/>
                </a:lnTo>
                <a:lnTo>
                  <a:pt x="108468" y="1784661"/>
                </a:lnTo>
                <a:lnTo>
                  <a:pt x="113052" y="1766835"/>
                </a:lnTo>
                <a:lnTo>
                  <a:pt x="150305" y="1665051"/>
                </a:lnTo>
                <a:lnTo>
                  <a:pt x="184128" y="1568354"/>
                </a:lnTo>
                <a:lnTo>
                  <a:pt x="191550" y="1552362"/>
                </a:lnTo>
                <a:lnTo>
                  <a:pt x="197610" y="1535805"/>
                </a:lnTo>
                <a:lnTo>
                  <a:pt x="242074" y="1443503"/>
                </a:lnTo>
                <a:lnTo>
                  <a:pt x="287699" y="1345199"/>
                </a:lnTo>
                <a:lnTo>
                  <a:pt x="297062" y="1329354"/>
                </a:lnTo>
                <a:lnTo>
                  <a:pt x="303499" y="1315993"/>
                </a:lnTo>
                <a:lnTo>
                  <a:pt x="356949" y="1228011"/>
                </a:lnTo>
                <a:lnTo>
                  <a:pt x="414287" y="1130981"/>
                </a:lnTo>
                <a:lnTo>
                  <a:pt x="423554" y="1118376"/>
                </a:lnTo>
                <a:lnTo>
                  <a:pt x="429454" y="1108664"/>
                </a:lnTo>
                <a:lnTo>
                  <a:pt x="503009" y="1010300"/>
                </a:lnTo>
                <a:lnTo>
                  <a:pt x="563890" y="927489"/>
                </a:lnTo>
                <a:lnTo>
                  <a:pt x="569936" y="920801"/>
                </a:lnTo>
                <a:lnTo>
                  <a:pt x="574213" y="915081"/>
                </a:lnTo>
                <a:cubicBezTo>
                  <a:pt x="625459" y="852985"/>
                  <a:pt x="679628" y="793391"/>
                  <a:pt x="736510" y="736510"/>
                </a:cubicBezTo>
                <a:lnTo>
                  <a:pt x="736510" y="736509"/>
                </a:lnTo>
                <a:lnTo>
                  <a:pt x="736510" y="736509"/>
                </a:lnTo>
                <a:lnTo>
                  <a:pt x="736510" y="736509"/>
                </a:lnTo>
                <a:lnTo>
                  <a:pt x="915081" y="574213"/>
                </a:lnTo>
                <a:cubicBezTo>
                  <a:pt x="1349752" y="215490"/>
                  <a:pt x="1907011" y="0"/>
                  <a:pt x="2514600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3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F2817B1D-860A-4CB4-AABE-C79AF485563A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pi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7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275A6B-C0B1-4252-98D4-11E2681EEE8B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custGeom>
            <a:avLst/>
            <a:gdLst>
              <a:gd name="connsiteX0" fmla="*/ 4953251 w 5029200"/>
              <a:gd name="connsiteY0" fmla="*/ 2514600 h 5029200"/>
              <a:gd name="connsiteX1" fmla="*/ 5029200 w 5029200"/>
              <a:gd name="connsiteY1" fmla="*/ 2514600 h 5029200"/>
              <a:gd name="connsiteX2" fmla="*/ 4978112 w 5029200"/>
              <a:gd name="connsiteY2" fmla="*/ 3021380 h 5029200"/>
              <a:gd name="connsiteX3" fmla="*/ 4953251 w 5029200"/>
              <a:gd name="connsiteY3" fmla="*/ 3118068 h 5029200"/>
              <a:gd name="connsiteX4" fmla="*/ 2514600 w 5029200"/>
              <a:gd name="connsiteY4" fmla="*/ 0 h 5029200"/>
              <a:gd name="connsiteX5" fmla="*/ 2514600 w 5029200"/>
              <a:gd name="connsiteY5" fmla="*/ 2514600 h 5029200"/>
              <a:gd name="connsiteX6" fmla="*/ 4292691 w 5029200"/>
              <a:gd name="connsiteY6" fmla="*/ 4292691 h 5029200"/>
              <a:gd name="connsiteX7" fmla="*/ 4292691 w 5029200"/>
              <a:gd name="connsiteY7" fmla="*/ 4292691 h 5029200"/>
              <a:gd name="connsiteX8" fmla="*/ 2514600 w 5029200"/>
              <a:gd name="connsiteY8" fmla="*/ 5029200 h 5029200"/>
              <a:gd name="connsiteX9" fmla="*/ 0 w 5029200"/>
              <a:gd name="connsiteY9" fmla="*/ 2514600 h 5029200"/>
              <a:gd name="connsiteX10" fmla="*/ 2514600 w 5029200"/>
              <a:gd name="connsiteY10" fmla="*/ 0 h 5029200"/>
              <a:gd name="connsiteX0" fmla="*/ 4953251 w 5029200"/>
              <a:gd name="connsiteY0" fmla="*/ 2514600 h 5029200"/>
              <a:gd name="connsiteX1" fmla="*/ 5029200 w 5029200"/>
              <a:gd name="connsiteY1" fmla="*/ 2514600 h 5029200"/>
              <a:gd name="connsiteX2" fmla="*/ 4978112 w 5029200"/>
              <a:gd name="connsiteY2" fmla="*/ 3021380 h 5029200"/>
              <a:gd name="connsiteX3" fmla="*/ 4897371 w 5029200"/>
              <a:gd name="connsiteY3" fmla="*/ 3057108 h 5029200"/>
              <a:gd name="connsiteX4" fmla="*/ 4953251 w 5029200"/>
              <a:gd name="connsiteY4" fmla="*/ 2514600 h 5029200"/>
              <a:gd name="connsiteX5" fmla="*/ 2514600 w 5029200"/>
              <a:gd name="connsiteY5" fmla="*/ 0 h 5029200"/>
              <a:gd name="connsiteX6" fmla="*/ 2514600 w 5029200"/>
              <a:gd name="connsiteY6" fmla="*/ 2514600 h 5029200"/>
              <a:gd name="connsiteX7" fmla="*/ 4292691 w 5029200"/>
              <a:gd name="connsiteY7" fmla="*/ 4292691 h 5029200"/>
              <a:gd name="connsiteX8" fmla="*/ 4292691 w 5029200"/>
              <a:gd name="connsiteY8" fmla="*/ 4292691 h 5029200"/>
              <a:gd name="connsiteX9" fmla="*/ 2514600 w 5029200"/>
              <a:gd name="connsiteY9" fmla="*/ 5029200 h 5029200"/>
              <a:gd name="connsiteX10" fmla="*/ 0 w 5029200"/>
              <a:gd name="connsiteY10" fmla="*/ 2514600 h 5029200"/>
              <a:gd name="connsiteX11" fmla="*/ 2514600 w 5029200"/>
              <a:gd name="connsiteY11" fmla="*/ 0 h 5029200"/>
              <a:gd name="connsiteX0" fmla="*/ 4953251 w 5029200"/>
              <a:gd name="connsiteY0" fmla="*/ 2514600 h 5029200"/>
              <a:gd name="connsiteX1" fmla="*/ 5029200 w 5029200"/>
              <a:gd name="connsiteY1" fmla="*/ 2514600 h 5029200"/>
              <a:gd name="connsiteX2" fmla="*/ 4978112 w 5029200"/>
              <a:gd name="connsiteY2" fmla="*/ 3021380 h 5029200"/>
              <a:gd name="connsiteX3" fmla="*/ 4897371 w 5029200"/>
              <a:gd name="connsiteY3" fmla="*/ 3057108 h 5029200"/>
              <a:gd name="connsiteX4" fmla="*/ 4953251 w 5029200"/>
              <a:gd name="connsiteY4" fmla="*/ 2514600 h 5029200"/>
              <a:gd name="connsiteX5" fmla="*/ 2514600 w 5029200"/>
              <a:gd name="connsiteY5" fmla="*/ 0 h 5029200"/>
              <a:gd name="connsiteX6" fmla="*/ 2514600 w 5029200"/>
              <a:gd name="connsiteY6" fmla="*/ 2514600 h 5029200"/>
              <a:gd name="connsiteX7" fmla="*/ 4292691 w 5029200"/>
              <a:gd name="connsiteY7" fmla="*/ 4292691 h 5029200"/>
              <a:gd name="connsiteX8" fmla="*/ 4292691 w 5029200"/>
              <a:gd name="connsiteY8" fmla="*/ 4292691 h 5029200"/>
              <a:gd name="connsiteX9" fmla="*/ 2514600 w 5029200"/>
              <a:gd name="connsiteY9" fmla="*/ 5029200 h 5029200"/>
              <a:gd name="connsiteX10" fmla="*/ 0 w 5029200"/>
              <a:gd name="connsiteY10" fmla="*/ 2514600 h 5029200"/>
              <a:gd name="connsiteX11" fmla="*/ 2514600 w 5029200"/>
              <a:gd name="connsiteY11" fmla="*/ 0 h 5029200"/>
              <a:gd name="connsiteX0" fmla="*/ 4953251 w 5029200"/>
              <a:gd name="connsiteY0" fmla="*/ 2514600 h 5029200"/>
              <a:gd name="connsiteX1" fmla="*/ 5029200 w 5029200"/>
              <a:gd name="connsiteY1" fmla="*/ 2514600 h 5029200"/>
              <a:gd name="connsiteX2" fmla="*/ 4978112 w 5029200"/>
              <a:gd name="connsiteY2" fmla="*/ 3021380 h 5029200"/>
              <a:gd name="connsiteX3" fmla="*/ 4897371 w 5029200"/>
              <a:gd name="connsiteY3" fmla="*/ 3057108 h 5029200"/>
              <a:gd name="connsiteX4" fmla="*/ 4953251 w 5029200"/>
              <a:gd name="connsiteY4" fmla="*/ 2514600 h 5029200"/>
              <a:gd name="connsiteX5" fmla="*/ 2514600 w 5029200"/>
              <a:gd name="connsiteY5" fmla="*/ 0 h 5029200"/>
              <a:gd name="connsiteX6" fmla="*/ 2514600 w 5029200"/>
              <a:gd name="connsiteY6" fmla="*/ 2514600 h 5029200"/>
              <a:gd name="connsiteX7" fmla="*/ 4292691 w 5029200"/>
              <a:gd name="connsiteY7" fmla="*/ 4292691 h 5029200"/>
              <a:gd name="connsiteX8" fmla="*/ 4292691 w 5029200"/>
              <a:gd name="connsiteY8" fmla="*/ 4292691 h 5029200"/>
              <a:gd name="connsiteX9" fmla="*/ 2514600 w 5029200"/>
              <a:gd name="connsiteY9" fmla="*/ 5029200 h 5029200"/>
              <a:gd name="connsiteX10" fmla="*/ 0 w 5029200"/>
              <a:gd name="connsiteY10" fmla="*/ 2514600 h 5029200"/>
              <a:gd name="connsiteX11" fmla="*/ 2514600 w 5029200"/>
              <a:gd name="connsiteY11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9200" h="5029200">
                <a:moveTo>
                  <a:pt x="4953251" y="2514600"/>
                </a:moveTo>
                <a:lnTo>
                  <a:pt x="5029200" y="2514600"/>
                </a:lnTo>
                <a:cubicBezTo>
                  <a:pt x="5029200" y="2688197"/>
                  <a:pt x="5011609" y="2857685"/>
                  <a:pt x="4978112" y="3021380"/>
                </a:cubicBezTo>
                <a:cubicBezTo>
                  <a:pt x="4969825" y="3053609"/>
                  <a:pt x="4905658" y="3024879"/>
                  <a:pt x="4897371" y="3057108"/>
                </a:cubicBezTo>
                <a:cubicBezTo>
                  <a:pt x="5024371" y="2850872"/>
                  <a:pt x="5004051" y="2705596"/>
                  <a:pt x="4953251" y="2514600"/>
                </a:cubicBezTo>
                <a:close/>
                <a:moveTo>
                  <a:pt x="2514600" y="0"/>
                </a:moveTo>
                <a:lnTo>
                  <a:pt x="2514600" y="2514600"/>
                </a:lnTo>
                <a:lnTo>
                  <a:pt x="4292691" y="4292691"/>
                </a:lnTo>
                <a:lnTo>
                  <a:pt x="4292691" y="4292691"/>
                </a:lnTo>
                <a:cubicBezTo>
                  <a:pt x="3837638" y="4747744"/>
                  <a:pt x="3208988" y="5029200"/>
                  <a:pt x="2514600" y="5029200"/>
                </a:cubicBezTo>
                <a:cubicBezTo>
                  <a:pt x="1125825" y="5029200"/>
                  <a:pt x="0" y="3903375"/>
                  <a:pt x="0" y="2514600"/>
                </a:cubicBezTo>
                <a:cubicBezTo>
                  <a:pt x="0" y="1125825"/>
                  <a:pt x="1125825" y="0"/>
                  <a:pt x="2514600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1551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77C40CE-3215-4C5C-AD75-D84C77B5D5F8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custGeom>
            <a:avLst/>
            <a:gdLst>
              <a:gd name="connsiteX0" fmla="*/ 4953251 w 5029200"/>
              <a:gd name="connsiteY0" fmla="*/ 2514600 h 5029200"/>
              <a:gd name="connsiteX1" fmla="*/ 5029200 w 5029200"/>
              <a:gd name="connsiteY1" fmla="*/ 2514600 h 5029200"/>
              <a:gd name="connsiteX2" fmla="*/ 4978112 w 5029200"/>
              <a:gd name="connsiteY2" fmla="*/ 3021380 h 5029200"/>
              <a:gd name="connsiteX3" fmla="*/ 4897371 w 5029200"/>
              <a:gd name="connsiteY3" fmla="*/ 3057108 h 5029200"/>
              <a:gd name="connsiteX4" fmla="*/ 4953251 w 5029200"/>
              <a:gd name="connsiteY4" fmla="*/ 2514600 h 5029200"/>
              <a:gd name="connsiteX5" fmla="*/ 2514600 w 5029200"/>
              <a:gd name="connsiteY5" fmla="*/ 0 h 5029200"/>
              <a:gd name="connsiteX6" fmla="*/ 2514600 w 5029200"/>
              <a:gd name="connsiteY6" fmla="*/ 2514600 h 5029200"/>
              <a:gd name="connsiteX7" fmla="*/ 2514600 w 5029200"/>
              <a:gd name="connsiteY7" fmla="*/ 5029200 h 5029200"/>
              <a:gd name="connsiteX8" fmla="*/ 0 w 5029200"/>
              <a:gd name="connsiteY8" fmla="*/ 2514600 h 5029200"/>
              <a:gd name="connsiteX9" fmla="*/ 2514600 w 5029200"/>
              <a:gd name="connsiteY9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29200" h="5029200">
                <a:moveTo>
                  <a:pt x="4953251" y="2514600"/>
                </a:moveTo>
                <a:lnTo>
                  <a:pt x="5029200" y="2514600"/>
                </a:lnTo>
                <a:cubicBezTo>
                  <a:pt x="5029200" y="2688197"/>
                  <a:pt x="5011609" y="2857685"/>
                  <a:pt x="4978112" y="3021380"/>
                </a:cubicBezTo>
                <a:cubicBezTo>
                  <a:pt x="4969825" y="3053609"/>
                  <a:pt x="4905658" y="3024879"/>
                  <a:pt x="4897371" y="3057108"/>
                </a:cubicBezTo>
                <a:cubicBezTo>
                  <a:pt x="5024371" y="2850872"/>
                  <a:pt x="5004051" y="2705596"/>
                  <a:pt x="4953251" y="2514600"/>
                </a:cubicBezTo>
                <a:close/>
                <a:moveTo>
                  <a:pt x="2514600" y="0"/>
                </a:moveTo>
                <a:lnTo>
                  <a:pt x="2514600" y="2514600"/>
                </a:lnTo>
                <a:lnTo>
                  <a:pt x="2514600" y="5029200"/>
                </a:lnTo>
                <a:cubicBezTo>
                  <a:pt x="1125825" y="5029200"/>
                  <a:pt x="0" y="3903375"/>
                  <a:pt x="0" y="2514600"/>
                </a:cubicBezTo>
                <a:cubicBezTo>
                  <a:pt x="0" y="1125825"/>
                  <a:pt x="1125825" y="0"/>
                  <a:pt x="2514600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9909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</Words>
  <Application>Microsoft Office PowerPoint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Lesh, Aidan Daniel</dc:creator>
  <cp:lastModifiedBy>Lesh, Aidan Daniel</cp:lastModifiedBy>
  <cp:revision>10</cp:revision>
  <dcterms:created xsi:type="dcterms:W3CDTF">2021-04-11T00:19:48Z</dcterms:created>
  <dcterms:modified xsi:type="dcterms:W3CDTF">2021-04-11T03:49:58Z</dcterms:modified>
</cp:coreProperties>
</file>