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PowerPoint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80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Test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</dc:title>
  <dc:creator>Joshua Clark</dc:creator>
  <cp:lastModifiedBy>Joshua Clark</cp:lastModifiedBy>
  <cp:revision>1</cp:revision>
  <dcterms:created xsi:type="dcterms:W3CDTF">2016-12-10T05:58:51Z</dcterms:created>
  <dcterms:modified xsi:type="dcterms:W3CDTF">2016-12-10T06:00:53Z</dcterms:modified>
</cp:coreProperties>
</file>