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05DA-63FA-C62B-AB00-3C0D891B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3C26B-3743-F24E-3F19-5DA589CB7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01FB-F351-D35C-5DAD-65DAB3A7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968B-A698-4BBB-6009-50861E58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EAF3-527A-99B7-3FE2-E906BD24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8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C843-2E04-B039-EB57-18EF592A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A83E3-0EFB-1425-18E1-44224672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573A-5839-CE2A-9904-1972248B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60DC-C52F-25F3-202D-4E029E99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5BE8-5EC2-A178-0DFA-D3333D11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1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2C79F-1615-E4D2-8AD3-7BA3A372F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37B4-F626-2244-AF3B-70C0A52B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20A6-2DCD-AE8A-5A8F-D2863D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1043-AC9C-83BF-71BD-AF995437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F394-B3C9-1AA3-C283-D0D38ADF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5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7DAF-F1DB-1D4C-DA58-A6CE6F80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9A3E-782A-4133-D833-4F4D1C48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374A-88ED-EC69-BE96-2E8D6A5E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7805D-0D19-FEA4-DCA7-AC2CAF94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C76A-C9EA-4691-A419-812E67E4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F94D-2871-037B-1412-608B7D12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F1933-97EA-5D4E-24DD-5532396CD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D2D1-DE1D-CE03-0A47-1EE54764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7BED-4F90-FCD4-8A39-4A0BD986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7E12-C9F3-9EE2-2A7F-60CA57F4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679D-325B-6EEC-8583-98A9551D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1E7B-8476-9397-DEBF-C0AB98CF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6F6F9-29C6-F0B5-150B-D730A675B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DE38-9333-BE6D-E154-88937192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2C549-5803-3C0F-7CFF-D98618E7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7AEB-3138-0573-EF69-17F35822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18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3AD9-E5B2-2FC1-3FB9-AAACA5F2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99A8-60E1-EB02-F391-BC52E1EC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19171-E15F-3099-6857-11A1DBF2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BA809-C13E-696B-BFBC-5A92B66FF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E9ADE-46CA-12F9-C32D-6D06613C8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65BA8-B7A3-48D3-0EA1-775BBDCB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9A471-B02A-B8A8-7DE4-75577E8A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C7D58-DB30-35B1-80D3-2B455BA2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29AA-0250-1AF9-E52F-A42B34AA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03E53-3F90-EF52-3885-3A4F4E68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5B34D-54A7-6E1F-D20C-C4BBBD9B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C52C9-2DA7-E0D8-C48D-7994678F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23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B8636-7336-5A28-383A-1E7708CD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70E49-8447-434D-A99C-4D5900DE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29D29-0559-E139-CCE1-CC230773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9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1478-CD2C-EBFB-039C-C24BBEEB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D163-B901-BE89-6C9F-AF51E101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10023-DB49-11AD-9EC6-7CB1F92F1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C1EFD-328F-54F3-3CF7-FC869B7E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B9FB5-C636-4E02-13C1-8755AF87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63AC-9F8B-27F8-110B-DA787C4F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B90C-5565-E4D0-B248-A85C0D9C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E3C8F-7102-82AF-F800-DC74AE40A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65BF3-F898-1036-F351-EE771EF4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FC9D9-0E50-9FC9-015B-907315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DB19A-A4BE-45A4-ECEF-79E595BA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4F2E5-6857-543B-2C32-72DCD01E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FA7F7-CBB5-9A1F-CBB5-1F0091A0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E8F9B-712E-98E3-3814-7A942DE6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2916-4E60-B5F6-B779-2BE11F3EC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D337-41E1-4DA5-A233-540EB6F1AAED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032D-1B9E-EA12-CADC-8773D9439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4984-6DD3-21DD-C570-8EA30A09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DC7A-AC16-4D52-BF94-EF24E9D2C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6EE5-A865-3607-8957-773925235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58250" cy="808037"/>
          </a:xfrm>
        </p:spPr>
        <p:txBody>
          <a:bodyPr>
            <a:normAutofit fontScale="90000"/>
          </a:bodyPr>
          <a:lstStyle/>
          <a:p>
            <a:r>
              <a:rPr lang="en-GB" dirty="0"/>
              <a:t>User registration form</a:t>
            </a:r>
            <a:br>
              <a:rPr lang="en-GB" dirty="0"/>
            </a:b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91AD3-A973-0D81-4AA5-41570853BD8E}"/>
              </a:ext>
            </a:extLst>
          </p:cNvPr>
          <p:cNvSpPr/>
          <p:nvPr/>
        </p:nvSpPr>
        <p:spPr>
          <a:xfrm>
            <a:off x="2733675" y="2184400"/>
            <a:ext cx="238125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CE9B3-525A-84DF-1EFA-EE40732DA5E6}"/>
              </a:ext>
            </a:extLst>
          </p:cNvPr>
          <p:cNvSpPr txBox="1"/>
          <p:nvPr/>
        </p:nvSpPr>
        <p:spPr>
          <a:xfrm>
            <a:off x="1524000" y="2210138"/>
            <a:ext cx="180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First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EA873-D3CB-834C-56E1-F4AD60F0FF20}"/>
              </a:ext>
            </a:extLst>
          </p:cNvPr>
          <p:cNvSpPr txBox="1"/>
          <p:nvPr/>
        </p:nvSpPr>
        <p:spPr>
          <a:xfrm>
            <a:off x="1524000" y="2682359"/>
            <a:ext cx="16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Last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E99F6-5FE1-9246-CF10-310B1D07432E}"/>
              </a:ext>
            </a:extLst>
          </p:cNvPr>
          <p:cNvSpPr/>
          <p:nvPr/>
        </p:nvSpPr>
        <p:spPr>
          <a:xfrm>
            <a:off x="2733675" y="2682359"/>
            <a:ext cx="238125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1350D-5DCD-B278-3557-4F64D5078D3C}"/>
              </a:ext>
            </a:extLst>
          </p:cNvPr>
          <p:cNvSpPr txBox="1"/>
          <p:nvPr/>
        </p:nvSpPr>
        <p:spPr>
          <a:xfrm>
            <a:off x="1524000" y="3231118"/>
            <a:ext cx="16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Email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675A19-F21E-7768-FD9F-DF621CF55F73}"/>
              </a:ext>
            </a:extLst>
          </p:cNvPr>
          <p:cNvSpPr/>
          <p:nvPr/>
        </p:nvSpPr>
        <p:spPr>
          <a:xfrm>
            <a:off x="2733675" y="3241953"/>
            <a:ext cx="238125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DF152-E475-3F03-0A65-EAAC0AA96370}"/>
              </a:ext>
            </a:extLst>
          </p:cNvPr>
          <p:cNvSpPr txBox="1"/>
          <p:nvPr/>
        </p:nvSpPr>
        <p:spPr>
          <a:xfrm>
            <a:off x="1523999" y="3808571"/>
            <a:ext cx="16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Home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D491D6-395E-3586-4125-190677347A20}"/>
              </a:ext>
            </a:extLst>
          </p:cNvPr>
          <p:cNvSpPr/>
          <p:nvPr/>
        </p:nvSpPr>
        <p:spPr>
          <a:xfrm>
            <a:off x="2733675" y="3774262"/>
            <a:ext cx="238125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D75BE-E7B0-5A55-5345-ED2FC045ABCE}"/>
              </a:ext>
            </a:extLst>
          </p:cNvPr>
          <p:cNvSpPr txBox="1"/>
          <p:nvPr/>
        </p:nvSpPr>
        <p:spPr>
          <a:xfrm>
            <a:off x="1523999" y="4341357"/>
            <a:ext cx="16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Contact num.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505509-B9CF-AFD9-4025-A646C54AC274}"/>
              </a:ext>
            </a:extLst>
          </p:cNvPr>
          <p:cNvSpPr/>
          <p:nvPr/>
        </p:nvSpPr>
        <p:spPr>
          <a:xfrm>
            <a:off x="2733675" y="4306571"/>
            <a:ext cx="238125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0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User registration form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registration form </dc:title>
  <dc:creator>Marta Grazia ec2134072</dc:creator>
  <cp:lastModifiedBy>Marta Grazia ec2134072</cp:lastModifiedBy>
  <cp:revision>1</cp:revision>
  <dcterms:created xsi:type="dcterms:W3CDTF">2022-10-30T11:02:49Z</dcterms:created>
  <dcterms:modified xsi:type="dcterms:W3CDTF">2022-10-30T11:21:43Z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7377ac-e5ac-4c41-ba53-0bbd98a190e5_Enabled">
    <vt:lpwstr>true</vt:lpwstr>
  </property>
  <property fmtid="{D5CDD505-2E9C-101B-9397-08002B2CF9AE}" pid="3" name="MSIP_Label_917377ac-e5ac-4c41-ba53-0bbd98a190e5_SetDate">
    <vt:lpwstr>2022-10-30T11:02:49Z</vt:lpwstr>
  </property>
  <property fmtid="{D5CDD505-2E9C-101B-9397-08002B2CF9AE}" pid="4" name="MSIP_Label_917377ac-e5ac-4c41-ba53-0bbd98a190e5_Method">
    <vt:lpwstr>Standard</vt:lpwstr>
  </property>
  <property fmtid="{D5CDD505-2E9C-101B-9397-08002B2CF9AE}" pid="5" name="MSIP_Label_917377ac-e5ac-4c41-ba53-0bbd98a190e5_Name">
    <vt:lpwstr>AIP Sensitivity Labels</vt:lpwstr>
  </property>
  <property fmtid="{D5CDD505-2E9C-101B-9397-08002B2CF9AE}" pid="6" name="MSIP_Label_917377ac-e5ac-4c41-ba53-0bbd98a190e5_SiteId">
    <vt:lpwstr>de73f96d-8ea1-4b80-a6a2-5165bfd494db</vt:lpwstr>
  </property>
  <property fmtid="{D5CDD505-2E9C-101B-9397-08002B2CF9AE}" pid="7" name="MSIP_Label_917377ac-e5ac-4c41-ba53-0bbd98a190e5_ActionId">
    <vt:lpwstr>24183e2a-6f2d-4f9f-9bcf-90d06eef052e</vt:lpwstr>
  </property>
  <property fmtid="{D5CDD505-2E9C-101B-9397-08002B2CF9AE}" pid="8" name="MSIP_Label_917377ac-e5ac-4c41-ba53-0bbd98a190e5_ContentBits">
    <vt:lpwstr>0</vt:lpwstr>
  </property>
</Properties>
</file>