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1" r:id="rId2"/>
    <p:sldId id="256" r:id="rId3"/>
    <p:sldId id="290" r:id="rId4"/>
    <p:sldId id="289" r:id="rId5"/>
    <p:sldId id="257" r:id="rId6"/>
    <p:sldId id="260" r:id="rId7"/>
    <p:sldId id="261" r:id="rId8"/>
    <p:sldId id="262" r:id="rId9"/>
    <p:sldId id="287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82" r:id="rId21"/>
    <p:sldId id="278" r:id="rId22"/>
    <p:sldId id="279" r:id="rId23"/>
    <p:sldId id="284" r:id="rId24"/>
    <p:sldId id="285" r:id="rId25"/>
    <p:sldId id="283" r:id="rId26"/>
    <p:sldId id="286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全篇简介" id="{6579A423-6D9B-4E9A-BC32-2E3C85654F48}">
          <p14:sldIdLst>
            <p14:sldId id="291"/>
            <p14:sldId id="256"/>
            <p14:sldId id="290"/>
            <p14:sldId id="289"/>
          </p14:sldIdLst>
        </p14:section>
        <p14:section name="认识组成作用" id="{CF8E4839-62D3-47B4-AD42-7A5EA0FE2E9B}">
          <p14:sldIdLst>
            <p14:sldId id="257"/>
            <p14:sldId id="260"/>
            <p14:sldId id="261"/>
            <p14:sldId id="262"/>
            <p14:sldId id="287"/>
            <p14:sldId id="265"/>
            <p14:sldId id="266"/>
          </p14:sldIdLst>
        </p14:section>
        <p14:section name="主题线路分析" id="{AB7D0560-8D4A-4F6C-8403-AADA03B2834E}">
          <p14:sldIdLst>
            <p14:sldId id="275"/>
            <p14:sldId id="267"/>
            <p14:sldId id="268"/>
            <p14:sldId id="269"/>
            <p14:sldId id="270"/>
            <p14:sldId id="272"/>
            <p14:sldId id="273"/>
            <p14:sldId id="274"/>
          </p14:sldIdLst>
        </p14:section>
        <p14:section name="应用示例分析" id="{728B8A9F-2888-4619-AEE1-56D7950CF2CC}">
          <p14:sldIdLst>
            <p14:sldId id="282"/>
            <p14:sldId id="278"/>
            <p14:sldId id="279"/>
            <p14:sldId id="284"/>
            <p14:sldId id="285"/>
            <p14:sldId id="283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F528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9F138-0BBF-4C87-AFFB-4F5D505C43C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6FB64-5D98-4DB1-A508-17BB62829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9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8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1C265-A91D-4FEA-AA25-56400F920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5833E-246F-49F2-8EC4-BF9FA6D0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9C402-1427-4BB0-9DD8-D7E1E9C0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CC33E-CE37-45CD-8434-6F93979B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4805D-64CD-40B1-B075-D59749B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8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8EA9-DC92-4904-B0D2-BF49FAF4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403B9-1169-44E4-A363-5C3447B43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F8E40-46F3-4C80-BA4D-D64FA8D7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0C0D7-E442-4619-8613-B8D92209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D483A-AA9A-471A-AB17-4B220F35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7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DA451C-CC2C-4D00-A728-C14300064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95CBD-FEFE-4521-9C9A-785F3C52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9AC41-C344-4894-9A38-FD877FE6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380E8-2BD2-43EC-840B-3E74083F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69AA4-750B-4873-ABD9-4354DDB1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B025F-6B67-450D-98E1-AD454D0C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5FEBD-D882-4009-A451-9E389C93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53376-B977-4F33-AA46-57452E9C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CD8DC-1320-44CE-8F80-C120010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3FEB8-761B-4F2F-B7CF-88CC4B9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E6C86-9B97-494F-8553-0D361853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14E55-EB4D-4977-A777-A4B0E971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7DC04-9BCC-4DCF-B407-0F791AB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F29AE-4FDB-4F0C-AE67-ADDF6E01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784C7-61BB-4557-B8E0-34C92061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12C1-6224-475B-875D-8F30860F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926FC-1D67-4445-92A9-8AC9FC49B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D34A5B-2031-420A-A4F4-B2C36380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06AAC-DDC1-4BE5-8B7B-5EE1916F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3FCB7-16A5-47ED-9A5C-9E4416C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75350-5B2B-47A3-8B80-AC01AF56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6C267-A0CD-4D90-95ED-F2619D3B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B79FB-6EE9-47F3-B4AD-A7761E40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8CA4E-8611-4861-AA2F-91752116B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37857-7591-4CFE-A3A7-E50F4DD6A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B77803-F9B7-42F4-9A06-1DBAA79F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29128F-58BA-4424-9932-E9F0DE7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A86AE-ABFD-49D8-BA6E-C0856FE3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44C672-C3D5-440F-8D72-178C388D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4A790-EECE-40E2-ADB4-89A7D6E3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13FB4-4A6E-4E4B-A8E7-A173C07A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73BF5D-8B2E-4288-86D9-344BB909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8A60F-370C-4387-A2ED-01EF175D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3999EA-5061-44A6-B432-1D533F15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52994-A6F2-4818-BCC4-F3640F53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89C0E-9F88-46C3-8F26-84B2C486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10C5E-EC32-4541-A2F9-DF0E9934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33196-CFF1-4749-8102-0C93B4A9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E8A32F-B6D1-4876-BFD3-C99726E0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8BBE4-9AF1-4F02-9F77-7A5D23F9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A79AFD-0752-43B7-9C32-0FDCF688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C595D-4152-4E39-9CA0-C8C09F77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52D29-A964-44F1-86A5-1A0CC0A0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058FD0-1CCC-4A24-B929-8540ACA74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CBDC9-10A8-4B14-9F93-C4AE6920C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E3C31-8907-4C0E-83A0-E7358BD6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2FAC4-C900-4AF3-A395-82BC1725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F4811-2FB7-46AB-8F59-2D237B64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0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B24D6F-A374-489C-91AF-15055AF6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53402-6946-4B34-BA27-0862DC66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8137-F436-40A3-9E1B-5B3DF38F1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4E7F-E5F1-48FC-94DB-1D33A72E3D0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8FE06-DAAA-476E-AB7B-32E1EC70C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3A7C6-DCAA-487C-9C49-58B6440B2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89BE-3E1E-4233-B364-42FBDB898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3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5246FCE9-1E9D-40D0-9F34-C0CEC5A9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7" y="2314194"/>
            <a:ext cx="4449649" cy="444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图片 266">
            <a:extLst>
              <a:ext uri="{FF2B5EF4-FFF2-40B4-BE49-F238E27FC236}">
                <a16:creationId xmlns:a16="http://schemas.microsoft.com/office/drawing/2014/main" id="{562FF0BD-404F-462B-94F5-51397935B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02" y="3049127"/>
            <a:ext cx="2652710" cy="28412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BCEE046-736D-4C9F-B398-261B322E8D0E}"/>
              </a:ext>
            </a:extLst>
          </p:cNvPr>
          <p:cNvSpPr txBox="1"/>
          <p:nvPr/>
        </p:nvSpPr>
        <p:spPr>
          <a:xfrm>
            <a:off x="1220306" y="618479"/>
            <a:ext cx="97513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5555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-128"/>
              </a:rPr>
              <a:t>STM32</a:t>
            </a:r>
            <a:r>
              <a:rPr lang="zh-CN" altLang="en-US" sz="11500" b="1" dirty="0">
                <a:solidFill>
                  <a:srgbClr val="EBCB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-128"/>
              </a:rPr>
              <a:t>时钟树</a:t>
            </a:r>
            <a:endParaRPr lang="zh-CN" altLang="en-US" sz="11500" b="1" dirty="0">
              <a:solidFill>
                <a:srgbClr val="EBCB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6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4517020-D164-43AA-98CA-432BCD6E8753}"/>
              </a:ext>
            </a:extLst>
          </p:cNvPr>
          <p:cNvGrpSpPr>
            <a:grpSpLocks noChangeAspect="1"/>
          </p:cNvGrpSpPr>
          <p:nvPr/>
        </p:nvGrpSpPr>
        <p:grpSpPr>
          <a:xfrm>
            <a:off x="4236661" y="2932180"/>
            <a:ext cx="3718678" cy="3035226"/>
            <a:chOff x="3223559" y="1266825"/>
            <a:chExt cx="5369579" cy="4382710"/>
          </a:xfrm>
        </p:grpSpPr>
        <p:sp>
          <p:nvSpPr>
            <p:cNvPr id="747" name="íṣ1îḓè">
              <a:extLst>
                <a:ext uri="{FF2B5EF4-FFF2-40B4-BE49-F238E27FC236}">
                  <a16:creationId xmlns:a16="http://schemas.microsoft.com/office/drawing/2014/main" id="{2BD9D41D-2944-4014-951E-ACDA276C008F}"/>
                </a:ext>
              </a:extLst>
            </p:cNvPr>
            <p:cNvSpPr/>
            <p:nvPr/>
          </p:nvSpPr>
          <p:spPr>
            <a:xfrm>
              <a:off x="3394941" y="1736370"/>
              <a:ext cx="4984700" cy="3505970"/>
            </a:xfrm>
            <a:custGeom>
              <a:avLst/>
              <a:gdLst>
                <a:gd name="connsiteX0" fmla="*/ 1259366 w 5049061"/>
                <a:gd name="connsiteY0" fmla="*/ 0 h 3551238"/>
                <a:gd name="connsiteX1" fmla="*/ 3936065 w 5049061"/>
                <a:gd name="connsiteY1" fmla="*/ 92749 h 3551238"/>
                <a:gd name="connsiteX2" fmla="*/ 5049061 w 5049061"/>
                <a:gd name="connsiteY2" fmla="*/ 2185414 h 3551238"/>
                <a:gd name="connsiteX3" fmla="*/ 4744341 w 5049061"/>
                <a:gd name="connsiteY3" fmla="*/ 3388704 h 3551238"/>
                <a:gd name="connsiteX4" fmla="*/ 4645593 w 5049061"/>
                <a:gd name="connsiteY4" fmla="*/ 3551238 h 3551238"/>
                <a:gd name="connsiteX5" fmla="*/ 403467 w 5049061"/>
                <a:gd name="connsiteY5" fmla="*/ 3551238 h 3551238"/>
                <a:gd name="connsiteX6" fmla="*/ 304720 w 5049061"/>
                <a:gd name="connsiteY6" fmla="*/ 3388704 h 3551238"/>
                <a:gd name="connsiteX7" fmla="*/ 0 w 5049061"/>
                <a:gd name="connsiteY7" fmla="*/ 2185414 h 3551238"/>
                <a:gd name="connsiteX8" fmla="*/ 1259366 w 5049061"/>
                <a:gd name="connsiteY8" fmla="*/ 0 h 355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9061" h="3551238">
                  <a:moveTo>
                    <a:pt x="1259366" y="0"/>
                  </a:moveTo>
                  <a:lnTo>
                    <a:pt x="3936065" y="92749"/>
                  </a:lnTo>
                  <a:cubicBezTo>
                    <a:pt x="4607050" y="546353"/>
                    <a:pt x="5049061" y="1314436"/>
                    <a:pt x="5049061" y="2185414"/>
                  </a:cubicBezTo>
                  <a:cubicBezTo>
                    <a:pt x="5049061" y="2621084"/>
                    <a:pt x="4938672" y="3030997"/>
                    <a:pt x="4744341" y="3388704"/>
                  </a:cubicBezTo>
                  <a:lnTo>
                    <a:pt x="4645593" y="3551238"/>
                  </a:lnTo>
                  <a:lnTo>
                    <a:pt x="403467" y="3551238"/>
                  </a:lnTo>
                  <a:lnTo>
                    <a:pt x="304720" y="3388704"/>
                  </a:lnTo>
                  <a:cubicBezTo>
                    <a:pt x="110389" y="3030997"/>
                    <a:pt x="0" y="2621084"/>
                    <a:pt x="0" y="2185414"/>
                  </a:cubicBezTo>
                  <a:cubicBezTo>
                    <a:pt x="0" y="1252121"/>
                    <a:pt x="505775" y="437662"/>
                    <a:pt x="1259366" y="0"/>
                  </a:cubicBezTo>
                  <a:close/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custDash>
                <a:ds d="449370" sp="224685"/>
                <a:ds d="149790" sp="449370"/>
                <a:ds d="224685" sp="149790"/>
              </a:custDash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işḻïdê">
              <a:extLst>
                <a:ext uri="{FF2B5EF4-FFF2-40B4-BE49-F238E27FC236}">
                  <a16:creationId xmlns:a16="http://schemas.microsoft.com/office/drawing/2014/main" id="{2E8DE3A2-12DB-4835-B5E2-A6FE37DB9589}"/>
                </a:ext>
              </a:extLst>
            </p:cNvPr>
            <p:cNvSpPr/>
            <p:nvPr/>
          </p:nvSpPr>
          <p:spPr>
            <a:xfrm>
              <a:off x="4674090" y="1490657"/>
              <a:ext cx="2617282" cy="428283"/>
            </a:xfrm>
            <a:custGeom>
              <a:avLst/>
              <a:gdLst>
                <a:gd name="connsiteX0" fmla="*/ 1449229 w 1571625"/>
                <a:gd name="connsiteY0" fmla="*/ 250984 h 257175"/>
                <a:gd name="connsiteX1" fmla="*/ 129064 w 1571625"/>
                <a:gd name="connsiteY1" fmla="*/ 250984 h 257175"/>
                <a:gd name="connsiteX2" fmla="*/ 7144 w 1571625"/>
                <a:gd name="connsiteY2" fmla="*/ 129064 h 257175"/>
                <a:gd name="connsiteX3" fmla="*/ 7144 w 1571625"/>
                <a:gd name="connsiteY3" fmla="*/ 129064 h 257175"/>
                <a:gd name="connsiteX4" fmla="*/ 129064 w 1571625"/>
                <a:gd name="connsiteY4" fmla="*/ 7144 h 257175"/>
                <a:gd name="connsiteX5" fmla="*/ 1449229 w 1571625"/>
                <a:gd name="connsiteY5" fmla="*/ 7144 h 257175"/>
                <a:gd name="connsiteX6" fmla="*/ 1571149 w 1571625"/>
                <a:gd name="connsiteY6" fmla="*/ 129064 h 257175"/>
                <a:gd name="connsiteX7" fmla="*/ 1571149 w 1571625"/>
                <a:gd name="connsiteY7" fmla="*/ 129064 h 257175"/>
                <a:gd name="connsiteX8" fmla="*/ 1449229 w 1571625"/>
                <a:gd name="connsiteY8" fmla="*/ 25098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1625" h="257175">
                  <a:moveTo>
                    <a:pt x="1449229" y="250984"/>
                  </a:moveTo>
                  <a:lnTo>
                    <a:pt x="129064" y="250984"/>
                  </a:lnTo>
                  <a:cubicBezTo>
                    <a:pt x="61436" y="250984"/>
                    <a:pt x="7144" y="196691"/>
                    <a:pt x="7144" y="129064"/>
                  </a:cubicBezTo>
                  <a:lnTo>
                    <a:pt x="7144" y="129064"/>
                  </a:lnTo>
                  <a:cubicBezTo>
                    <a:pt x="7144" y="61436"/>
                    <a:pt x="61436" y="7144"/>
                    <a:pt x="129064" y="7144"/>
                  </a:cubicBezTo>
                  <a:lnTo>
                    <a:pt x="1449229" y="7144"/>
                  </a:lnTo>
                  <a:cubicBezTo>
                    <a:pt x="1516856" y="7144"/>
                    <a:pt x="1571149" y="61436"/>
                    <a:pt x="1571149" y="129064"/>
                  </a:cubicBezTo>
                  <a:lnTo>
                    <a:pt x="1571149" y="129064"/>
                  </a:lnTo>
                  <a:cubicBezTo>
                    <a:pt x="1571149" y="196691"/>
                    <a:pt x="1515904" y="250984"/>
                    <a:pt x="1449229" y="2509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išḷíḑe">
              <a:extLst>
                <a:ext uri="{FF2B5EF4-FFF2-40B4-BE49-F238E27FC236}">
                  <a16:creationId xmlns:a16="http://schemas.microsoft.com/office/drawing/2014/main" id="{B9643A0A-368E-4091-B6BD-6ECA98E0B347}"/>
                </a:ext>
              </a:extLst>
            </p:cNvPr>
            <p:cNvSpPr/>
            <p:nvPr/>
          </p:nvSpPr>
          <p:spPr>
            <a:xfrm>
              <a:off x="3899246" y="1917350"/>
              <a:ext cx="4086744" cy="3427195"/>
            </a:xfrm>
            <a:custGeom>
              <a:avLst/>
              <a:gdLst>
                <a:gd name="connsiteX0" fmla="*/ 2043373 w 4086744"/>
                <a:gd name="connsiteY0" fmla="*/ 0 h 3427195"/>
                <a:gd name="connsiteX1" fmla="*/ 3488255 w 4086744"/>
                <a:gd name="connsiteY1" fmla="*/ 598490 h 3427195"/>
                <a:gd name="connsiteX2" fmla="*/ 3628526 w 4086744"/>
                <a:gd name="connsiteY2" fmla="*/ 3333065 h 3427195"/>
                <a:gd name="connsiteX3" fmla="*/ 3543445 w 4086744"/>
                <a:gd name="connsiteY3" fmla="*/ 3427195 h 3427195"/>
                <a:gd name="connsiteX4" fmla="*/ 543300 w 4086744"/>
                <a:gd name="connsiteY4" fmla="*/ 3427195 h 3427195"/>
                <a:gd name="connsiteX5" fmla="*/ 458219 w 4086744"/>
                <a:gd name="connsiteY5" fmla="*/ 3333065 h 3427195"/>
                <a:gd name="connsiteX6" fmla="*/ 598490 w 4086744"/>
                <a:gd name="connsiteY6" fmla="*/ 598490 h 3427195"/>
                <a:gd name="connsiteX7" fmla="*/ 2043373 w 4086744"/>
                <a:gd name="connsiteY7" fmla="*/ 0 h 342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6744" h="3427195">
                  <a:moveTo>
                    <a:pt x="2043373" y="0"/>
                  </a:moveTo>
                  <a:cubicBezTo>
                    <a:pt x="2566317" y="0"/>
                    <a:pt x="3089262" y="199497"/>
                    <a:pt x="3488255" y="598490"/>
                  </a:cubicBezTo>
                  <a:cubicBezTo>
                    <a:pt x="4236367" y="1346603"/>
                    <a:pt x="4283124" y="2530481"/>
                    <a:pt x="3628526" y="3333065"/>
                  </a:cubicBezTo>
                  <a:lnTo>
                    <a:pt x="3543445" y="3427195"/>
                  </a:lnTo>
                  <a:lnTo>
                    <a:pt x="543300" y="3427195"/>
                  </a:lnTo>
                  <a:lnTo>
                    <a:pt x="458219" y="3333065"/>
                  </a:lnTo>
                  <a:cubicBezTo>
                    <a:pt x="-196379" y="2530481"/>
                    <a:pt x="-149622" y="1346603"/>
                    <a:pt x="598490" y="598490"/>
                  </a:cubicBezTo>
                  <a:cubicBezTo>
                    <a:pt x="997484" y="199497"/>
                    <a:pt x="1520428" y="0"/>
                    <a:pt x="2043373" y="0"/>
                  </a:cubicBezTo>
                  <a:close/>
                </a:path>
              </a:pathLst>
            </a:custGeom>
            <a:solidFill>
              <a:srgbClr val="A8E5D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îṡľíḓé">
              <a:extLst>
                <a:ext uri="{FF2B5EF4-FFF2-40B4-BE49-F238E27FC236}">
                  <a16:creationId xmlns:a16="http://schemas.microsoft.com/office/drawing/2014/main" id="{1394DB62-6BFB-40CA-BDAB-93E10AAA330E}"/>
                </a:ext>
              </a:extLst>
            </p:cNvPr>
            <p:cNvSpPr/>
            <p:nvPr/>
          </p:nvSpPr>
          <p:spPr>
            <a:xfrm>
              <a:off x="7108902" y="1716081"/>
              <a:ext cx="57969" cy="28984"/>
            </a:xfrm>
            <a:custGeom>
              <a:avLst/>
              <a:gdLst>
                <a:gd name="connsiteX0" fmla="*/ 7144 w 38100"/>
                <a:gd name="connsiteY0" fmla="*/ 7144 h 19050"/>
                <a:gd name="connsiteX1" fmla="*/ 31909 w 38100"/>
                <a:gd name="connsiteY1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19050">
                  <a:moveTo>
                    <a:pt x="7144" y="7144"/>
                  </a:moveTo>
                  <a:cubicBezTo>
                    <a:pt x="15716" y="11906"/>
                    <a:pt x="24289" y="15716"/>
                    <a:pt x="31909" y="20479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ísļïdé">
              <a:extLst>
                <a:ext uri="{FF2B5EF4-FFF2-40B4-BE49-F238E27FC236}">
                  <a16:creationId xmlns:a16="http://schemas.microsoft.com/office/drawing/2014/main" id="{CAE58E45-ED65-4DA7-A50C-705C488A7EFE}"/>
                </a:ext>
              </a:extLst>
            </p:cNvPr>
            <p:cNvSpPr/>
            <p:nvPr/>
          </p:nvSpPr>
          <p:spPr>
            <a:xfrm>
              <a:off x="7184261" y="1756659"/>
              <a:ext cx="159414" cy="101445"/>
            </a:xfrm>
            <a:custGeom>
              <a:avLst/>
              <a:gdLst>
                <a:gd name="connsiteX0" fmla="*/ 7144 w 104775"/>
                <a:gd name="connsiteY0" fmla="*/ 7144 h 66675"/>
                <a:gd name="connsiteX1" fmla="*/ 104299 w 104775"/>
                <a:gd name="connsiteY1" fmla="*/ 6715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66675">
                  <a:moveTo>
                    <a:pt x="7144" y="7144"/>
                  </a:moveTo>
                  <a:cubicBezTo>
                    <a:pt x="40481" y="26194"/>
                    <a:pt x="72866" y="46196"/>
                    <a:pt x="104299" y="67151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custDash>
                <a:ds d="149790" sp="449370"/>
                <a:ds d="224685" sp="149790"/>
              </a:custDash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íṧḻiḑê">
              <a:extLst>
                <a:ext uri="{FF2B5EF4-FFF2-40B4-BE49-F238E27FC236}">
                  <a16:creationId xmlns:a16="http://schemas.microsoft.com/office/drawing/2014/main" id="{C94EC70C-2050-42F6-9C1F-ED677E512C7F}"/>
                </a:ext>
              </a:extLst>
            </p:cNvPr>
            <p:cNvSpPr/>
            <p:nvPr/>
          </p:nvSpPr>
          <p:spPr>
            <a:xfrm>
              <a:off x="4680019" y="1736370"/>
              <a:ext cx="57969" cy="43476"/>
            </a:xfrm>
            <a:custGeom>
              <a:avLst/>
              <a:gdLst>
                <a:gd name="connsiteX0" fmla="*/ 7144 w 38100"/>
                <a:gd name="connsiteY0" fmla="*/ 21431 h 28575"/>
                <a:gd name="connsiteX1" fmla="*/ 31909 w 38100"/>
                <a:gd name="connsiteY1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28575">
                  <a:moveTo>
                    <a:pt x="7144" y="21431"/>
                  </a:moveTo>
                  <a:cubicBezTo>
                    <a:pt x="15716" y="16669"/>
                    <a:pt x="23336" y="11906"/>
                    <a:pt x="31909" y="7144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iṧḻíḓê">
              <a:extLst>
                <a:ext uri="{FF2B5EF4-FFF2-40B4-BE49-F238E27FC236}">
                  <a16:creationId xmlns:a16="http://schemas.microsoft.com/office/drawing/2014/main" id="{ED86DE9F-6492-4FFF-8CEA-DAAA5B49A4B5}"/>
                </a:ext>
              </a:extLst>
            </p:cNvPr>
            <p:cNvSpPr/>
            <p:nvPr/>
          </p:nvSpPr>
          <p:spPr>
            <a:xfrm>
              <a:off x="5085799" y="5505777"/>
              <a:ext cx="57969" cy="28984"/>
            </a:xfrm>
            <a:custGeom>
              <a:avLst/>
              <a:gdLst>
                <a:gd name="connsiteX0" fmla="*/ 31909 w 38100"/>
                <a:gd name="connsiteY0" fmla="*/ 20479 h 19050"/>
                <a:gd name="connsiteX1" fmla="*/ 7144 w 3810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19050">
                  <a:moveTo>
                    <a:pt x="31909" y="20479"/>
                  </a:moveTo>
                  <a:cubicBezTo>
                    <a:pt x="23336" y="15716"/>
                    <a:pt x="14764" y="11906"/>
                    <a:pt x="7144" y="7144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îšḻíďé">
              <a:extLst>
                <a:ext uri="{FF2B5EF4-FFF2-40B4-BE49-F238E27FC236}">
                  <a16:creationId xmlns:a16="http://schemas.microsoft.com/office/drawing/2014/main" id="{02F19879-99CA-4BA9-9E61-10F7A5AEE632}"/>
                </a:ext>
              </a:extLst>
            </p:cNvPr>
            <p:cNvSpPr/>
            <p:nvPr/>
          </p:nvSpPr>
          <p:spPr>
            <a:xfrm>
              <a:off x="4901748" y="5388390"/>
              <a:ext cx="159414" cy="115937"/>
            </a:xfrm>
            <a:custGeom>
              <a:avLst/>
              <a:gdLst>
                <a:gd name="connsiteX0" fmla="*/ 102394 w 104775"/>
                <a:gd name="connsiteY0" fmla="*/ 70009 h 76200"/>
                <a:gd name="connsiteX1" fmla="*/ 7144 w 104775"/>
                <a:gd name="connsiteY1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76200">
                  <a:moveTo>
                    <a:pt x="102394" y="70009"/>
                  </a:moveTo>
                  <a:cubicBezTo>
                    <a:pt x="69056" y="50959"/>
                    <a:pt x="37624" y="29051"/>
                    <a:pt x="7144" y="7144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custDash>
                <a:ds d="150443" sp="451320"/>
                <a:ds d="225660" sp="150443"/>
              </a:custDash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ïṣḻîḋè">
              <a:extLst>
                <a:ext uri="{FF2B5EF4-FFF2-40B4-BE49-F238E27FC236}">
                  <a16:creationId xmlns:a16="http://schemas.microsoft.com/office/drawing/2014/main" id="{348E12F8-EB22-4750-91F1-EEC0C132FC78}"/>
                </a:ext>
              </a:extLst>
            </p:cNvPr>
            <p:cNvSpPr/>
            <p:nvPr/>
          </p:nvSpPr>
          <p:spPr>
            <a:xfrm>
              <a:off x="4187287" y="2224756"/>
              <a:ext cx="3521590" cy="3275224"/>
            </a:xfrm>
            <a:custGeom>
              <a:avLst/>
              <a:gdLst>
                <a:gd name="connsiteX0" fmla="*/ 469106 w 2314575"/>
                <a:gd name="connsiteY0" fmla="*/ 2079784 h 2152650"/>
                <a:gd name="connsiteX1" fmla="*/ 7144 w 2314575"/>
                <a:gd name="connsiteY1" fmla="*/ 1157764 h 2152650"/>
                <a:gd name="connsiteX2" fmla="*/ 1157764 w 2314575"/>
                <a:gd name="connsiteY2" fmla="*/ 7144 h 2152650"/>
                <a:gd name="connsiteX3" fmla="*/ 2308384 w 2314575"/>
                <a:gd name="connsiteY3" fmla="*/ 1157764 h 2152650"/>
                <a:gd name="connsiteX4" fmla="*/ 1744504 w 2314575"/>
                <a:gd name="connsiteY4" fmla="*/ 2147411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575" h="2152650">
                  <a:moveTo>
                    <a:pt x="469106" y="2079784"/>
                  </a:moveTo>
                  <a:cubicBezTo>
                    <a:pt x="189071" y="1870234"/>
                    <a:pt x="7144" y="1534954"/>
                    <a:pt x="7144" y="1157764"/>
                  </a:cubicBezTo>
                  <a:cubicBezTo>
                    <a:pt x="7144" y="522446"/>
                    <a:pt x="522446" y="7144"/>
                    <a:pt x="1157764" y="7144"/>
                  </a:cubicBezTo>
                  <a:cubicBezTo>
                    <a:pt x="1793081" y="7144"/>
                    <a:pt x="2308384" y="522446"/>
                    <a:pt x="2308384" y="1157764"/>
                  </a:cubicBezTo>
                  <a:cubicBezTo>
                    <a:pt x="2308384" y="1578769"/>
                    <a:pt x="2081689" y="1947386"/>
                    <a:pt x="1744504" y="2147411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custDash>
                <a:ds d="451320" sp="225660"/>
                <a:ds d="150443" sp="451320"/>
                <a:ds d="225660" sp="150443"/>
              </a:custDash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îšḻíḋé">
              <a:extLst>
                <a:ext uri="{FF2B5EF4-FFF2-40B4-BE49-F238E27FC236}">
                  <a16:creationId xmlns:a16="http://schemas.microsoft.com/office/drawing/2014/main" id="{B15A185E-ECCC-471F-819A-90174C0AE2F6}"/>
                </a:ext>
              </a:extLst>
            </p:cNvPr>
            <p:cNvSpPr/>
            <p:nvPr/>
          </p:nvSpPr>
          <p:spPr>
            <a:xfrm>
              <a:off x="6781380" y="5489835"/>
              <a:ext cx="57969" cy="43476"/>
            </a:xfrm>
            <a:custGeom>
              <a:avLst/>
              <a:gdLst>
                <a:gd name="connsiteX0" fmla="*/ 31909 w 38100"/>
                <a:gd name="connsiteY0" fmla="*/ 7144 h 28575"/>
                <a:gd name="connsiteX1" fmla="*/ 7144 w 38100"/>
                <a:gd name="connsiteY1" fmla="*/ 214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28575">
                  <a:moveTo>
                    <a:pt x="31909" y="7144"/>
                  </a:moveTo>
                  <a:cubicBezTo>
                    <a:pt x="23336" y="11906"/>
                    <a:pt x="15716" y="16669"/>
                    <a:pt x="7144" y="21431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î$ḻiḓe">
              <a:extLst>
                <a:ext uri="{FF2B5EF4-FFF2-40B4-BE49-F238E27FC236}">
                  <a16:creationId xmlns:a16="http://schemas.microsoft.com/office/drawing/2014/main" id="{D4EFE279-BF02-4165-AA6F-CB2E82B55F62}"/>
                </a:ext>
              </a:extLst>
            </p:cNvPr>
            <p:cNvSpPr/>
            <p:nvPr/>
          </p:nvSpPr>
          <p:spPr>
            <a:xfrm>
              <a:off x="4704736" y="3095009"/>
              <a:ext cx="2420187" cy="2420188"/>
            </a:xfrm>
            <a:custGeom>
              <a:avLst/>
              <a:gdLst>
                <a:gd name="connsiteX0" fmla="*/ 950064 w 1590675"/>
                <a:gd name="connsiteY0" fmla="*/ 162844 h 1590675"/>
                <a:gd name="connsiteX1" fmla="*/ 1428858 w 1590675"/>
                <a:gd name="connsiteY1" fmla="*/ 950064 h 1590675"/>
                <a:gd name="connsiteX2" fmla="*/ 641639 w 1590675"/>
                <a:gd name="connsiteY2" fmla="*/ 1428859 h 1590675"/>
                <a:gd name="connsiteX3" fmla="*/ 162844 w 1590675"/>
                <a:gd name="connsiteY3" fmla="*/ 641639 h 1590675"/>
                <a:gd name="connsiteX4" fmla="*/ 950064 w 1590675"/>
                <a:gd name="connsiteY4" fmla="*/ 162844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675" h="1590675">
                  <a:moveTo>
                    <a:pt x="950064" y="162844"/>
                  </a:moveTo>
                  <a:cubicBezTo>
                    <a:pt x="1299664" y="248013"/>
                    <a:pt x="1514028" y="600464"/>
                    <a:pt x="1428858" y="950064"/>
                  </a:cubicBezTo>
                  <a:cubicBezTo>
                    <a:pt x="1343689" y="1299664"/>
                    <a:pt x="991239" y="1514028"/>
                    <a:pt x="641639" y="1428859"/>
                  </a:cubicBezTo>
                  <a:cubicBezTo>
                    <a:pt x="292039" y="1343689"/>
                    <a:pt x="77675" y="991239"/>
                    <a:pt x="162844" y="641639"/>
                  </a:cubicBezTo>
                  <a:cubicBezTo>
                    <a:pt x="248013" y="292039"/>
                    <a:pt x="600464" y="77675"/>
                    <a:pt x="950064" y="162844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iSlidê">
              <a:extLst>
                <a:ext uri="{FF2B5EF4-FFF2-40B4-BE49-F238E27FC236}">
                  <a16:creationId xmlns:a16="http://schemas.microsoft.com/office/drawing/2014/main" id="{719B136D-8119-4F47-896A-0ADCABA4523D}"/>
                </a:ext>
              </a:extLst>
            </p:cNvPr>
            <p:cNvSpPr/>
            <p:nvPr/>
          </p:nvSpPr>
          <p:spPr>
            <a:xfrm>
              <a:off x="5124927" y="3516005"/>
              <a:ext cx="1579643" cy="1579643"/>
            </a:xfrm>
            <a:custGeom>
              <a:avLst/>
              <a:gdLst>
                <a:gd name="connsiteX0" fmla="*/ 1032034 w 1038225"/>
                <a:gd name="connsiteY0" fmla="*/ 519589 h 1038225"/>
                <a:gd name="connsiteX1" fmla="*/ 519589 w 1038225"/>
                <a:gd name="connsiteY1" fmla="*/ 1032034 h 1038225"/>
                <a:gd name="connsiteX2" fmla="*/ 7144 w 1038225"/>
                <a:gd name="connsiteY2" fmla="*/ 519589 h 1038225"/>
                <a:gd name="connsiteX3" fmla="*/ 519589 w 1038225"/>
                <a:gd name="connsiteY3" fmla="*/ 7144 h 1038225"/>
                <a:gd name="connsiteX4" fmla="*/ 1032034 w 1038225"/>
                <a:gd name="connsiteY4" fmla="*/ 519589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25" h="1038225">
                  <a:moveTo>
                    <a:pt x="1032034" y="519589"/>
                  </a:moveTo>
                  <a:cubicBezTo>
                    <a:pt x="1032034" y="802604"/>
                    <a:pt x="802604" y="1032034"/>
                    <a:pt x="519589" y="1032034"/>
                  </a:cubicBezTo>
                  <a:cubicBezTo>
                    <a:pt x="236573" y="1032034"/>
                    <a:pt x="7144" y="802604"/>
                    <a:pt x="7144" y="519589"/>
                  </a:cubicBezTo>
                  <a:cubicBezTo>
                    <a:pt x="7144" y="236573"/>
                    <a:pt x="236573" y="7144"/>
                    <a:pt x="519589" y="7144"/>
                  </a:cubicBezTo>
                  <a:cubicBezTo>
                    <a:pt x="802604" y="7144"/>
                    <a:pt x="1032034" y="236573"/>
                    <a:pt x="1032034" y="519589"/>
                  </a:cubicBezTo>
                  <a:close/>
                </a:path>
              </a:pathLst>
            </a:custGeom>
            <a:solidFill>
              <a:srgbClr val="F9DD64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ṡļíďê">
              <a:extLst>
                <a:ext uri="{FF2B5EF4-FFF2-40B4-BE49-F238E27FC236}">
                  <a16:creationId xmlns:a16="http://schemas.microsoft.com/office/drawing/2014/main" id="{20CDA286-82D3-4BA4-A00E-1E248B19CCE8}"/>
                </a:ext>
              </a:extLst>
            </p:cNvPr>
            <p:cNvSpPr/>
            <p:nvPr/>
          </p:nvSpPr>
          <p:spPr>
            <a:xfrm>
              <a:off x="3661221" y="2934871"/>
              <a:ext cx="2130345" cy="2130345"/>
            </a:xfrm>
            <a:custGeom>
              <a:avLst/>
              <a:gdLst>
                <a:gd name="connsiteX0" fmla="*/ 1393984 w 1400175"/>
                <a:gd name="connsiteY0" fmla="*/ 1398746 h 1400175"/>
                <a:gd name="connsiteX1" fmla="*/ 700564 w 1400175"/>
                <a:gd name="connsiteY1" fmla="*/ 7144 h 1400175"/>
                <a:gd name="connsiteX2" fmla="*/ 7144 w 1400175"/>
                <a:gd name="connsiteY2" fmla="*/ 1398746 h 1400175"/>
                <a:gd name="connsiteX3" fmla="*/ 1393984 w 1400175"/>
                <a:gd name="connsiteY3" fmla="*/ 1398746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175" h="1400175">
                  <a:moveTo>
                    <a:pt x="1393984" y="1398746"/>
                  </a:moveTo>
                  <a:lnTo>
                    <a:pt x="700564" y="7144"/>
                  </a:lnTo>
                  <a:lnTo>
                    <a:pt x="7144" y="1398746"/>
                  </a:lnTo>
                  <a:lnTo>
                    <a:pt x="1393984" y="1398746"/>
                  </a:lnTo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ïşlïďè">
              <a:extLst>
                <a:ext uri="{FF2B5EF4-FFF2-40B4-BE49-F238E27FC236}">
                  <a16:creationId xmlns:a16="http://schemas.microsoft.com/office/drawing/2014/main" id="{071A86A6-221F-4D2C-BE75-7226B6FD3531}"/>
                </a:ext>
              </a:extLst>
            </p:cNvPr>
            <p:cNvSpPr/>
            <p:nvPr/>
          </p:nvSpPr>
          <p:spPr>
            <a:xfrm>
              <a:off x="3661221" y="2934871"/>
              <a:ext cx="1072418" cy="2130345"/>
            </a:xfrm>
            <a:custGeom>
              <a:avLst/>
              <a:gdLst>
                <a:gd name="connsiteX0" fmla="*/ 700564 w 704850"/>
                <a:gd name="connsiteY0" fmla="*/ 7144 h 1400175"/>
                <a:gd name="connsiteX1" fmla="*/ 7144 w 704850"/>
                <a:gd name="connsiteY1" fmla="*/ 1398746 h 1400175"/>
                <a:gd name="connsiteX2" fmla="*/ 705326 w 704850"/>
                <a:gd name="connsiteY2" fmla="*/ 1398746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850" h="1400175">
                  <a:moveTo>
                    <a:pt x="700564" y="7144"/>
                  </a:moveTo>
                  <a:lnTo>
                    <a:pt x="7144" y="1398746"/>
                  </a:lnTo>
                  <a:lnTo>
                    <a:pt x="705326" y="1398746"/>
                  </a:lnTo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ṥļíḍé">
              <a:extLst>
                <a:ext uri="{FF2B5EF4-FFF2-40B4-BE49-F238E27FC236}">
                  <a16:creationId xmlns:a16="http://schemas.microsoft.com/office/drawing/2014/main" id="{232B30F4-4F13-4363-81A1-DC5833ABF5D2}"/>
                </a:ext>
              </a:extLst>
            </p:cNvPr>
            <p:cNvSpPr/>
            <p:nvPr/>
          </p:nvSpPr>
          <p:spPr>
            <a:xfrm>
              <a:off x="4446695" y="2934871"/>
              <a:ext cx="550701" cy="652146"/>
            </a:xfrm>
            <a:custGeom>
              <a:avLst/>
              <a:gdLst>
                <a:gd name="connsiteX0" fmla="*/ 49054 w 361950"/>
                <a:gd name="connsiteY0" fmla="*/ 362426 h 428625"/>
                <a:gd name="connsiteX1" fmla="*/ 49054 w 361950"/>
                <a:gd name="connsiteY1" fmla="*/ 362426 h 428625"/>
                <a:gd name="connsiteX2" fmla="*/ 7144 w 361950"/>
                <a:gd name="connsiteY2" fmla="*/ 362426 h 428625"/>
                <a:gd name="connsiteX3" fmla="*/ 26194 w 361950"/>
                <a:gd name="connsiteY3" fmla="*/ 323374 h 428625"/>
                <a:gd name="connsiteX4" fmla="*/ 183356 w 361950"/>
                <a:gd name="connsiteY4" fmla="*/ 7144 h 428625"/>
                <a:gd name="connsiteX5" fmla="*/ 360521 w 361950"/>
                <a:gd name="connsiteY5" fmla="*/ 361474 h 428625"/>
                <a:gd name="connsiteX6" fmla="*/ 162401 w 361950"/>
                <a:gd name="connsiteY6" fmla="*/ 361474 h 428625"/>
                <a:gd name="connsiteX7" fmla="*/ 150971 w 361950"/>
                <a:gd name="connsiteY7" fmla="*/ 371951 h 428625"/>
                <a:gd name="connsiteX8" fmla="*/ 150971 w 361950"/>
                <a:gd name="connsiteY8" fmla="*/ 402431 h 428625"/>
                <a:gd name="connsiteX9" fmla="*/ 130016 w 361950"/>
                <a:gd name="connsiteY9" fmla="*/ 423386 h 428625"/>
                <a:gd name="connsiteX10" fmla="*/ 109061 w 361950"/>
                <a:gd name="connsiteY10" fmla="*/ 402431 h 428625"/>
                <a:gd name="connsiteX11" fmla="*/ 109061 w 361950"/>
                <a:gd name="connsiteY11" fmla="*/ 381476 h 428625"/>
                <a:gd name="connsiteX12" fmla="*/ 90011 w 361950"/>
                <a:gd name="connsiteY12" fmla="*/ 400526 h 428625"/>
                <a:gd name="connsiteX13" fmla="*/ 70961 w 361950"/>
                <a:gd name="connsiteY13" fmla="*/ 381476 h 428625"/>
                <a:gd name="connsiteX14" fmla="*/ 70961 w 361950"/>
                <a:gd name="connsiteY14" fmla="*/ 378619 h 428625"/>
                <a:gd name="connsiteX15" fmla="*/ 57626 w 361950"/>
                <a:gd name="connsiteY15" fmla="*/ 361474 h 428625"/>
                <a:gd name="connsiteX16" fmla="*/ 49054 w 361950"/>
                <a:gd name="connsiteY16" fmla="*/ 362426 h 428625"/>
                <a:gd name="connsiteX17" fmla="*/ 49054 w 361950"/>
                <a:gd name="connsiteY17" fmla="*/ 3624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1950" h="428625">
                  <a:moveTo>
                    <a:pt x="49054" y="362426"/>
                  </a:moveTo>
                  <a:cubicBezTo>
                    <a:pt x="49054" y="362426"/>
                    <a:pt x="49054" y="362426"/>
                    <a:pt x="49054" y="362426"/>
                  </a:cubicBezTo>
                  <a:lnTo>
                    <a:pt x="7144" y="362426"/>
                  </a:lnTo>
                  <a:lnTo>
                    <a:pt x="26194" y="323374"/>
                  </a:lnTo>
                  <a:lnTo>
                    <a:pt x="183356" y="7144"/>
                  </a:lnTo>
                  <a:lnTo>
                    <a:pt x="360521" y="361474"/>
                  </a:lnTo>
                  <a:lnTo>
                    <a:pt x="162401" y="361474"/>
                  </a:lnTo>
                  <a:cubicBezTo>
                    <a:pt x="153829" y="361474"/>
                    <a:pt x="150971" y="367189"/>
                    <a:pt x="150971" y="371951"/>
                  </a:cubicBezTo>
                  <a:lnTo>
                    <a:pt x="150971" y="402431"/>
                  </a:lnTo>
                  <a:cubicBezTo>
                    <a:pt x="150971" y="413861"/>
                    <a:pt x="141446" y="423386"/>
                    <a:pt x="130016" y="423386"/>
                  </a:cubicBezTo>
                  <a:cubicBezTo>
                    <a:pt x="118586" y="423386"/>
                    <a:pt x="109061" y="413861"/>
                    <a:pt x="109061" y="402431"/>
                  </a:cubicBezTo>
                  <a:lnTo>
                    <a:pt x="109061" y="381476"/>
                  </a:lnTo>
                  <a:cubicBezTo>
                    <a:pt x="109061" y="391954"/>
                    <a:pt x="100489" y="400526"/>
                    <a:pt x="90011" y="400526"/>
                  </a:cubicBezTo>
                  <a:cubicBezTo>
                    <a:pt x="79534" y="400526"/>
                    <a:pt x="70961" y="391954"/>
                    <a:pt x="70961" y="381476"/>
                  </a:cubicBezTo>
                  <a:lnTo>
                    <a:pt x="70961" y="378619"/>
                  </a:lnTo>
                  <a:cubicBezTo>
                    <a:pt x="70961" y="366236"/>
                    <a:pt x="63341" y="362426"/>
                    <a:pt x="57626" y="361474"/>
                  </a:cubicBezTo>
                  <a:lnTo>
                    <a:pt x="49054" y="362426"/>
                  </a:lnTo>
                  <a:cubicBezTo>
                    <a:pt x="50006" y="362426"/>
                    <a:pt x="49054" y="362426"/>
                    <a:pt x="49054" y="3624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ïŝļíḑé">
              <a:extLst>
                <a:ext uri="{FF2B5EF4-FFF2-40B4-BE49-F238E27FC236}">
                  <a16:creationId xmlns:a16="http://schemas.microsoft.com/office/drawing/2014/main" id="{9F69B9F3-F8CF-4818-A829-A982DEF53AB7}"/>
                </a:ext>
              </a:extLst>
            </p:cNvPr>
            <p:cNvSpPr/>
            <p:nvPr/>
          </p:nvSpPr>
          <p:spPr>
            <a:xfrm>
              <a:off x="3503258" y="3992797"/>
              <a:ext cx="1072418" cy="1072418"/>
            </a:xfrm>
            <a:custGeom>
              <a:avLst/>
              <a:gdLst>
                <a:gd name="connsiteX0" fmla="*/ 699611 w 704850"/>
                <a:gd name="connsiteY0" fmla="*/ 702469 h 704850"/>
                <a:gd name="connsiteX1" fmla="*/ 352901 w 704850"/>
                <a:gd name="connsiteY1" fmla="*/ 7144 h 704850"/>
                <a:gd name="connsiteX2" fmla="*/ 7144 w 704850"/>
                <a:gd name="connsiteY2" fmla="*/ 702469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850" h="704850">
                  <a:moveTo>
                    <a:pt x="699611" y="702469"/>
                  </a:moveTo>
                  <a:lnTo>
                    <a:pt x="352901" y="7144"/>
                  </a:lnTo>
                  <a:lnTo>
                    <a:pt x="7144" y="702469"/>
                  </a:ln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iṡlîḋê">
              <a:extLst>
                <a:ext uri="{FF2B5EF4-FFF2-40B4-BE49-F238E27FC236}">
                  <a16:creationId xmlns:a16="http://schemas.microsoft.com/office/drawing/2014/main" id="{9922E851-61D7-489C-A8B1-4E8168C0801D}"/>
                </a:ext>
              </a:extLst>
            </p:cNvPr>
            <p:cNvSpPr/>
            <p:nvPr/>
          </p:nvSpPr>
          <p:spPr>
            <a:xfrm>
              <a:off x="3503258" y="3992797"/>
              <a:ext cx="536209" cy="1072418"/>
            </a:xfrm>
            <a:custGeom>
              <a:avLst/>
              <a:gdLst>
                <a:gd name="connsiteX0" fmla="*/ 352901 w 352425"/>
                <a:gd name="connsiteY0" fmla="*/ 7144 h 704850"/>
                <a:gd name="connsiteX1" fmla="*/ 7144 w 352425"/>
                <a:gd name="connsiteY1" fmla="*/ 702469 h 704850"/>
                <a:gd name="connsiteX2" fmla="*/ 349091 w 352425"/>
                <a:gd name="connsiteY2" fmla="*/ 702469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425" h="704850">
                  <a:moveTo>
                    <a:pt x="352901" y="7144"/>
                  </a:moveTo>
                  <a:lnTo>
                    <a:pt x="7144" y="702469"/>
                  </a:lnTo>
                  <a:lnTo>
                    <a:pt x="349091" y="702469"/>
                  </a:lnTo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íšļiḑê">
              <a:extLst>
                <a:ext uri="{FF2B5EF4-FFF2-40B4-BE49-F238E27FC236}">
                  <a16:creationId xmlns:a16="http://schemas.microsoft.com/office/drawing/2014/main" id="{A795A2AD-29EF-466D-9D17-364D4ABF3B32}"/>
                </a:ext>
              </a:extLst>
            </p:cNvPr>
            <p:cNvSpPr/>
            <p:nvPr/>
          </p:nvSpPr>
          <p:spPr>
            <a:xfrm>
              <a:off x="3807593" y="3992797"/>
              <a:ext cx="449256" cy="594178"/>
            </a:xfrm>
            <a:custGeom>
              <a:avLst/>
              <a:gdLst>
                <a:gd name="connsiteX0" fmla="*/ 152876 w 295275"/>
                <a:gd name="connsiteY0" fmla="*/ 7144 h 390525"/>
                <a:gd name="connsiteX1" fmla="*/ 7144 w 295275"/>
                <a:gd name="connsiteY1" fmla="*/ 299561 h 390525"/>
                <a:gd name="connsiteX2" fmla="*/ 128111 w 295275"/>
                <a:gd name="connsiteY2" fmla="*/ 299561 h 390525"/>
                <a:gd name="connsiteX3" fmla="*/ 163354 w 295275"/>
                <a:gd name="connsiteY3" fmla="*/ 331946 h 390525"/>
                <a:gd name="connsiteX4" fmla="*/ 163354 w 295275"/>
                <a:gd name="connsiteY4" fmla="*/ 364331 h 390525"/>
                <a:gd name="connsiteX5" fmla="*/ 182404 w 295275"/>
                <a:gd name="connsiteY5" fmla="*/ 383381 h 390525"/>
                <a:gd name="connsiteX6" fmla="*/ 201454 w 295275"/>
                <a:gd name="connsiteY6" fmla="*/ 364331 h 390525"/>
                <a:gd name="connsiteX7" fmla="*/ 201454 w 295275"/>
                <a:gd name="connsiteY7" fmla="*/ 318611 h 390525"/>
                <a:gd name="connsiteX8" fmla="*/ 226219 w 295275"/>
                <a:gd name="connsiteY8" fmla="*/ 343376 h 390525"/>
                <a:gd name="connsiteX9" fmla="*/ 250984 w 295275"/>
                <a:gd name="connsiteY9" fmla="*/ 318611 h 390525"/>
                <a:gd name="connsiteX10" fmla="*/ 277654 w 295275"/>
                <a:gd name="connsiteY10" fmla="*/ 300514 h 390525"/>
                <a:gd name="connsiteX11" fmla="*/ 296704 w 295275"/>
                <a:gd name="connsiteY11" fmla="*/ 300514 h 390525"/>
                <a:gd name="connsiteX12" fmla="*/ 152876 w 295275"/>
                <a:gd name="connsiteY12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275" h="390525">
                  <a:moveTo>
                    <a:pt x="152876" y="7144"/>
                  </a:moveTo>
                  <a:lnTo>
                    <a:pt x="7144" y="299561"/>
                  </a:lnTo>
                  <a:lnTo>
                    <a:pt x="128111" y="299561"/>
                  </a:lnTo>
                  <a:cubicBezTo>
                    <a:pt x="128111" y="299561"/>
                    <a:pt x="163354" y="299561"/>
                    <a:pt x="163354" y="331946"/>
                  </a:cubicBezTo>
                  <a:lnTo>
                    <a:pt x="163354" y="364331"/>
                  </a:lnTo>
                  <a:cubicBezTo>
                    <a:pt x="163354" y="374809"/>
                    <a:pt x="171926" y="383381"/>
                    <a:pt x="182404" y="383381"/>
                  </a:cubicBezTo>
                  <a:cubicBezTo>
                    <a:pt x="192881" y="383381"/>
                    <a:pt x="201454" y="374809"/>
                    <a:pt x="201454" y="364331"/>
                  </a:cubicBezTo>
                  <a:lnTo>
                    <a:pt x="201454" y="318611"/>
                  </a:lnTo>
                  <a:cubicBezTo>
                    <a:pt x="201454" y="332899"/>
                    <a:pt x="212884" y="343376"/>
                    <a:pt x="226219" y="343376"/>
                  </a:cubicBezTo>
                  <a:cubicBezTo>
                    <a:pt x="240506" y="343376"/>
                    <a:pt x="250984" y="331946"/>
                    <a:pt x="250984" y="318611"/>
                  </a:cubicBezTo>
                  <a:cubicBezTo>
                    <a:pt x="250984" y="318611"/>
                    <a:pt x="258604" y="300514"/>
                    <a:pt x="277654" y="300514"/>
                  </a:cubicBezTo>
                  <a:lnTo>
                    <a:pt x="296704" y="300514"/>
                  </a:lnTo>
                  <a:lnTo>
                    <a:pt x="152876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ïśḻïḓe">
              <a:extLst>
                <a:ext uri="{FF2B5EF4-FFF2-40B4-BE49-F238E27FC236}">
                  <a16:creationId xmlns:a16="http://schemas.microsoft.com/office/drawing/2014/main" id="{6313E06E-76EB-40BF-A50A-E2C11177EA94}"/>
                </a:ext>
              </a:extLst>
            </p:cNvPr>
            <p:cNvSpPr/>
            <p:nvPr/>
          </p:nvSpPr>
          <p:spPr>
            <a:xfrm>
              <a:off x="6392990" y="3713098"/>
              <a:ext cx="1492690" cy="1492691"/>
            </a:xfrm>
            <a:custGeom>
              <a:avLst/>
              <a:gdLst>
                <a:gd name="connsiteX0" fmla="*/ 977741 w 981075"/>
                <a:gd name="connsiteY0" fmla="*/ 981551 h 981075"/>
                <a:gd name="connsiteX1" fmla="*/ 491966 w 981075"/>
                <a:gd name="connsiteY1" fmla="*/ 7144 h 981075"/>
                <a:gd name="connsiteX2" fmla="*/ 7144 w 981075"/>
                <a:gd name="connsiteY2" fmla="*/ 981551 h 981075"/>
                <a:gd name="connsiteX3" fmla="*/ 977741 w 981075"/>
                <a:gd name="connsiteY3" fmla="*/ 981551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075" h="981075">
                  <a:moveTo>
                    <a:pt x="977741" y="981551"/>
                  </a:moveTo>
                  <a:lnTo>
                    <a:pt x="491966" y="7144"/>
                  </a:lnTo>
                  <a:lnTo>
                    <a:pt x="7144" y="981551"/>
                  </a:lnTo>
                  <a:lnTo>
                    <a:pt x="977741" y="981551"/>
                  </a:lnTo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íšľîḍe">
              <a:extLst>
                <a:ext uri="{FF2B5EF4-FFF2-40B4-BE49-F238E27FC236}">
                  <a16:creationId xmlns:a16="http://schemas.microsoft.com/office/drawing/2014/main" id="{605BFE5C-EC0A-4D16-9769-DC1EC3A3802D}"/>
                </a:ext>
              </a:extLst>
            </p:cNvPr>
            <p:cNvSpPr/>
            <p:nvPr/>
          </p:nvSpPr>
          <p:spPr>
            <a:xfrm>
              <a:off x="6392990" y="3713098"/>
              <a:ext cx="753591" cy="1492691"/>
            </a:xfrm>
            <a:custGeom>
              <a:avLst/>
              <a:gdLst>
                <a:gd name="connsiteX0" fmla="*/ 491966 w 495300"/>
                <a:gd name="connsiteY0" fmla="*/ 7144 h 981075"/>
                <a:gd name="connsiteX1" fmla="*/ 7144 w 495300"/>
                <a:gd name="connsiteY1" fmla="*/ 981551 h 981075"/>
                <a:gd name="connsiteX2" fmla="*/ 489109 w 495300"/>
                <a:gd name="connsiteY2" fmla="*/ 981551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981075">
                  <a:moveTo>
                    <a:pt x="491966" y="7144"/>
                  </a:moveTo>
                  <a:lnTo>
                    <a:pt x="7144" y="981551"/>
                  </a:lnTo>
                  <a:lnTo>
                    <a:pt x="489109" y="981551"/>
                  </a:lnTo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îṥļîḋè">
              <a:extLst>
                <a:ext uri="{FF2B5EF4-FFF2-40B4-BE49-F238E27FC236}">
                  <a16:creationId xmlns:a16="http://schemas.microsoft.com/office/drawing/2014/main" id="{86B41F1B-5D53-451B-9A97-D68B983DE532}"/>
                </a:ext>
              </a:extLst>
            </p:cNvPr>
            <p:cNvSpPr/>
            <p:nvPr/>
          </p:nvSpPr>
          <p:spPr>
            <a:xfrm>
              <a:off x="7130640" y="3713098"/>
              <a:ext cx="753591" cy="1492691"/>
            </a:xfrm>
            <a:custGeom>
              <a:avLst/>
              <a:gdLst>
                <a:gd name="connsiteX0" fmla="*/ 492919 w 495300"/>
                <a:gd name="connsiteY0" fmla="*/ 981551 h 981075"/>
                <a:gd name="connsiteX1" fmla="*/ 7144 w 495300"/>
                <a:gd name="connsiteY1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981075">
                  <a:moveTo>
                    <a:pt x="492919" y="981551"/>
                  </a:moveTo>
                  <a:lnTo>
                    <a:pt x="7144" y="7144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išḻiḍé">
              <a:extLst>
                <a:ext uri="{FF2B5EF4-FFF2-40B4-BE49-F238E27FC236}">
                  <a16:creationId xmlns:a16="http://schemas.microsoft.com/office/drawing/2014/main" id="{06455918-3D10-4A52-A1A8-4E64EE13F486}"/>
                </a:ext>
              </a:extLst>
            </p:cNvPr>
            <p:cNvSpPr/>
            <p:nvPr/>
          </p:nvSpPr>
          <p:spPr>
            <a:xfrm>
              <a:off x="6879926" y="3713098"/>
              <a:ext cx="521717" cy="666639"/>
            </a:xfrm>
            <a:custGeom>
              <a:avLst/>
              <a:gdLst>
                <a:gd name="connsiteX0" fmla="*/ 171926 w 342900"/>
                <a:gd name="connsiteY0" fmla="*/ 7144 h 438150"/>
                <a:gd name="connsiteX1" fmla="*/ 7144 w 342900"/>
                <a:gd name="connsiteY1" fmla="*/ 336709 h 438150"/>
                <a:gd name="connsiteX2" fmla="*/ 143351 w 342900"/>
                <a:gd name="connsiteY2" fmla="*/ 336709 h 438150"/>
                <a:gd name="connsiteX3" fmla="*/ 183356 w 342900"/>
                <a:gd name="connsiteY3" fmla="*/ 372904 h 438150"/>
                <a:gd name="connsiteX4" fmla="*/ 183356 w 342900"/>
                <a:gd name="connsiteY4" fmla="*/ 409099 h 438150"/>
                <a:gd name="connsiteX5" fmla="*/ 205264 w 342900"/>
                <a:gd name="connsiteY5" fmla="*/ 431006 h 438150"/>
                <a:gd name="connsiteX6" fmla="*/ 227171 w 342900"/>
                <a:gd name="connsiteY6" fmla="*/ 409099 h 438150"/>
                <a:gd name="connsiteX7" fmla="*/ 227171 w 342900"/>
                <a:gd name="connsiteY7" fmla="*/ 357664 h 438150"/>
                <a:gd name="connsiteX8" fmla="*/ 255746 w 342900"/>
                <a:gd name="connsiteY8" fmla="*/ 386239 h 438150"/>
                <a:gd name="connsiteX9" fmla="*/ 284321 w 342900"/>
                <a:gd name="connsiteY9" fmla="*/ 357664 h 438150"/>
                <a:gd name="connsiteX10" fmla="*/ 314801 w 342900"/>
                <a:gd name="connsiteY10" fmla="*/ 336709 h 438150"/>
                <a:gd name="connsiteX11" fmla="*/ 336709 w 342900"/>
                <a:gd name="connsiteY11" fmla="*/ 336709 h 438150"/>
                <a:gd name="connsiteX12" fmla="*/ 171926 w 342900"/>
                <a:gd name="connsiteY12" fmla="*/ 7144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438150">
                  <a:moveTo>
                    <a:pt x="171926" y="7144"/>
                  </a:moveTo>
                  <a:lnTo>
                    <a:pt x="7144" y="336709"/>
                  </a:lnTo>
                  <a:lnTo>
                    <a:pt x="143351" y="336709"/>
                  </a:lnTo>
                  <a:cubicBezTo>
                    <a:pt x="143351" y="336709"/>
                    <a:pt x="183356" y="336709"/>
                    <a:pt x="183356" y="372904"/>
                  </a:cubicBezTo>
                  <a:lnTo>
                    <a:pt x="183356" y="409099"/>
                  </a:lnTo>
                  <a:cubicBezTo>
                    <a:pt x="183356" y="420529"/>
                    <a:pt x="192881" y="431006"/>
                    <a:pt x="205264" y="431006"/>
                  </a:cubicBezTo>
                  <a:cubicBezTo>
                    <a:pt x="217646" y="431006"/>
                    <a:pt x="227171" y="421481"/>
                    <a:pt x="227171" y="409099"/>
                  </a:cubicBezTo>
                  <a:lnTo>
                    <a:pt x="227171" y="357664"/>
                  </a:lnTo>
                  <a:cubicBezTo>
                    <a:pt x="227171" y="372904"/>
                    <a:pt x="239554" y="386239"/>
                    <a:pt x="255746" y="386239"/>
                  </a:cubicBezTo>
                  <a:cubicBezTo>
                    <a:pt x="270986" y="386239"/>
                    <a:pt x="284321" y="373856"/>
                    <a:pt x="284321" y="357664"/>
                  </a:cubicBezTo>
                  <a:cubicBezTo>
                    <a:pt x="284321" y="357664"/>
                    <a:pt x="292894" y="336709"/>
                    <a:pt x="314801" y="336709"/>
                  </a:cubicBezTo>
                  <a:lnTo>
                    <a:pt x="336709" y="336709"/>
                  </a:lnTo>
                  <a:lnTo>
                    <a:pt x="171926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ïsļîḍê">
              <a:extLst>
                <a:ext uri="{FF2B5EF4-FFF2-40B4-BE49-F238E27FC236}">
                  <a16:creationId xmlns:a16="http://schemas.microsoft.com/office/drawing/2014/main" id="{6E0D7C22-3CD4-4102-8C67-E524B98E8383}"/>
                </a:ext>
              </a:extLst>
            </p:cNvPr>
            <p:cNvSpPr/>
            <p:nvPr/>
          </p:nvSpPr>
          <p:spPr>
            <a:xfrm>
              <a:off x="4033670" y="3691361"/>
              <a:ext cx="376796" cy="376796"/>
            </a:xfrm>
            <a:custGeom>
              <a:avLst/>
              <a:gdLst>
                <a:gd name="connsiteX0" fmla="*/ 124301 w 247650"/>
                <a:gd name="connsiteY0" fmla="*/ 241459 h 247650"/>
                <a:gd name="connsiteX1" fmla="*/ 7144 w 247650"/>
                <a:gd name="connsiteY1" fmla="*/ 124301 h 247650"/>
                <a:gd name="connsiteX2" fmla="*/ 124301 w 247650"/>
                <a:gd name="connsiteY2" fmla="*/ 7144 h 247650"/>
                <a:gd name="connsiteX3" fmla="*/ 241459 w 247650"/>
                <a:gd name="connsiteY3" fmla="*/ 124301 h 247650"/>
                <a:gd name="connsiteX4" fmla="*/ 124301 w 247650"/>
                <a:gd name="connsiteY4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24301" y="241459"/>
                  </a:moveTo>
                  <a:cubicBezTo>
                    <a:pt x="124301" y="197644"/>
                    <a:pt x="50959" y="124301"/>
                    <a:pt x="7144" y="124301"/>
                  </a:cubicBezTo>
                  <a:cubicBezTo>
                    <a:pt x="50959" y="124301"/>
                    <a:pt x="124301" y="50959"/>
                    <a:pt x="124301" y="7144"/>
                  </a:cubicBezTo>
                  <a:cubicBezTo>
                    <a:pt x="124301" y="50959"/>
                    <a:pt x="197644" y="124301"/>
                    <a:pt x="241459" y="124301"/>
                  </a:cubicBezTo>
                  <a:cubicBezTo>
                    <a:pt x="197644" y="124301"/>
                    <a:pt x="124301" y="197644"/>
                    <a:pt x="124301" y="241459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ïṥ1îḑe">
              <a:extLst>
                <a:ext uri="{FF2B5EF4-FFF2-40B4-BE49-F238E27FC236}">
                  <a16:creationId xmlns:a16="http://schemas.microsoft.com/office/drawing/2014/main" id="{AA9D15B6-8F3F-4CFD-A892-5F92BF5B0268}"/>
                </a:ext>
              </a:extLst>
            </p:cNvPr>
            <p:cNvSpPr/>
            <p:nvPr/>
          </p:nvSpPr>
          <p:spPr>
            <a:xfrm>
              <a:off x="4251052" y="3629044"/>
              <a:ext cx="188398" cy="188398"/>
            </a:xfrm>
            <a:custGeom>
              <a:avLst/>
              <a:gdLst>
                <a:gd name="connsiteX0" fmla="*/ 63341 w 123825"/>
                <a:gd name="connsiteY0" fmla="*/ 119539 h 123825"/>
                <a:gd name="connsiteX1" fmla="*/ 7144 w 123825"/>
                <a:gd name="connsiteY1" fmla="*/ 63341 h 123825"/>
                <a:gd name="connsiteX2" fmla="*/ 63341 w 123825"/>
                <a:gd name="connsiteY2" fmla="*/ 7144 h 123825"/>
                <a:gd name="connsiteX3" fmla="*/ 119539 w 123825"/>
                <a:gd name="connsiteY3" fmla="*/ 63341 h 123825"/>
                <a:gd name="connsiteX4" fmla="*/ 63341 w 123825"/>
                <a:gd name="connsiteY4" fmla="*/ 11953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63341" y="119539"/>
                  </a:moveTo>
                  <a:cubicBezTo>
                    <a:pt x="63341" y="98584"/>
                    <a:pt x="28099" y="63341"/>
                    <a:pt x="7144" y="63341"/>
                  </a:cubicBezTo>
                  <a:cubicBezTo>
                    <a:pt x="28099" y="63341"/>
                    <a:pt x="63341" y="28099"/>
                    <a:pt x="63341" y="7144"/>
                  </a:cubicBezTo>
                  <a:cubicBezTo>
                    <a:pt x="63341" y="28099"/>
                    <a:pt x="98584" y="63341"/>
                    <a:pt x="119539" y="63341"/>
                  </a:cubicBezTo>
                  <a:cubicBezTo>
                    <a:pt x="98584" y="63341"/>
                    <a:pt x="63341" y="98584"/>
                    <a:pt x="63341" y="119539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ïş1íďé">
              <a:extLst>
                <a:ext uri="{FF2B5EF4-FFF2-40B4-BE49-F238E27FC236}">
                  <a16:creationId xmlns:a16="http://schemas.microsoft.com/office/drawing/2014/main" id="{F4619CA9-DB6C-46BE-9BEA-B6DA80B8D8AF}"/>
                </a:ext>
              </a:extLst>
            </p:cNvPr>
            <p:cNvSpPr/>
            <p:nvPr/>
          </p:nvSpPr>
          <p:spPr>
            <a:xfrm>
              <a:off x="4043814" y="3953668"/>
              <a:ext cx="101445" cy="101445"/>
            </a:xfrm>
            <a:custGeom>
              <a:avLst/>
              <a:gdLst>
                <a:gd name="connsiteX0" fmla="*/ 35719 w 66675"/>
                <a:gd name="connsiteY0" fmla="*/ 64294 h 66675"/>
                <a:gd name="connsiteX1" fmla="*/ 7144 w 66675"/>
                <a:gd name="connsiteY1" fmla="*/ 35719 h 66675"/>
                <a:gd name="connsiteX2" fmla="*/ 35719 w 66675"/>
                <a:gd name="connsiteY2" fmla="*/ 7144 h 66675"/>
                <a:gd name="connsiteX3" fmla="*/ 64294 w 66675"/>
                <a:gd name="connsiteY3" fmla="*/ 35719 h 66675"/>
                <a:gd name="connsiteX4" fmla="*/ 35719 w 66675"/>
                <a:gd name="connsiteY4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719" y="64294"/>
                  </a:moveTo>
                  <a:cubicBezTo>
                    <a:pt x="35719" y="53816"/>
                    <a:pt x="17621" y="35719"/>
                    <a:pt x="7144" y="35719"/>
                  </a:cubicBezTo>
                  <a:cubicBezTo>
                    <a:pt x="17621" y="35719"/>
                    <a:pt x="35719" y="17621"/>
                    <a:pt x="35719" y="7144"/>
                  </a:cubicBezTo>
                  <a:cubicBezTo>
                    <a:pt x="35719" y="17621"/>
                    <a:pt x="53816" y="35719"/>
                    <a:pt x="64294" y="35719"/>
                  </a:cubicBezTo>
                  <a:cubicBezTo>
                    <a:pt x="53816" y="35719"/>
                    <a:pt x="35719" y="53816"/>
                    <a:pt x="35719" y="64294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iṡḻiďê">
              <a:extLst>
                <a:ext uri="{FF2B5EF4-FFF2-40B4-BE49-F238E27FC236}">
                  <a16:creationId xmlns:a16="http://schemas.microsoft.com/office/drawing/2014/main" id="{95DE323E-E6DA-4186-B29D-2BF4A680AFF7}"/>
                </a:ext>
              </a:extLst>
            </p:cNvPr>
            <p:cNvSpPr/>
            <p:nvPr/>
          </p:nvSpPr>
          <p:spPr>
            <a:xfrm>
              <a:off x="4082943" y="3604408"/>
              <a:ext cx="130429" cy="130429"/>
            </a:xfrm>
            <a:custGeom>
              <a:avLst/>
              <a:gdLst>
                <a:gd name="connsiteX0" fmla="*/ 47149 w 85725"/>
                <a:gd name="connsiteY0" fmla="*/ 87154 h 85725"/>
                <a:gd name="connsiteX1" fmla="*/ 7144 w 85725"/>
                <a:gd name="connsiteY1" fmla="*/ 47149 h 85725"/>
                <a:gd name="connsiteX2" fmla="*/ 47149 w 85725"/>
                <a:gd name="connsiteY2" fmla="*/ 7144 h 85725"/>
                <a:gd name="connsiteX3" fmla="*/ 87154 w 85725"/>
                <a:gd name="connsiteY3" fmla="*/ 47149 h 85725"/>
                <a:gd name="connsiteX4" fmla="*/ 47149 w 85725"/>
                <a:gd name="connsiteY4" fmla="*/ 871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47149" y="87154"/>
                  </a:moveTo>
                  <a:cubicBezTo>
                    <a:pt x="47149" y="71914"/>
                    <a:pt x="22384" y="47149"/>
                    <a:pt x="7144" y="47149"/>
                  </a:cubicBezTo>
                  <a:cubicBezTo>
                    <a:pt x="22384" y="47149"/>
                    <a:pt x="47149" y="22384"/>
                    <a:pt x="47149" y="7144"/>
                  </a:cubicBezTo>
                  <a:cubicBezTo>
                    <a:pt x="47149" y="22384"/>
                    <a:pt x="71914" y="47149"/>
                    <a:pt x="87154" y="47149"/>
                  </a:cubicBezTo>
                  <a:cubicBezTo>
                    <a:pt x="71914" y="47149"/>
                    <a:pt x="47149" y="71914"/>
                    <a:pt x="47149" y="87154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iṧḷiďé">
              <a:extLst>
                <a:ext uri="{FF2B5EF4-FFF2-40B4-BE49-F238E27FC236}">
                  <a16:creationId xmlns:a16="http://schemas.microsoft.com/office/drawing/2014/main" id="{624A9991-EB71-4458-8DB1-77555CBA461C}"/>
                </a:ext>
              </a:extLst>
            </p:cNvPr>
            <p:cNvSpPr/>
            <p:nvPr/>
          </p:nvSpPr>
          <p:spPr>
            <a:xfrm>
              <a:off x="8236391" y="4434090"/>
              <a:ext cx="130429" cy="72461"/>
            </a:xfrm>
            <a:custGeom>
              <a:avLst/>
              <a:gdLst>
                <a:gd name="connsiteX0" fmla="*/ 81439 w 85725"/>
                <a:gd name="connsiteY0" fmla="*/ 39047 h 47625"/>
                <a:gd name="connsiteX1" fmla="*/ 38576 w 85725"/>
                <a:gd name="connsiteY1" fmla="*/ 46668 h 47625"/>
                <a:gd name="connsiteX2" fmla="*/ 7144 w 85725"/>
                <a:gd name="connsiteY2" fmla="*/ 16188 h 47625"/>
                <a:gd name="connsiteX3" fmla="*/ 50006 w 85725"/>
                <a:gd name="connsiteY3" fmla="*/ 8568 h 47625"/>
                <a:gd name="connsiteX4" fmla="*/ 81439 w 85725"/>
                <a:gd name="connsiteY4" fmla="*/ 390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1439" y="39047"/>
                  </a:moveTo>
                  <a:cubicBezTo>
                    <a:pt x="81439" y="39047"/>
                    <a:pt x="58579" y="52383"/>
                    <a:pt x="38576" y="46668"/>
                  </a:cubicBezTo>
                  <a:cubicBezTo>
                    <a:pt x="17621" y="40000"/>
                    <a:pt x="7144" y="16188"/>
                    <a:pt x="7144" y="16188"/>
                  </a:cubicBezTo>
                  <a:cubicBezTo>
                    <a:pt x="7144" y="16188"/>
                    <a:pt x="30004" y="2853"/>
                    <a:pt x="50006" y="8568"/>
                  </a:cubicBezTo>
                  <a:cubicBezTo>
                    <a:pt x="70009" y="15235"/>
                    <a:pt x="81439" y="39047"/>
                    <a:pt x="81439" y="39047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iṧḻíḋé">
              <a:extLst>
                <a:ext uri="{FF2B5EF4-FFF2-40B4-BE49-F238E27FC236}">
                  <a16:creationId xmlns:a16="http://schemas.microsoft.com/office/drawing/2014/main" id="{790F440E-957D-4176-A907-04C97036B4E0}"/>
                </a:ext>
              </a:extLst>
            </p:cNvPr>
            <p:cNvSpPr/>
            <p:nvPr/>
          </p:nvSpPr>
          <p:spPr>
            <a:xfrm>
              <a:off x="8168277" y="4507999"/>
              <a:ext cx="130429" cy="72461"/>
            </a:xfrm>
            <a:custGeom>
              <a:avLst/>
              <a:gdLst>
                <a:gd name="connsiteX0" fmla="*/ 81439 w 85725"/>
                <a:gd name="connsiteY0" fmla="*/ 39048 h 47625"/>
                <a:gd name="connsiteX1" fmla="*/ 38576 w 85725"/>
                <a:gd name="connsiteY1" fmla="*/ 46668 h 47625"/>
                <a:gd name="connsiteX2" fmla="*/ 7144 w 85725"/>
                <a:gd name="connsiteY2" fmla="*/ 16188 h 47625"/>
                <a:gd name="connsiteX3" fmla="*/ 50006 w 85725"/>
                <a:gd name="connsiteY3" fmla="*/ 8568 h 47625"/>
                <a:gd name="connsiteX4" fmla="*/ 81439 w 85725"/>
                <a:gd name="connsiteY4" fmla="*/ 3904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1439" y="39048"/>
                  </a:moveTo>
                  <a:cubicBezTo>
                    <a:pt x="81439" y="39048"/>
                    <a:pt x="58579" y="52382"/>
                    <a:pt x="38576" y="46668"/>
                  </a:cubicBezTo>
                  <a:cubicBezTo>
                    <a:pt x="17621" y="40000"/>
                    <a:pt x="7144" y="16188"/>
                    <a:pt x="7144" y="16188"/>
                  </a:cubicBezTo>
                  <a:cubicBezTo>
                    <a:pt x="7144" y="16188"/>
                    <a:pt x="30004" y="2853"/>
                    <a:pt x="50006" y="8568"/>
                  </a:cubicBezTo>
                  <a:cubicBezTo>
                    <a:pt x="70009" y="15235"/>
                    <a:pt x="81439" y="39048"/>
                    <a:pt x="81439" y="39048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îšľíďê">
              <a:extLst>
                <a:ext uri="{FF2B5EF4-FFF2-40B4-BE49-F238E27FC236}">
                  <a16:creationId xmlns:a16="http://schemas.microsoft.com/office/drawing/2014/main" id="{150A92CC-34E5-4AC7-A2C2-2E6874FBA784}"/>
                </a:ext>
              </a:extLst>
            </p:cNvPr>
            <p:cNvSpPr/>
            <p:nvPr/>
          </p:nvSpPr>
          <p:spPr>
            <a:xfrm>
              <a:off x="8167104" y="4352202"/>
              <a:ext cx="86953" cy="115937"/>
            </a:xfrm>
            <a:custGeom>
              <a:avLst/>
              <a:gdLst>
                <a:gd name="connsiteX0" fmla="*/ 48872 w 57150"/>
                <a:gd name="connsiteY0" fmla="*/ 75724 h 76200"/>
                <a:gd name="connsiteX1" fmla="*/ 12677 w 57150"/>
                <a:gd name="connsiteY1" fmla="*/ 50959 h 76200"/>
                <a:gd name="connsiteX2" fmla="*/ 9820 w 57150"/>
                <a:gd name="connsiteY2" fmla="*/ 7144 h 76200"/>
                <a:gd name="connsiteX3" fmla="*/ 46015 w 57150"/>
                <a:gd name="connsiteY3" fmla="*/ 31909 h 76200"/>
                <a:gd name="connsiteX4" fmla="*/ 48872 w 57150"/>
                <a:gd name="connsiteY4" fmla="*/ 757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48872" y="75724"/>
                  </a:moveTo>
                  <a:cubicBezTo>
                    <a:pt x="48872" y="75724"/>
                    <a:pt x="23154" y="70009"/>
                    <a:pt x="12677" y="50959"/>
                  </a:cubicBezTo>
                  <a:cubicBezTo>
                    <a:pt x="2200" y="31909"/>
                    <a:pt x="9820" y="7144"/>
                    <a:pt x="9820" y="7144"/>
                  </a:cubicBezTo>
                  <a:cubicBezTo>
                    <a:pt x="9820" y="7144"/>
                    <a:pt x="35537" y="12859"/>
                    <a:pt x="46015" y="31909"/>
                  </a:cubicBezTo>
                  <a:cubicBezTo>
                    <a:pt x="57445" y="50959"/>
                    <a:pt x="48872" y="75724"/>
                    <a:pt x="48872" y="75724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işḻíḓè">
              <a:extLst>
                <a:ext uri="{FF2B5EF4-FFF2-40B4-BE49-F238E27FC236}">
                  <a16:creationId xmlns:a16="http://schemas.microsoft.com/office/drawing/2014/main" id="{5CF921A3-C8BF-4CA1-B169-F851C795EFA4}"/>
                </a:ext>
              </a:extLst>
            </p:cNvPr>
            <p:cNvSpPr/>
            <p:nvPr/>
          </p:nvSpPr>
          <p:spPr>
            <a:xfrm>
              <a:off x="8098992" y="4417416"/>
              <a:ext cx="86953" cy="115937"/>
            </a:xfrm>
            <a:custGeom>
              <a:avLst/>
              <a:gdLst>
                <a:gd name="connsiteX0" fmla="*/ 48872 w 57150"/>
                <a:gd name="connsiteY0" fmla="*/ 75724 h 76200"/>
                <a:gd name="connsiteX1" fmla="*/ 12677 w 57150"/>
                <a:gd name="connsiteY1" fmla="*/ 50959 h 76200"/>
                <a:gd name="connsiteX2" fmla="*/ 9820 w 57150"/>
                <a:gd name="connsiteY2" fmla="*/ 7144 h 76200"/>
                <a:gd name="connsiteX3" fmla="*/ 46015 w 57150"/>
                <a:gd name="connsiteY3" fmla="*/ 31909 h 76200"/>
                <a:gd name="connsiteX4" fmla="*/ 48872 w 57150"/>
                <a:gd name="connsiteY4" fmla="*/ 757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48872" y="75724"/>
                  </a:moveTo>
                  <a:cubicBezTo>
                    <a:pt x="48872" y="75724"/>
                    <a:pt x="23155" y="70009"/>
                    <a:pt x="12677" y="50959"/>
                  </a:cubicBezTo>
                  <a:cubicBezTo>
                    <a:pt x="2200" y="31909"/>
                    <a:pt x="9820" y="7144"/>
                    <a:pt x="9820" y="7144"/>
                  </a:cubicBezTo>
                  <a:cubicBezTo>
                    <a:pt x="9820" y="7144"/>
                    <a:pt x="35537" y="12859"/>
                    <a:pt x="46015" y="31909"/>
                  </a:cubicBezTo>
                  <a:cubicBezTo>
                    <a:pt x="57445" y="50959"/>
                    <a:pt x="48872" y="75724"/>
                    <a:pt x="48872" y="75724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íš1iḓe">
              <a:extLst>
                <a:ext uri="{FF2B5EF4-FFF2-40B4-BE49-F238E27FC236}">
                  <a16:creationId xmlns:a16="http://schemas.microsoft.com/office/drawing/2014/main" id="{C4A01B26-F08B-4EC1-BE3B-3BBA9A7599DB}"/>
                </a:ext>
              </a:extLst>
            </p:cNvPr>
            <p:cNvSpPr/>
            <p:nvPr/>
          </p:nvSpPr>
          <p:spPr>
            <a:xfrm>
              <a:off x="8074079" y="4418866"/>
              <a:ext cx="217382" cy="463749"/>
            </a:xfrm>
            <a:custGeom>
              <a:avLst/>
              <a:gdLst>
                <a:gd name="connsiteX0" fmla="*/ 7144 w 142875"/>
                <a:gd name="connsiteY0" fmla="*/ 298609 h 304800"/>
                <a:gd name="connsiteX1" fmla="*/ 144304 w 142875"/>
                <a:gd name="connsiteY1" fmla="*/ 714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304800">
                  <a:moveTo>
                    <a:pt x="7144" y="298609"/>
                  </a:moveTo>
                  <a:cubicBezTo>
                    <a:pt x="7144" y="298609"/>
                    <a:pt x="7144" y="79534"/>
                    <a:pt x="144304" y="7144"/>
                  </a:cubicBezTo>
                </a:path>
              </a:pathLst>
            </a:custGeom>
            <a:noFill/>
            <a:ln w="9525" cap="flat">
              <a:solidFill>
                <a:srgbClr val="6AC116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îŝlïḍé">
              <a:extLst>
                <a:ext uri="{FF2B5EF4-FFF2-40B4-BE49-F238E27FC236}">
                  <a16:creationId xmlns:a16="http://schemas.microsoft.com/office/drawing/2014/main" id="{BEE84783-97CC-4D7C-A816-8993933C7D0F}"/>
                </a:ext>
              </a:extLst>
            </p:cNvPr>
            <p:cNvSpPr/>
            <p:nvPr/>
          </p:nvSpPr>
          <p:spPr>
            <a:xfrm>
              <a:off x="3223559" y="1266825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6AC116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íṥļíḓê">
              <a:extLst>
                <a:ext uri="{FF2B5EF4-FFF2-40B4-BE49-F238E27FC236}">
                  <a16:creationId xmlns:a16="http://schemas.microsoft.com/office/drawing/2014/main" id="{9E7CEFF4-B963-4620-9923-453CAD3AEECE}"/>
                </a:ext>
              </a:extLst>
            </p:cNvPr>
            <p:cNvSpPr/>
            <p:nvPr/>
          </p:nvSpPr>
          <p:spPr>
            <a:xfrm>
              <a:off x="5587617" y="4402924"/>
              <a:ext cx="173906" cy="405780"/>
            </a:xfrm>
            <a:custGeom>
              <a:avLst/>
              <a:gdLst>
                <a:gd name="connsiteX0" fmla="*/ 7840 w 114300"/>
                <a:gd name="connsiteY0" fmla="*/ 266224 h 266700"/>
                <a:gd name="connsiteX1" fmla="*/ 115472 w 114300"/>
                <a:gd name="connsiteY1" fmla="*/ 714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66700">
                  <a:moveTo>
                    <a:pt x="7840" y="266224"/>
                  </a:moveTo>
                  <a:cubicBezTo>
                    <a:pt x="7840" y="266224"/>
                    <a:pt x="-8353" y="122396"/>
                    <a:pt x="115472" y="7144"/>
                  </a:cubicBezTo>
                </a:path>
              </a:pathLst>
            </a:custGeom>
            <a:noFill/>
            <a:ln w="9525" cap="flat">
              <a:solidFill>
                <a:srgbClr val="6AC116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íṡḷîḓê">
              <a:extLst>
                <a:ext uri="{FF2B5EF4-FFF2-40B4-BE49-F238E27FC236}">
                  <a16:creationId xmlns:a16="http://schemas.microsoft.com/office/drawing/2014/main" id="{69A1749A-F2DC-4175-9DD1-22604FF8C2AB}"/>
                </a:ext>
              </a:extLst>
            </p:cNvPr>
            <p:cNvSpPr/>
            <p:nvPr/>
          </p:nvSpPr>
          <p:spPr>
            <a:xfrm>
              <a:off x="5516215" y="4224671"/>
              <a:ext cx="43476" cy="550701"/>
            </a:xfrm>
            <a:custGeom>
              <a:avLst/>
              <a:gdLst>
                <a:gd name="connsiteX0" fmla="*/ 7144 w 28575"/>
                <a:gd name="connsiteY0" fmla="*/ 7144 h 361950"/>
                <a:gd name="connsiteX1" fmla="*/ 17621 w 28575"/>
                <a:gd name="connsiteY1" fmla="*/ 35956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361950">
                  <a:moveTo>
                    <a:pt x="7144" y="7144"/>
                  </a:moveTo>
                  <a:cubicBezTo>
                    <a:pt x="7144" y="7144"/>
                    <a:pt x="45244" y="207169"/>
                    <a:pt x="17621" y="359569"/>
                  </a:cubicBezTo>
                </a:path>
              </a:pathLst>
            </a:custGeom>
            <a:noFill/>
            <a:ln w="9525" cap="flat">
              <a:solidFill>
                <a:srgbClr val="6AC116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íšļiďê">
              <a:extLst>
                <a:ext uri="{FF2B5EF4-FFF2-40B4-BE49-F238E27FC236}">
                  <a16:creationId xmlns:a16="http://schemas.microsoft.com/office/drawing/2014/main" id="{04156876-5E0D-4208-809A-BB59D96D7144}"/>
                </a:ext>
              </a:extLst>
            </p:cNvPr>
            <p:cNvSpPr/>
            <p:nvPr/>
          </p:nvSpPr>
          <p:spPr>
            <a:xfrm>
              <a:off x="5516215" y="4215258"/>
              <a:ext cx="130429" cy="72461"/>
            </a:xfrm>
            <a:custGeom>
              <a:avLst/>
              <a:gdLst>
                <a:gd name="connsiteX0" fmla="*/ 81439 w 85725"/>
                <a:gd name="connsiteY0" fmla="*/ 39048 h 47625"/>
                <a:gd name="connsiteX1" fmla="*/ 38576 w 85725"/>
                <a:gd name="connsiteY1" fmla="*/ 46668 h 47625"/>
                <a:gd name="connsiteX2" fmla="*/ 7144 w 85725"/>
                <a:gd name="connsiteY2" fmla="*/ 16187 h 47625"/>
                <a:gd name="connsiteX3" fmla="*/ 50006 w 85725"/>
                <a:gd name="connsiteY3" fmla="*/ 8568 h 47625"/>
                <a:gd name="connsiteX4" fmla="*/ 81439 w 85725"/>
                <a:gd name="connsiteY4" fmla="*/ 3904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1439" y="39048"/>
                  </a:moveTo>
                  <a:cubicBezTo>
                    <a:pt x="81439" y="39048"/>
                    <a:pt x="58579" y="52383"/>
                    <a:pt x="38576" y="46668"/>
                  </a:cubicBezTo>
                  <a:cubicBezTo>
                    <a:pt x="18574" y="40953"/>
                    <a:pt x="7144" y="16187"/>
                    <a:pt x="7144" y="16187"/>
                  </a:cubicBezTo>
                  <a:cubicBezTo>
                    <a:pt x="7144" y="16187"/>
                    <a:pt x="30004" y="2853"/>
                    <a:pt x="50006" y="8568"/>
                  </a:cubicBezTo>
                  <a:cubicBezTo>
                    <a:pt x="70961" y="15235"/>
                    <a:pt x="81439" y="39048"/>
                    <a:pt x="81439" y="39048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ïṣḻíďe">
              <a:extLst>
                <a:ext uri="{FF2B5EF4-FFF2-40B4-BE49-F238E27FC236}">
                  <a16:creationId xmlns:a16="http://schemas.microsoft.com/office/drawing/2014/main" id="{8D00343D-0389-4210-8643-DED4A558C550}"/>
                </a:ext>
              </a:extLst>
            </p:cNvPr>
            <p:cNvSpPr/>
            <p:nvPr/>
          </p:nvSpPr>
          <p:spPr>
            <a:xfrm>
              <a:off x="5410423" y="4267274"/>
              <a:ext cx="130429" cy="72461"/>
            </a:xfrm>
            <a:custGeom>
              <a:avLst/>
              <a:gdLst>
                <a:gd name="connsiteX0" fmla="*/ 81439 w 85725"/>
                <a:gd name="connsiteY0" fmla="*/ 14385 h 47625"/>
                <a:gd name="connsiteX1" fmla="*/ 50959 w 85725"/>
                <a:gd name="connsiteY1" fmla="*/ 45817 h 47625"/>
                <a:gd name="connsiteX2" fmla="*/ 7144 w 85725"/>
                <a:gd name="connsiteY2" fmla="*/ 41055 h 47625"/>
                <a:gd name="connsiteX3" fmla="*/ 37624 w 85725"/>
                <a:gd name="connsiteY3" fmla="*/ 9622 h 47625"/>
                <a:gd name="connsiteX4" fmla="*/ 81439 w 85725"/>
                <a:gd name="connsiteY4" fmla="*/ 1438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1439" y="14385"/>
                  </a:moveTo>
                  <a:cubicBezTo>
                    <a:pt x="81439" y="14385"/>
                    <a:pt x="71914" y="39150"/>
                    <a:pt x="50959" y="45817"/>
                  </a:cubicBezTo>
                  <a:cubicBezTo>
                    <a:pt x="30956" y="53437"/>
                    <a:pt x="7144" y="41055"/>
                    <a:pt x="7144" y="41055"/>
                  </a:cubicBezTo>
                  <a:cubicBezTo>
                    <a:pt x="7144" y="41055"/>
                    <a:pt x="16669" y="16290"/>
                    <a:pt x="37624" y="9622"/>
                  </a:cubicBezTo>
                  <a:cubicBezTo>
                    <a:pt x="58579" y="2002"/>
                    <a:pt x="81439" y="14385"/>
                    <a:pt x="81439" y="14385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îš1ïḓè">
              <a:extLst>
                <a:ext uri="{FF2B5EF4-FFF2-40B4-BE49-F238E27FC236}">
                  <a16:creationId xmlns:a16="http://schemas.microsoft.com/office/drawing/2014/main" id="{D0A62DCC-F69D-42D8-92C6-4619EF907ED5}"/>
                </a:ext>
              </a:extLst>
            </p:cNvPr>
            <p:cNvSpPr/>
            <p:nvPr/>
          </p:nvSpPr>
          <p:spPr>
            <a:xfrm>
              <a:off x="5529259" y="4308726"/>
              <a:ext cx="130429" cy="72461"/>
            </a:xfrm>
            <a:custGeom>
              <a:avLst/>
              <a:gdLst>
                <a:gd name="connsiteX0" fmla="*/ 85249 w 85725"/>
                <a:gd name="connsiteY0" fmla="*/ 27146 h 47625"/>
                <a:gd name="connsiteX1" fmla="*/ 46196 w 85725"/>
                <a:gd name="connsiteY1" fmla="*/ 46196 h 47625"/>
                <a:gd name="connsiteX2" fmla="*/ 7144 w 85725"/>
                <a:gd name="connsiteY2" fmla="*/ 26194 h 47625"/>
                <a:gd name="connsiteX3" fmla="*/ 46196 w 85725"/>
                <a:gd name="connsiteY3" fmla="*/ 7144 h 47625"/>
                <a:gd name="connsiteX4" fmla="*/ 85249 w 857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5249" y="27146"/>
                  </a:moveTo>
                  <a:cubicBezTo>
                    <a:pt x="85249" y="27146"/>
                    <a:pt x="67151" y="46196"/>
                    <a:pt x="46196" y="46196"/>
                  </a:cubicBezTo>
                  <a:cubicBezTo>
                    <a:pt x="24289" y="46196"/>
                    <a:pt x="7144" y="26194"/>
                    <a:pt x="7144" y="26194"/>
                  </a:cubicBezTo>
                  <a:cubicBezTo>
                    <a:pt x="7144" y="26194"/>
                    <a:pt x="25241" y="7144"/>
                    <a:pt x="46196" y="7144"/>
                  </a:cubicBezTo>
                  <a:cubicBezTo>
                    <a:pt x="68104" y="7144"/>
                    <a:pt x="85249" y="27146"/>
                    <a:pt x="85249" y="27146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íŝľïdè">
              <a:extLst>
                <a:ext uri="{FF2B5EF4-FFF2-40B4-BE49-F238E27FC236}">
                  <a16:creationId xmlns:a16="http://schemas.microsoft.com/office/drawing/2014/main" id="{12A94EBB-AC93-4198-AC1F-C1B9BF27F3C6}"/>
                </a:ext>
              </a:extLst>
            </p:cNvPr>
            <p:cNvSpPr/>
            <p:nvPr/>
          </p:nvSpPr>
          <p:spPr>
            <a:xfrm>
              <a:off x="5424915" y="4365244"/>
              <a:ext cx="130429" cy="72461"/>
            </a:xfrm>
            <a:custGeom>
              <a:avLst/>
              <a:gdLst>
                <a:gd name="connsiteX0" fmla="*/ 85249 w 85725"/>
                <a:gd name="connsiteY0" fmla="*/ 27146 h 47625"/>
                <a:gd name="connsiteX1" fmla="*/ 46196 w 85725"/>
                <a:gd name="connsiteY1" fmla="*/ 46196 h 47625"/>
                <a:gd name="connsiteX2" fmla="*/ 7144 w 85725"/>
                <a:gd name="connsiteY2" fmla="*/ 26194 h 47625"/>
                <a:gd name="connsiteX3" fmla="*/ 46196 w 85725"/>
                <a:gd name="connsiteY3" fmla="*/ 7144 h 47625"/>
                <a:gd name="connsiteX4" fmla="*/ 85249 w 857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5249" y="27146"/>
                  </a:moveTo>
                  <a:cubicBezTo>
                    <a:pt x="85249" y="27146"/>
                    <a:pt x="67151" y="46196"/>
                    <a:pt x="46196" y="46196"/>
                  </a:cubicBezTo>
                  <a:cubicBezTo>
                    <a:pt x="24289" y="46196"/>
                    <a:pt x="7144" y="26194"/>
                    <a:pt x="7144" y="26194"/>
                  </a:cubicBezTo>
                  <a:cubicBezTo>
                    <a:pt x="7144" y="26194"/>
                    <a:pt x="25241" y="7144"/>
                    <a:pt x="46196" y="7144"/>
                  </a:cubicBezTo>
                  <a:cubicBezTo>
                    <a:pt x="68104" y="7144"/>
                    <a:pt x="85249" y="27146"/>
                    <a:pt x="85249" y="27146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íŝlidè">
              <a:extLst>
                <a:ext uri="{FF2B5EF4-FFF2-40B4-BE49-F238E27FC236}">
                  <a16:creationId xmlns:a16="http://schemas.microsoft.com/office/drawing/2014/main" id="{E96AD7A2-E3D0-47DD-8C87-DEE1BA44C6AB}"/>
                </a:ext>
              </a:extLst>
            </p:cNvPr>
            <p:cNvSpPr/>
            <p:nvPr/>
          </p:nvSpPr>
          <p:spPr>
            <a:xfrm>
              <a:off x="5648094" y="4349494"/>
              <a:ext cx="115937" cy="86953"/>
            </a:xfrm>
            <a:custGeom>
              <a:avLst/>
              <a:gdLst>
                <a:gd name="connsiteX0" fmla="*/ 69056 w 76200"/>
                <a:gd name="connsiteY0" fmla="*/ 55596 h 57150"/>
                <a:gd name="connsiteX1" fmla="*/ 26194 w 76200"/>
                <a:gd name="connsiteY1" fmla="*/ 47023 h 57150"/>
                <a:gd name="connsiteX2" fmla="*/ 7144 w 76200"/>
                <a:gd name="connsiteY2" fmla="*/ 7971 h 57150"/>
                <a:gd name="connsiteX3" fmla="*/ 50006 w 76200"/>
                <a:gd name="connsiteY3" fmla="*/ 16543 h 57150"/>
                <a:gd name="connsiteX4" fmla="*/ 69056 w 76200"/>
                <a:gd name="connsiteY4" fmla="*/ 555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69056" y="55596"/>
                  </a:moveTo>
                  <a:cubicBezTo>
                    <a:pt x="69056" y="55596"/>
                    <a:pt x="43339" y="60358"/>
                    <a:pt x="26194" y="47023"/>
                  </a:cubicBezTo>
                  <a:cubicBezTo>
                    <a:pt x="9049" y="33688"/>
                    <a:pt x="7144" y="7971"/>
                    <a:pt x="7144" y="7971"/>
                  </a:cubicBezTo>
                  <a:cubicBezTo>
                    <a:pt x="7144" y="7971"/>
                    <a:pt x="32861" y="3208"/>
                    <a:pt x="50006" y="16543"/>
                  </a:cubicBezTo>
                  <a:cubicBezTo>
                    <a:pt x="67151" y="29878"/>
                    <a:pt x="69056" y="55596"/>
                    <a:pt x="69056" y="55596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îŝ1iďê">
              <a:extLst>
                <a:ext uri="{FF2B5EF4-FFF2-40B4-BE49-F238E27FC236}">
                  <a16:creationId xmlns:a16="http://schemas.microsoft.com/office/drawing/2014/main" id="{D16007D6-0D55-45AF-87D4-21ED7C6CD091}"/>
                </a:ext>
              </a:extLst>
            </p:cNvPr>
            <p:cNvSpPr/>
            <p:nvPr/>
          </p:nvSpPr>
          <p:spPr>
            <a:xfrm>
              <a:off x="5723454" y="4434998"/>
              <a:ext cx="115937" cy="86953"/>
            </a:xfrm>
            <a:custGeom>
              <a:avLst/>
              <a:gdLst>
                <a:gd name="connsiteX0" fmla="*/ 69056 w 76200"/>
                <a:gd name="connsiteY0" fmla="*/ 55596 h 57150"/>
                <a:gd name="connsiteX1" fmla="*/ 26194 w 76200"/>
                <a:gd name="connsiteY1" fmla="*/ 47023 h 57150"/>
                <a:gd name="connsiteX2" fmla="*/ 7144 w 76200"/>
                <a:gd name="connsiteY2" fmla="*/ 7971 h 57150"/>
                <a:gd name="connsiteX3" fmla="*/ 50006 w 76200"/>
                <a:gd name="connsiteY3" fmla="*/ 16543 h 57150"/>
                <a:gd name="connsiteX4" fmla="*/ 69056 w 76200"/>
                <a:gd name="connsiteY4" fmla="*/ 555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69056" y="55596"/>
                  </a:moveTo>
                  <a:cubicBezTo>
                    <a:pt x="69056" y="55596"/>
                    <a:pt x="43339" y="60358"/>
                    <a:pt x="26194" y="47023"/>
                  </a:cubicBezTo>
                  <a:cubicBezTo>
                    <a:pt x="9049" y="33688"/>
                    <a:pt x="7144" y="7971"/>
                    <a:pt x="7144" y="7971"/>
                  </a:cubicBezTo>
                  <a:cubicBezTo>
                    <a:pt x="7144" y="7971"/>
                    <a:pt x="32861" y="3208"/>
                    <a:pt x="50006" y="16543"/>
                  </a:cubicBezTo>
                  <a:cubicBezTo>
                    <a:pt x="67151" y="29878"/>
                    <a:pt x="69056" y="55596"/>
                    <a:pt x="69056" y="55596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ṣḷidé">
              <a:extLst>
                <a:ext uri="{FF2B5EF4-FFF2-40B4-BE49-F238E27FC236}">
                  <a16:creationId xmlns:a16="http://schemas.microsoft.com/office/drawing/2014/main" id="{B47EBDB7-554E-4DD9-B65C-F901360F2086}"/>
                </a:ext>
              </a:extLst>
            </p:cNvPr>
            <p:cNvSpPr/>
            <p:nvPr/>
          </p:nvSpPr>
          <p:spPr>
            <a:xfrm>
              <a:off x="5653891" y="4525413"/>
              <a:ext cx="72461" cy="57969"/>
            </a:xfrm>
            <a:custGeom>
              <a:avLst/>
              <a:gdLst>
                <a:gd name="connsiteX0" fmla="*/ 49054 w 47625"/>
                <a:gd name="connsiteY0" fmla="*/ 39986 h 38100"/>
                <a:gd name="connsiteX1" fmla="*/ 20479 w 47625"/>
                <a:gd name="connsiteY1" fmla="*/ 34271 h 38100"/>
                <a:gd name="connsiteX2" fmla="*/ 7144 w 47625"/>
                <a:gd name="connsiteY2" fmla="*/ 7601 h 38100"/>
                <a:gd name="connsiteX3" fmla="*/ 35719 w 47625"/>
                <a:gd name="connsiteY3" fmla="*/ 13316 h 38100"/>
                <a:gd name="connsiteX4" fmla="*/ 49054 w 47625"/>
                <a:gd name="connsiteY4" fmla="*/ 3998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9054" y="39986"/>
                  </a:moveTo>
                  <a:cubicBezTo>
                    <a:pt x="49054" y="39986"/>
                    <a:pt x="31909" y="42844"/>
                    <a:pt x="20479" y="34271"/>
                  </a:cubicBezTo>
                  <a:cubicBezTo>
                    <a:pt x="9049" y="25699"/>
                    <a:pt x="7144" y="7601"/>
                    <a:pt x="7144" y="7601"/>
                  </a:cubicBezTo>
                  <a:cubicBezTo>
                    <a:pt x="7144" y="7601"/>
                    <a:pt x="24289" y="4744"/>
                    <a:pt x="35719" y="13316"/>
                  </a:cubicBezTo>
                  <a:cubicBezTo>
                    <a:pt x="47149" y="21888"/>
                    <a:pt x="49054" y="39986"/>
                    <a:pt x="49054" y="39986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îšļíḓê">
              <a:extLst>
                <a:ext uri="{FF2B5EF4-FFF2-40B4-BE49-F238E27FC236}">
                  <a16:creationId xmlns:a16="http://schemas.microsoft.com/office/drawing/2014/main" id="{4EE8CEBA-7728-43D9-B2B1-E7C06844BB9A}"/>
                </a:ext>
              </a:extLst>
            </p:cNvPr>
            <p:cNvSpPr/>
            <p:nvPr/>
          </p:nvSpPr>
          <p:spPr>
            <a:xfrm>
              <a:off x="6464001" y="4265249"/>
              <a:ext cx="188398" cy="608670"/>
            </a:xfrm>
            <a:custGeom>
              <a:avLst/>
              <a:gdLst>
                <a:gd name="connsiteX0" fmla="*/ 7144 w 123825"/>
                <a:gd name="connsiteY0" fmla="*/ 7144 h 400050"/>
                <a:gd name="connsiteX1" fmla="*/ 123349 w 123825"/>
                <a:gd name="connsiteY1" fmla="*/ 39385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400050">
                  <a:moveTo>
                    <a:pt x="7144" y="7144"/>
                  </a:moveTo>
                  <a:cubicBezTo>
                    <a:pt x="7144" y="7144"/>
                    <a:pt x="137636" y="102394"/>
                    <a:pt x="123349" y="393859"/>
                  </a:cubicBezTo>
                </a:path>
              </a:pathLst>
            </a:custGeom>
            <a:noFill/>
            <a:ln w="9525" cap="flat">
              <a:solidFill>
                <a:srgbClr val="4A821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ïṩļíḋe">
              <a:extLst>
                <a:ext uri="{FF2B5EF4-FFF2-40B4-BE49-F238E27FC236}">
                  <a16:creationId xmlns:a16="http://schemas.microsoft.com/office/drawing/2014/main" id="{0E4D903B-43D8-44A1-A0C5-58F426D076F8}"/>
                </a:ext>
              </a:extLst>
            </p:cNvPr>
            <p:cNvSpPr/>
            <p:nvPr/>
          </p:nvSpPr>
          <p:spPr>
            <a:xfrm>
              <a:off x="6375600" y="4274511"/>
              <a:ext cx="130429" cy="72461"/>
            </a:xfrm>
            <a:custGeom>
              <a:avLst/>
              <a:gdLst>
                <a:gd name="connsiteX0" fmla="*/ 84296 w 85725"/>
                <a:gd name="connsiteY0" fmla="*/ 20107 h 47625"/>
                <a:gd name="connsiteX1" fmla="*/ 49054 w 85725"/>
                <a:gd name="connsiteY1" fmla="*/ 45824 h 47625"/>
                <a:gd name="connsiteX2" fmla="*/ 7144 w 85725"/>
                <a:gd name="connsiteY2" fmla="*/ 33442 h 47625"/>
                <a:gd name="connsiteX3" fmla="*/ 42386 w 85725"/>
                <a:gd name="connsiteY3" fmla="*/ 7724 h 47625"/>
                <a:gd name="connsiteX4" fmla="*/ 84296 w 85725"/>
                <a:gd name="connsiteY4" fmla="*/ 2010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4296" y="20107"/>
                  </a:moveTo>
                  <a:cubicBezTo>
                    <a:pt x="84296" y="20107"/>
                    <a:pt x="70009" y="42014"/>
                    <a:pt x="49054" y="45824"/>
                  </a:cubicBezTo>
                  <a:cubicBezTo>
                    <a:pt x="28099" y="49634"/>
                    <a:pt x="7144" y="33442"/>
                    <a:pt x="7144" y="33442"/>
                  </a:cubicBezTo>
                  <a:cubicBezTo>
                    <a:pt x="7144" y="33442"/>
                    <a:pt x="21431" y="11534"/>
                    <a:pt x="42386" y="7724"/>
                  </a:cubicBezTo>
                  <a:cubicBezTo>
                    <a:pt x="63341" y="3914"/>
                    <a:pt x="84296" y="20107"/>
                    <a:pt x="84296" y="20107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íṩḷíḓè">
              <a:extLst>
                <a:ext uri="{FF2B5EF4-FFF2-40B4-BE49-F238E27FC236}">
                  <a16:creationId xmlns:a16="http://schemas.microsoft.com/office/drawing/2014/main" id="{4F8F3F06-9A6D-4C5E-93DA-3DE67805ECA1}"/>
                </a:ext>
              </a:extLst>
            </p:cNvPr>
            <p:cNvSpPr/>
            <p:nvPr/>
          </p:nvSpPr>
          <p:spPr>
            <a:xfrm>
              <a:off x="6427772" y="4349870"/>
              <a:ext cx="130429" cy="72461"/>
            </a:xfrm>
            <a:custGeom>
              <a:avLst/>
              <a:gdLst>
                <a:gd name="connsiteX0" fmla="*/ 84296 w 85725"/>
                <a:gd name="connsiteY0" fmla="*/ 20107 h 47625"/>
                <a:gd name="connsiteX1" fmla="*/ 49054 w 85725"/>
                <a:gd name="connsiteY1" fmla="*/ 45824 h 47625"/>
                <a:gd name="connsiteX2" fmla="*/ 7144 w 85725"/>
                <a:gd name="connsiteY2" fmla="*/ 33442 h 47625"/>
                <a:gd name="connsiteX3" fmla="*/ 42386 w 85725"/>
                <a:gd name="connsiteY3" fmla="*/ 7724 h 47625"/>
                <a:gd name="connsiteX4" fmla="*/ 84296 w 85725"/>
                <a:gd name="connsiteY4" fmla="*/ 2010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4296" y="20107"/>
                  </a:moveTo>
                  <a:cubicBezTo>
                    <a:pt x="84296" y="20107"/>
                    <a:pt x="70009" y="42014"/>
                    <a:pt x="49054" y="45824"/>
                  </a:cubicBezTo>
                  <a:cubicBezTo>
                    <a:pt x="28099" y="49634"/>
                    <a:pt x="7144" y="33442"/>
                    <a:pt x="7144" y="33442"/>
                  </a:cubicBezTo>
                  <a:cubicBezTo>
                    <a:pt x="7144" y="33442"/>
                    <a:pt x="21431" y="11534"/>
                    <a:pt x="42386" y="7724"/>
                  </a:cubicBezTo>
                  <a:cubicBezTo>
                    <a:pt x="64294" y="3914"/>
                    <a:pt x="84296" y="20107"/>
                    <a:pt x="84296" y="20107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ïṧļîďe">
              <a:extLst>
                <a:ext uri="{FF2B5EF4-FFF2-40B4-BE49-F238E27FC236}">
                  <a16:creationId xmlns:a16="http://schemas.microsoft.com/office/drawing/2014/main" id="{36D2A866-FD3F-42BE-AA55-D94A3CA96312}"/>
                </a:ext>
              </a:extLst>
            </p:cNvPr>
            <p:cNvSpPr/>
            <p:nvPr/>
          </p:nvSpPr>
          <p:spPr>
            <a:xfrm>
              <a:off x="6458204" y="4415084"/>
              <a:ext cx="130429" cy="72461"/>
            </a:xfrm>
            <a:custGeom>
              <a:avLst/>
              <a:gdLst>
                <a:gd name="connsiteX0" fmla="*/ 84296 w 85725"/>
                <a:gd name="connsiteY0" fmla="*/ 20107 h 47625"/>
                <a:gd name="connsiteX1" fmla="*/ 49054 w 85725"/>
                <a:gd name="connsiteY1" fmla="*/ 45824 h 47625"/>
                <a:gd name="connsiteX2" fmla="*/ 7144 w 85725"/>
                <a:gd name="connsiteY2" fmla="*/ 33442 h 47625"/>
                <a:gd name="connsiteX3" fmla="*/ 42386 w 85725"/>
                <a:gd name="connsiteY3" fmla="*/ 7724 h 47625"/>
                <a:gd name="connsiteX4" fmla="*/ 84296 w 85725"/>
                <a:gd name="connsiteY4" fmla="*/ 2010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4296" y="20107"/>
                  </a:moveTo>
                  <a:cubicBezTo>
                    <a:pt x="84296" y="20107"/>
                    <a:pt x="70009" y="42014"/>
                    <a:pt x="49054" y="45824"/>
                  </a:cubicBezTo>
                  <a:cubicBezTo>
                    <a:pt x="28099" y="49634"/>
                    <a:pt x="7144" y="33442"/>
                    <a:pt x="7144" y="33442"/>
                  </a:cubicBezTo>
                  <a:cubicBezTo>
                    <a:pt x="7144" y="33442"/>
                    <a:pt x="21431" y="11534"/>
                    <a:pt x="42386" y="7724"/>
                  </a:cubicBezTo>
                  <a:cubicBezTo>
                    <a:pt x="64294" y="3914"/>
                    <a:pt x="84296" y="20107"/>
                    <a:pt x="84296" y="20107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iṥ1iḍe">
              <a:extLst>
                <a:ext uri="{FF2B5EF4-FFF2-40B4-BE49-F238E27FC236}">
                  <a16:creationId xmlns:a16="http://schemas.microsoft.com/office/drawing/2014/main" id="{FC7FC757-2A4C-47D6-BDA8-239DA9DBEA52}"/>
                </a:ext>
              </a:extLst>
            </p:cNvPr>
            <p:cNvSpPr/>
            <p:nvPr/>
          </p:nvSpPr>
          <p:spPr>
            <a:xfrm>
              <a:off x="6541912" y="4259453"/>
              <a:ext cx="86953" cy="115937"/>
            </a:xfrm>
            <a:custGeom>
              <a:avLst/>
              <a:gdLst>
                <a:gd name="connsiteX0" fmla="*/ 49282 w 57150"/>
                <a:gd name="connsiteY0" fmla="*/ 7144 h 76200"/>
                <a:gd name="connsiteX1" fmla="*/ 46425 w 57150"/>
                <a:gd name="connsiteY1" fmla="*/ 50959 h 76200"/>
                <a:gd name="connsiteX2" fmla="*/ 10230 w 57150"/>
                <a:gd name="connsiteY2" fmla="*/ 74771 h 76200"/>
                <a:gd name="connsiteX3" fmla="*/ 13087 w 57150"/>
                <a:gd name="connsiteY3" fmla="*/ 30956 h 76200"/>
                <a:gd name="connsiteX4" fmla="*/ 49282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49282" y="7144"/>
                  </a:moveTo>
                  <a:cubicBezTo>
                    <a:pt x="49282" y="7144"/>
                    <a:pt x="57855" y="31909"/>
                    <a:pt x="46425" y="50959"/>
                  </a:cubicBezTo>
                  <a:cubicBezTo>
                    <a:pt x="35947" y="70009"/>
                    <a:pt x="10230" y="74771"/>
                    <a:pt x="10230" y="74771"/>
                  </a:cubicBezTo>
                  <a:cubicBezTo>
                    <a:pt x="10230" y="74771"/>
                    <a:pt x="1657" y="50006"/>
                    <a:pt x="13087" y="30956"/>
                  </a:cubicBezTo>
                  <a:cubicBezTo>
                    <a:pt x="23565" y="12859"/>
                    <a:pt x="49282" y="7144"/>
                    <a:pt x="49282" y="7144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î$ḷïde">
              <a:extLst>
                <a:ext uri="{FF2B5EF4-FFF2-40B4-BE49-F238E27FC236}">
                  <a16:creationId xmlns:a16="http://schemas.microsoft.com/office/drawing/2014/main" id="{176650FE-E7F9-4E83-A080-0797AC527868}"/>
                </a:ext>
              </a:extLst>
            </p:cNvPr>
            <p:cNvSpPr/>
            <p:nvPr/>
          </p:nvSpPr>
          <p:spPr>
            <a:xfrm>
              <a:off x="6594084" y="4392780"/>
              <a:ext cx="86953" cy="115937"/>
            </a:xfrm>
            <a:custGeom>
              <a:avLst/>
              <a:gdLst>
                <a:gd name="connsiteX0" fmla="*/ 49282 w 57150"/>
                <a:gd name="connsiteY0" fmla="*/ 7144 h 76200"/>
                <a:gd name="connsiteX1" fmla="*/ 46425 w 57150"/>
                <a:gd name="connsiteY1" fmla="*/ 50959 h 76200"/>
                <a:gd name="connsiteX2" fmla="*/ 10230 w 57150"/>
                <a:gd name="connsiteY2" fmla="*/ 74771 h 76200"/>
                <a:gd name="connsiteX3" fmla="*/ 13087 w 57150"/>
                <a:gd name="connsiteY3" fmla="*/ 30956 h 76200"/>
                <a:gd name="connsiteX4" fmla="*/ 49282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49282" y="7144"/>
                  </a:moveTo>
                  <a:cubicBezTo>
                    <a:pt x="49282" y="7144"/>
                    <a:pt x="57855" y="31909"/>
                    <a:pt x="46425" y="50959"/>
                  </a:cubicBezTo>
                  <a:cubicBezTo>
                    <a:pt x="34995" y="70009"/>
                    <a:pt x="10230" y="74771"/>
                    <a:pt x="10230" y="74771"/>
                  </a:cubicBezTo>
                  <a:cubicBezTo>
                    <a:pt x="10230" y="74771"/>
                    <a:pt x="1657" y="50006"/>
                    <a:pt x="13087" y="30956"/>
                  </a:cubicBezTo>
                  <a:cubicBezTo>
                    <a:pt x="23565" y="12859"/>
                    <a:pt x="49282" y="7144"/>
                    <a:pt x="49282" y="7144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îṧḻíḋé">
              <a:extLst>
                <a:ext uri="{FF2B5EF4-FFF2-40B4-BE49-F238E27FC236}">
                  <a16:creationId xmlns:a16="http://schemas.microsoft.com/office/drawing/2014/main" id="{D1CAE2C3-7AD4-466C-8AA2-B339EF33DD18}"/>
                </a:ext>
              </a:extLst>
            </p:cNvPr>
            <p:cNvSpPr/>
            <p:nvPr/>
          </p:nvSpPr>
          <p:spPr>
            <a:xfrm>
              <a:off x="6699707" y="4155109"/>
              <a:ext cx="86953" cy="608670"/>
            </a:xfrm>
            <a:custGeom>
              <a:avLst/>
              <a:gdLst>
                <a:gd name="connsiteX0" fmla="*/ 57966 w 57150"/>
                <a:gd name="connsiteY0" fmla="*/ 7144 h 400050"/>
                <a:gd name="connsiteX1" fmla="*/ 14151 w 57150"/>
                <a:gd name="connsiteY1" fmla="*/ 40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400050">
                  <a:moveTo>
                    <a:pt x="57966" y="7144"/>
                  </a:moveTo>
                  <a:cubicBezTo>
                    <a:pt x="57966" y="7144"/>
                    <a:pt x="-15377" y="186214"/>
                    <a:pt x="14151" y="401479"/>
                  </a:cubicBezTo>
                </a:path>
              </a:pathLst>
            </a:custGeom>
            <a:noFill/>
            <a:ln w="9525" cap="flat">
              <a:solidFill>
                <a:srgbClr val="4A821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ï$ļïḑè">
              <a:extLst>
                <a:ext uri="{FF2B5EF4-FFF2-40B4-BE49-F238E27FC236}">
                  <a16:creationId xmlns:a16="http://schemas.microsoft.com/office/drawing/2014/main" id="{2D8DB485-D041-447C-AF24-B8FBD2E32FDD}"/>
                </a:ext>
              </a:extLst>
            </p:cNvPr>
            <p:cNvSpPr/>
            <p:nvPr/>
          </p:nvSpPr>
          <p:spPr>
            <a:xfrm>
              <a:off x="6762539" y="4155675"/>
              <a:ext cx="130429" cy="72461"/>
            </a:xfrm>
            <a:custGeom>
              <a:avLst/>
              <a:gdLst>
                <a:gd name="connsiteX0" fmla="*/ 84296 w 85725"/>
                <a:gd name="connsiteY0" fmla="*/ 20107 h 47625"/>
                <a:gd name="connsiteX1" fmla="*/ 49054 w 85725"/>
                <a:gd name="connsiteY1" fmla="*/ 45824 h 47625"/>
                <a:gd name="connsiteX2" fmla="*/ 7144 w 85725"/>
                <a:gd name="connsiteY2" fmla="*/ 33442 h 47625"/>
                <a:gd name="connsiteX3" fmla="*/ 42386 w 85725"/>
                <a:gd name="connsiteY3" fmla="*/ 7724 h 47625"/>
                <a:gd name="connsiteX4" fmla="*/ 84296 w 85725"/>
                <a:gd name="connsiteY4" fmla="*/ 2010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4296" y="20107"/>
                  </a:moveTo>
                  <a:cubicBezTo>
                    <a:pt x="84296" y="20107"/>
                    <a:pt x="70009" y="42014"/>
                    <a:pt x="49054" y="45824"/>
                  </a:cubicBezTo>
                  <a:cubicBezTo>
                    <a:pt x="28099" y="49634"/>
                    <a:pt x="7144" y="33442"/>
                    <a:pt x="7144" y="33442"/>
                  </a:cubicBezTo>
                  <a:cubicBezTo>
                    <a:pt x="7144" y="33442"/>
                    <a:pt x="21431" y="11534"/>
                    <a:pt x="42386" y="7724"/>
                  </a:cubicBezTo>
                  <a:cubicBezTo>
                    <a:pt x="64294" y="3914"/>
                    <a:pt x="84296" y="20107"/>
                    <a:pt x="84296" y="20107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i$ḻíḍe">
              <a:extLst>
                <a:ext uri="{FF2B5EF4-FFF2-40B4-BE49-F238E27FC236}">
                  <a16:creationId xmlns:a16="http://schemas.microsoft.com/office/drawing/2014/main" id="{B107DE15-C14B-4F0F-8058-588AB3D14433}"/>
                </a:ext>
              </a:extLst>
            </p:cNvPr>
            <p:cNvSpPr/>
            <p:nvPr/>
          </p:nvSpPr>
          <p:spPr>
            <a:xfrm>
              <a:off x="6730657" y="4274511"/>
              <a:ext cx="130429" cy="72461"/>
            </a:xfrm>
            <a:custGeom>
              <a:avLst/>
              <a:gdLst>
                <a:gd name="connsiteX0" fmla="*/ 84296 w 85725"/>
                <a:gd name="connsiteY0" fmla="*/ 20107 h 47625"/>
                <a:gd name="connsiteX1" fmla="*/ 49054 w 85725"/>
                <a:gd name="connsiteY1" fmla="*/ 45824 h 47625"/>
                <a:gd name="connsiteX2" fmla="*/ 7144 w 85725"/>
                <a:gd name="connsiteY2" fmla="*/ 33442 h 47625"/>
                <a:gd name="connsiteX3" fmla="*/ 42386 w 85725"/>
                <a:gd name="connsiteY3" fmla="*/ 7724 h 47625"/>
                <a:gd name="connsiteX4" fmla="*/ 84296 w 85725"/>
                <a:gd name="connsiteY4" fmla="*/ 2010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47625">
                  <a:moveTo>
                    <a:pt x="84296" y="20107"/>
                  </a:moveTo>
                  <a:cubicBezTo>
                    <a:pt x="84296" y="20107"/>
                    <a:pt x="70009" y="42014"/>
                    <a:pt x="49054" y="45824"/>
                  </a:cubicBezTo>
                  <a:cubicBezTo>
                    <a:pt x="28099" y="49634"/>
                    <a:pt x="7144" y="33442"/>
                    <a:pt x="7144" y="33442"/>
                  </a:cubicBezTo>
                  <a:cubicBezTo>
                    <a:pt x="7144" y="33442"/>
                    <a:pt x="21431" y="11534"/>
                    <a:pt x="42386" y="7724"/>
                  </a:cubicBezTo>
                  <a:cubicBezTo>
                    <a:pt x="63341" y="3914"/>
                    <a:pt x="84296" y="20107"/>
                    <a:pt x="84296" y="20107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isḻíḍè">
              <a:extLst>
                <a:ext uri="{FF2B5EF4-FFF2-40B4-BE49-F238E27FC236}">
                  <a16:creationId xmlns:a16="http://schemas.microsoft.com/office/drawing/2014/main" id="{C22A4DF4-CACD-4B47-A6B2-4A24B6624F47}"/>
                </a:ext>
              </a:extLst>
            </p:cNvPr>
            <p:cNvSpPr/>
            <p:nvPr/>
          </p:nvSpPr>
          <p:spPr>
            <a:xfrm>
              <a:off x="6711818" y="4402273"/>
              <a:ext cx="101445" cy="57969"/>
            </a:xfrm>
            <a:custGeom>
              <a:avLst/>
              <a:gdLst>
                <a:gd name="connsiteX0" fmla="*/ 66199 w 66675"/>
                <a:gd name="connsiteY0" fmla="*/ 17097 h 38100"/>
                <a:gd name="connsiteX1" fmla="*/ 39529 w 66675"/>
                <a:gd name="connsiteY1" fmla="*/ 37099 h 38100"/>
                <a:gd name="connsiteX2" fmla="*/ 7144 w 66675"/>
                <a:gd name="connsiteY2" fmla="*/ 27574 h 38100"/>
                <a:gd name="connsiteX3" fmla="*/ 33814 w 66675"/>
                <a:gd name="connsiteY3" fmla="*/ 7572 h 38100"/>
                <a:gd name="connsiteX4" fmla="*/ 66199 w 66675"/>
                <a:gd name="connsiteY4" fmla="*/ 1709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66199" y="17097"/>
                  </a:moveTo>
                  <a:cubicBezTo>
                    <a:pt x="66199" y="17097"/>
                    <a:pt x="55721" y="34242"/>
                    <a:pt x="39529" y="37099"/>
                  </a:cubicBezTo>
                  <a:cubicBezTo>
                    <a:pt x="23336" y="39957"/>
                    <a:pt x="7144" y="27574"/>
                    <a:pt x="7144" y="27574"/>
                  </a:cubicBezTo>
                  <a:cubicBezTo>
                    <a:pt x="7144" y="27574"/>
                    <a:pt x="17621" y="10429"/>
                    <a:pt x="33814" y="7572"/>
                  </a:cubicBezTo>
                  <a:cubicBezTo>
                    <a:pt x="50959" y="4714"/>
                    <a:pt x="66199" y="17097"/>
                    <a:pt x="66199" y="17097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ïŝ1íḑe">
              <a:extLst>
                <a:ext uri="{FF2B5EF4-FFF2-40B4-BE49-F238E27FC236}">
                  <a16:creationId xmlns:a16="http://schemas.microsoft.com/office/drawing/2014/main" id="{6B6C00EB-E521-48B1-BBD0-1C581C1C3C12}"/>
                </a:ext>
              </a:extLst>
            </p:cNvPr>
            <p:cNvSpPr/>
            <p:nvPr/>
          </p:nvSpPr>
          <p:spPr>
            <a:xfrm>
              <a:off x="6682430" y="4146414"/>
              <a:ext cx="86953" cy="115937"/>
            </a:xfrm>
            <a:custGeom>
              <a:avLst/>
              <a:gdLst>
                <a:gd name="connsiteX0" fmla="*/ 55034 w 57150"/>
                <a:gd name="connsiteY0" fmla="*/ 69056 h 76200"/>
                <a:gd name="connsiteX1" fmla="*/ 15981 w 57150"/>
                <a:gd name="connsiteY1" fmla="*/ 50006 h 76200"/>
                <a:gd name="connsiteX2" fmla="*/ 8361 w 57150"/>
                <a:gd name="connsiteY2" fmla="*/ 7144 h 76200"/>
                <a:gd name="connsiteX3" fmla="*/ 47414 w 57150"/>
                <a:gd name="connsiteY3" fmla="*/ 26194 h 76200"/>
                <a:gd name="connsiteX4" fmla="*/ 55034 w 57150"/>
                <a:gd name="connsiteY4" fmla="*/ 690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5034" y="69056"/>
                  </a:moveTo>
                  <a:cubicBezTo>
                    <a:pt x="55034" y="69056"/>
                    <a:pt x="28364" y="67151"/>
                    <a:pt x="15981" y="50006"/>
                  </a:cubicBezTo>
                  <a:cubicBezTo>
                    <a:pt x="2646" y="32861"/>
                    <a:pt x="8361" y="7144"/>
                    <a:pt x="8361" y="7144"/>
                  </a:cubicBezTo>
                  <a:cubicBezTo>
                    <a:pt x="8361" y="7144"/>
                    <a:pt x="35031" y="9049"/>
                    <a:pt x="47414" y="26194"/>
                  </a:cubicBezTo>
                  <a:cubicBezTo>
                    <a:pt x="59796" y="43339"/>
                    <a:pt x="55034" y="69056"/>
                    <a:pt x="55034" y="69056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íŝľîḑê">
              <a:extLst>
                <a:ext uri="{FF2B5EF4-FFF2-40B4-BE49-F238E27FC236}">
                  <a16:creationId xmlns:a16="http://schemas.microsoft.com/office/drawing/2014/main" id="{667549DA-08B9-4514-AF27-888D3529D8D3}"/>
                </a:ext>
              </a:extLst>
            </p:cNvPr>
            <p:cNvSpPr/>
            <p:nvPr/>
          </p:nvSpPr>
          <p:spPr>
            <a:xfrm>
              <a:off x="6284299" y="3868165"/>
              <a:ext cx="289843" cy="115937"/>
            </a:xfrm>
            <a:custGeom>
              <a:avLst/>
              <a:gdLst>
                <a:gd name="connsiteX0" fmla="*/ 173831 w 190500"/>
                <a:gd name="connsiteY0" fmla="*/ 41434 h 76200"/>
                <a:gd name="connsiteX1" fmla="*/ 138589 w 190500"/>
                <a:gd name="connsiteY1" fmla="*/ 21431 h 76200"/>
                <a:gd name="connsiteX2" fmla="*/ 97631 w 190500"/>
                <a:gd name="connsiteY2" fmla="*/ 62389 h 76200"/>
                <a:gd name="connsiteX3" fmla="*/ 56674 w 190500"/>
                <a:gd name="connsiteY3" fmla="*/ 21431 h 76200"/>
                <a:gd name="connsiteX4" fmla="*/ 21431 w 1905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173831" y="41434"/>
                  </a:moveTo>
                  <a:cubicBezTo>
                    <a:pt x="166211" y="30004"/>
                    <a:pt x="153829" y="21431"/>
                    <a:pt x="138589" y="21431"/>
                  </a:cubicBezTo>
                  <a:cubicBezTo>
                    <a:pt x="115729" y="21431"/>
                    <a:pt x="97631" y="39529"/>
                    <a:pt x="97631" y="62389"/>
                  </a:cubicBezTo>
                  <a:cubicBezTo>
                    <a:pt x="97631" y="39529"/>
                    <a:pt x="79534" y="21431"/>
                    <a:pt x="56674" y="21431"/>
                  </a:cubicBezTo>
                  <a:cubicBezTo>
                    <a:pt x="41434" y="21431"/>
                    <a:pt x="29051" y="29051"/>
                    <a:pt x="21431" y="41434"/>
                  </a:cubicBezTo>
                </a:path>
              </a:pathLst>
            </a:custGeom>
            <a:noFill/>
            <a:ln w="28575" cap="rnd">
              <a:solidFill>
                <a:srgbClr val="4A8210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íṡļïḓé">
              <a:extLst>
                <a:ext uri="{FF2B5EF4-FFF2-40B4-BE49-F238E27FC236}">
                  <a16:creationId xmlns:a16="http://schemas.microsoft.com/office/drawing/2014/main" id="{8F612615-FF7C-421E-88A6-EFBB96A31DA4}"/>
                </a:ext>
              </a:extLst>
            </p:cNvPr>
            <p:cNvSpPr/>
            <p:nvPr/>
          </p:nvSpPr>
          <p:spPr>
            <a:xfrm>
              <a:off x="5495926" y="3492285"/>
              <a:ext cx="289843" cy="130429"/>
            </a:xfrm>
            <a:custGeom>
              <a:avLst/>
              <a:gdLst>
                <a:gd name="connsiteX0" fmla="*/ 170021 w 190500"/>
                <a:gd name="connsiteY0" fmla="*/ 69407 h 85725"/>
                <a:gd name="connsiteX1" fmla="*/ 140494 w 190500"/>
                <a:gd name="connsiteY1" fmla="*/ 41784 h 85725"/>
                <a:gd name="connsiteX2" fmla="*/ 90964 w 190500"/>
                <a:gd name="connsiteY2" fmla="*/ 72264 h 85725"/>
                <a:gd name="connsiteX3" fmla="*/ 60484 w 190500"/>
                <a:gd name="connsiteY3" fmla="*/ 22734 h 85725"/>
                <a:gd name="connsiteX4" fmla="*/ 21431 w 190500"/>
                <a:gd name="connsiteY4" fmla="*/ 3416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5725">
                  <a:moveTo>
                    <a:pt x="170021" y="69407"/>
                  </a:moveTo>
                  <a:cubicBezTo>
                    <a:pt x="166211" y="56072"/>
                    <a:pt x="154781" y="45595"/>
                    <a:pt x="140494" y="41784"/>
                  </a:cubicBezTo>
                  <a:cubicBezTo>
                    <a:pt x="118586" y="36070"/>
                    <a:pt x="96679" y="50357"/>
                    <a:pt x="90964" y="72264"/>
                  </a:cubicBezTo>
                  <a:cubicBezTo>
                    <a:pt x="96679" y="50357"/>
                    <a:pt x="82391" y="28450"/>
                    <a:pt x="60484" y="22734"/>
                  </a:cubicBezTo>
                  <a:cubicBezTo>
                    <a:pt x="46196" y="18925"/>
                    <a:pt x="31909" y="23687"/>
                    <a:pt x="21431" y="34164"/>
                  </a:cubicBezTo>
                </a:path>
              </a:pathLst>
            </a:custGeom>
            <a:noFill/>
            <a:ln w="28575" cap="rnd">
              <a:solidFill>
                <a:srgbClr val="4A8210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îsḻîďe">
              <a:extLst>
                <a:ext uri="{FF2B5EF4-FFF2-40B4-BE49-F238E27FC236}">
                  <a16:creationId xmlns:a16="http://schemas.microsoft.com/office/drawing/2014/main" id="{C5C02353-FF3D-4D99-B545-1FEEF9AAA847}"/>
                </a:ext>
              </a:extLst>
            </p:cNvPr>
            <p:cNvSpPr/>
            <p:nvPr/>
          </p:nvSpPr>
          <p:spPr>
            <a:xfrm>
              <a:off x="5348106" y="3307318"/>
              <a:ext cx="289843" cy="115937"/>
            </a:xfrm>
            <a:custGeom>
              <a:avLst/>
              <a:gdLst>
                <a:gd name="connsiteX0" fmla="*/ 173831 w 190500"/>
                <a:gd name="connsiteY0" fmla="*/ 41434 h 76200"/>
                <a:gd name="connsiteX1" fmla="*/ 138589 w 190500"/>
                <a:gd name="connsiteY1" fmla="*/ 21431 h 76200"/>
                <a:gd name="connsiteX2" fmla="*/ 97631 w 190500"/>
                <a:gd name="connsiteY2" fmla="*/ 62389 h 76200"/>
                <a:gd name="connsiteX3" fmla="*/ 56674 w 190500"/>
                <a:gd name="connsiteY3" fmla="*/ 21431 h 76200"/>
                <a:gd name="connsiteX4" fmla="*/ 21431 w 1905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173831" y="41434"/>
                  </a:moveTo>
                  <a:cubicBezTo>
                    <a:pt x="166211" y="30004"/>
                    <a:pt x="153829" y="21431"/>
                    <a:pt x="138589" y="21431"/>
                  </a:cubicBezTo>
                  <a:cubicBezTo>
                    <a:pt x="115729" y="21431"/>
                    <a:pt x="97631" y="39529"/>
                    <a:pt x="97631" y="62389"/>
                  </a:cubicBezTo>
                  <a:cubicBezTo>
                    <a:pt x="97631" y="39529"/>
                    <a:pt x="79534" y="21431"/>
                    <a:pt x="56674" y="21431"/>
                  </a:cubicBezTo>
                  <a:cubicBezTo>
                    <a:pt x="41434" y="21431"/>
                    <a:pt x="29051" y="29051"/>
                    <a:pt x="21431" y="41434"/>
                  </a:cubicBezTo>
                </a:path>
              </a:pathLst>
            </a:custGeom>
            <a:noFill/>
            <a:ln w="28575" cap="rnd">
              <a:solidFill>
                <a:srgbClr val="4A8210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$ḷíḑe">
              <a:extLst>
                <a:ext uri="{FF2B5EF4-FFF2-40B4-BE49-F238E27FC236}">
                  <a16:creationId xmlns:a16="http://schemas.microsoft.com/office/drawing/2014/main" id="{B641475B-B889-44A6-9D52-597F24509D90}"/>
                </a:ext>
              </a:extLst>
            </p:cNvPr>
            <p:cNvSpPr/>
            <p:nvPr/>
          </p:nvSpPr>
          <p:spPr>
            <a:xfrm>
              <a:off x="6046628" y="2563872"/>
              <a:ext cx="1144879" cy="1057926"/>
            </a:xfrm>
            <a:custGeom>
              <a:avLst/>
              <a:gdLst>
                <a:gd name="connsiteX0" fmla="*/ 47149 w 752475"/>
                <a:gd name="connsiteY0" fmla="*/ 86201 h 695325"/>
                <a:gd name="connsiteX1" fmla="*/ 48101 w 752475"/>
                <a:gd name="connsiteY1" fmla="*/ 73819 h 695325"/>
                <a:gd name="connsiteX2" fmla="*/ 7144 w 752475"/>
                <a:gd name="connsiteY2" fmla="*/ 12859 h 695325"/>
                <a:gd name="connsiteX3" fmla="*/ 7144 w 752475"/>
                <a:gd name="connsiteY3" fmla="*/ 7144 h 695325"/>
                <a:gd name="connsiteX4" fmla="*/ 99536 w 752475"/>
                <a:gd name="connsiteY4" fmla="*/ 7144 h 695325"/>
                <a:gd name="connsiteX5" fmla="*/ 746284 w 752475"/>
                <a:gd name="connsiteY5" fmla="*/ 590074 h 695325"/>
                <a:gd name="connsiteX6" fmla="*/ 750094 w 752475"/>
                <a:gd name="connsiteY6" fmla="*/ 695801 h 695325"/>
                <a:gd name="connsiteX7" fmla="*/ 689134 w 752475"/>
                <a:gd name="connsiteY7" fmla="*/ 618649 h 695325"/>
                <a:gd name="connsiteX8" fmla="*/ 696754 w 752475"/>
                <a:gd name="connsiteY8" fmla="*/ 589121 h 695325"/>
                <a:gd name="connsiteX9" fmla="*/ 656749 w 752475"/>
                <a:gd name="connsiteY9" fmla="*/ 537686 h 695325"/>
                <a:gd name="connsiteX10" fmla="*/ 656749 w 752475"/>
                <a:gd name="connsiteY10" fmla="*/ 536734 h 695325"/>
                <a:gd name="connsiteX11" fmla="*/ 643414 w 752475"/>
                <a:gd name="connsiteY11" fmla="*/ 485299 h 695325"/>
                <a:gd name="connsiteX12" fmla="*/ 643414 w 752475"/>
                <a:gd name="connsiteY12" fmla="*/ 484346 h 695325"/>
                <a:gd name="connsiteX13" fmla="*/ 100489 w 752475"/>
                <a:gd name="connsiteY13" fmla="*/ 87154 h 695325"/>
                <a:gd name="connsiteX14" fmla="*/ 52864 w 752475"/>
                <a:gd name="connsiteY14" fmla="*/ 87154 h 695325"/>
                <a:gd name="connsiteX15" fmla="*/ 47149 w 752475"/>
                <a:gd name="connsiteY15" fmla="*/ 86201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2475" h="695325">
                  <a:moveTo>
                    <a:pt x="47149" y="86201"/>
                  </a:moveTo>
                  <a:cubicBezTo>
                    <a:pt x="48101" y="82391"/>
                    <a:pt x="48101" y="78581"/>
                    <a:pt x="48101" y="73819"/>
                  </a:cubicBezTo>
                  <a:cubicBezTo>
                    <a:pt x="48101" y="46196"/>
                    <a:pt x="30956" y="23336"/>
                    <a:pt x="7144" y="12859"/>
                  </a:cubicBezTo>
                  <a:lnTo>
                    <a:pt x="7144" y="7144"/>
                  </a:lnTo>
                  <a:cubicBezTo>
                    <a:pt x="7144" y="7144"/>
                    <a:pt x="97631" y="7144"/>
                    <a:pt x="99536" y="7144"/>
                  </a:cubicBezTo>
                  <a:cubicBezTo>
                    <a:pt x="435769" y="7144"/>
                    <a:pt x="712946" y="263366"/>
                    <a:pt x="746284" y="590074"/>
                  </a:cubicBezTo>
                  <a:cubicBezTo>
                    <a:pt x="746284" y="590074"/>
                    <a:pt x="750094" y="641509"/>
                    <a:pt x="750094" y="695801"/>
                  </a:cubicBezTo>
                  <a:cubicBezTo>
                    <a:pt x="750094" y="658654"/>
                    <a:pt x="725329" y="627221"/>
                    <a:pt x="689134" y="618649"/>
                  </a:cubicBezTo>
                  <a:cubicBezTo>
                    <a:pt x="694849" y="609124"/>
                    <a:pt x="696754" y="600551"/>
                    <a:pt x="696754" y="589121"/>
                  </a:cubicBezTo>
                  <a:cubicBezTo>
                    <a:pt x="696754" y="564356"/>
                    <a:pt x="679609" y="542449"/>
                    <a:pt x="656749" y="537686"/>
                  </a:cubicBezTo>
                  <a:lnTo>
                    <a:pt x="656749" y="536734"/>
                  </a:lnTo>
                  <a:cubicBezTo>
                    <a:pt x="653891" y="515779"/>
                    <a:pt x="643414" y="485299"/>
                    <a:pt x="643414" y="485299"/>
                  </a:cubicBezTo>
                  <a:lnTo>
                    <a:pt x="643414" y="484346"/>
                  </a:lnTo>
                  <a:cubicBezTo>
                    <a:pt x="570071" y="253841"/>
                    <a:pt x="354806" y="87154"/>
                    <a:pt x="100489" y="87154"/>
                  </a:cubicBezTo>
                  <a:lnTo>
                    <a:pt x="52864" y="87154"/>
                  </a:lnTo>
                  <a:lnTo>
                    <a:pt x="47149" y="86201"/>
                  </a:ln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i$ľîḑé">
              <a:extLst>
                <a:ext uri="{FF2B5EF4-FFF2-40B4-BE49-F238E27FC236}">
                  <a16:creationId xmlns:a16="http://schemas.microsoft.com/office/drawing/2014/main" id="{6A3EF355-47F2-4FF4-AE4F-2A878CF8E69F}"/>
                </a:ext>
              </a:extLst>
            </p:cNvPr>
            <p:cNvSpPr/>
            <p:nvPr/>
          </p:nvSpPr>
          <p:spPr>
            <a:xfrm>
              <a:off x="6075612" y="2810238"/>
              <a:ext cx="855036" cy="579686"/>
            </a:xfrm>
            <a:custGeom>
              <a:avLst/>
              <a:gdLst>
                <a:gd name="connsiteX0" fmla="*/ 479584 w 561975"/>
                <a:gd name="connsiteY0" fmla="*/ 350044 h 381000"/>
                <a:gd name="connsiteX1" fmla="*/ 467201 w 561975"/>
                <a:gd name="connsiteY1" fmla="*/ 350044 h 381000"/>
                <a:gd name="connsiteX2" fmla="*/ 466249 w 561975"/>
                <a:gd name="connsiteY2" fmla="*/ 344329 h 381000"/>
                <a:gd name="connsiteX3" fmla="*/ 441484 w 561975"/>
                <a:gd name="connsiteY3" fmla="*/ 295751 h 381000"/>
                <a:gd name="connsiteX4" fmla="*/ 122396 w 561975"/>
                <a:gd name="connsiteY4" fmla="*/ 86201 h 381000"/>
                <a:gd name="connsiteX5" fmla="*/ 69056 w 561975"/>
                <a:gd name="connsiteY5" fmla="*/ 85249 h 381000"/>
                <a:gd name="connsiteX6" fmla="*/ 65246 w 561975"/>
                <a:gd name="connsiteY6" fmla="*/ 86201 h 381000"/>
                <a:gd name="connsiteX7" fmla="*/ 7144 w 561975"/>
                <a:gd name="connsiteY7" fmla="*/ 34766 h 381000"/>
                <a:gd name="connsiteX8" fmla="*/ 16669 w 561975"/>
                <a:gd name="connsiteY8" fmla="*/ 7144 h 381000"/>
                <a:gd name="connsiteX9" fmla="*/ 76676 w 561975"/>
                <a:gd name="connsiteY9" fmla="*/ 7144 h 381000"/>
                <a:gd name="connsiteX10" fmla="*/ 537686 w 561975"/>
                <a:gd name="connsiteY10" fmla="*/ 311944 h 381000"/>
                <a:gd name="connsiteX11" fmla="*/ 558641 w 561975"/>
                <a:gd name="connsiteY11" fmla="*/ 376714 h 381000"/>
                <a:gd name="connsiteX12" fmla="*/ 557689 w 561975"/>
                <a:gd name="connsiteY12" fmla="*/ 377666 h 381000"/>
                <a:gd name="connsiteX13" fmla="*/ 479584 w 561975"/>
                <a:gd name="connsiteY13" fmla="*/ 3500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975" h="381000">
                  <a:moveTo>
                    <a:pt x="479584" y="350044"/>
                  </a:moveTo>
                  <a:cubicBezTo>
                    <a:pt x="475774" y="350044"/>
                    <a:pt x="470059" y="350044"/>
                    <a:pt x="467201" y="350044"/>
                  </a:cubicBezTo>
                  <a:lnTo>
                    <a:pt x="466249" y="344329"/>
                  </a:lnTo>
                  <a:cubicBezTo>
                    <a:pt x="459581" y="321469"/>
                    <a:pt x="441484" y="295751"/>
                    <a:pt x="441484" y="295751"/>
                  </a:cubicBezTo>
                  <a:cubicBezTo>
                    <a:pt x="377666" y="180499"/>
                    <a:pt x="259556" y="99536"/>
                    <a:pt x="122396" y="86201"/>
                  </a:cubicBezTo>
                  <a:cubicBezTo>
                    <a:pt x="122396" y="86201"/>
                    <a:pt x="88106" y="85249"/>
                    <a:pt x="69056" y="85249"/>
                  </a:cubicBezTo>
                  <a:lnTo>
                    <a:pt x="65246" y="86201"/>
                  </a:lnTo>
                  <a:cubicBezTo>
                    <a:pt x="55721" y="61436"/>
                    <a:pt x="34766" y="41434"/>
                    <a:pt x="7144" y="34766"/>
                  </a:cubicBezTo>
                  <a:cubicBezTo>
                    <a:pt x="12859" y="27146"/>
                    <a:pt x="16669" y="17621"/>
                    <a:pt x="16669" y="7144"/>
                  </a:cubicBezTo>
                  <a:lnTo>
                    <a:pt x="76676" y="7144"/>
                  </a:lnTo>
                  <a:cubicBezTo>
                    <a:pt x="295751" y="7144"/>
                    <a:pt x="469106" y="143351"/>
                    <a:pt x="537686" y="311944"/>
                  </a:cubicBezTo>
                  <a:cubicBezTo>
                    <a:pt x="537686" y="311944"/>
                    <a:pt x="553879" y="345281"/>
                    <a:pt x="558641" y="376714"/>
                  </a:cubicBezTo>
                  <a:lnTo>
                    <a:pt x="557689" y="377666"/>
                  </a:lnTo>
                  <a:cubicBezTo>
                    <a:pt x="534829" y="360521"/>
                    <a:pt x="509111" y="350044"/>
                    <a:pt x="479584" y="350044"/>
                  </a:cubicBezTo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íṡļîḑê">
              <a:extLst>
                <a:ext uri="{FF2B5EF4-FFF2-40B4-BE49-F238E27FC236}">
                  <a16:creationId xmlns:a16="http://schemas.microsoft.com/office/drawing/2014/main" id="{46BD35B2-5A22-4A8B-BFEF-566C8632EBE0}"/>
                </a:ext>
              </a:extLst>
            </p:cNvPr>
            <p:cNvSpPr/>
            <p:nvPr/>
          </p:nvSpPr>
          <p:spPr>
            <a:xfrm>
              <a:off x="6071265" y="2687054"/>
              <a:ext cx="985466" cy="739099"/>
            </a:xfrm>
            <a:custGeom>
              <a:avLst/>
              <a:gdLst>
                <a:gd name="connsiteX0" fmla="*/ 641509 w 647700"/>
                <a:gd name="connsiteY0" fmla="*/ 457676 h 485775"/>
                <a:gd name="connsiteX1" fmla="*/ 642461 w 647700"/>
                <a:gd name="connsiteY1" fmla="*/ 457676 h 485775"/>
                <a:gd name="connsiteX2" fmla="*/ 629126 w 647700"/>
                <a:gd name="connsiteY2" fmla="*/ 456724 h 485775"/>
                <a:gd name="connsiteX3" fmla="*/ 582454 w 647700"/>
                <a:gd name="connsiteY3" fmla="*/ 484346 h 485775"/>
                <a:gd name="connsiteX4" fmla="*/ 558641 w 647700"/>
                <a:gd name="connsiteY4" fmla="*/ 457676 h 485775"/>
                <a:gd name="connsiteX5" fmla="*/ 559594 w 647700"/>
                <a:gd name="connsiteY5" fmla="*/ 456724 h 485775"/>
                <a:gd name="connsiteX6" fmla="*/ 538639 w 647700"/>
                <a:gd name="connsiteY6" fmla="*/ 391954 h 485775"/>
                <a:gd name="connsiteX7" fmla="*/ 77629 w 647700"/>
                <a:gd name="connsiteY7" fmla="*/ 87154 h 485775"/>
                <a:gd name="connsiteX8" fmla="*/ 17621 w 647700"/>
                <a:gd name="connsiteY8" fmla="*/ 87154 h 485775"/>
                <a:gd name="connsiteX9" fmla="*/ 7144 w 647700"/>
                <a:gd name="connsiteY9" fmla="*/ 55721 h 485775"/>
                <a:gd name="connsiteX10" fmla="*/ 8096 w 647700"/>
                <a:gd name="connsiteY10" fmla="*/ 55721 h 485775"/>
                <a:gd name="connsiteX11" fmla="*/ 29051 w 647700"/>
                <a:gd name="connsiteY11" fmla="*/ 8096 h 485775"/>
                <a:gd name="connsiteX12" fmla="*/ 29051 w 647700"/>
                <a:gd name="connsiteY12" fmla="*/ 7144 h 485775"/>
                <a:gd name="connsiteX13" fmla="*/ 35719 w 647700"/>
                <a:gd name="connsiteY13" fmla="*/ 8096 h 485775"/>
                <a:gd name="connsiteX14" fmla="*/ 83344 w 647700"/>
                <a:gd name="connsiteY14" fmla="*/ 8096 h 485775"/>
                <a:gd name="connsiteX15" fmla="*/ 626269 w 647700"/>
                <a:gd name="connsiteY15" fmla="*/ 405289 h 485775"/>
                <a:gd name="connsiteX16" fmla="*/ 626269 w 647700"/>
                <a:gd name="connsiteY16" fmla="*/ 406241 h 485775"/>
                <a:gd name="connsiteX17" fmla="*/ 641509 w 647700"/>
                <a:gd name="connsiteY17" fmla="*/ 457676 h 485775"/>
                <a:gd name="connsiteX18" fmla="*/ 641509 w 647700"/>
                <a:gd name="connsiteY18" fmla="*/ 457676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485775">
                  <a:moveTo>
                    <a:pt x="641509" y="457676"/>
                  </a:moveTo>
                  <a:lnTo>
                    <a:pt x="642461" y="457676"/>
                  </a:lnTo>
                  <a:cubicBezTo>
                    <a:pt x="638651" y="456724"/>
                    <a:pt x="632936" y="456724"/>
                    <a:pt x="629126" y="456724"/>
                  </a:cubicBezTo>
                  <a:cubicBezTo>
                    <a:pt x="609124" y="456724"/>
                    <a:pt x="591979" y="469106"/>
                    <a:pt x="582454" y="484346"/>
                  </a:cubicBezTo>
                  <a:cubicBezTo>
                    <a:pt x="575786" y="473869"/>
                    <a:pt x="568166" y="466249"/>
                    <a:pt x="558641" y="457676"/>
                  </a:cubicBezTo>
                  <a:lnTo>
                    <a:pt x="559594" y="456724"/>
                  </a:lnTo>
                  <a:cubicBezTo>
                    <a:pt x="553879" y="425291"/>
                    <a:pt x="538639" y="391954"/>
                    <a:pt x="538639" y="391954"/>
                  </a:cubicBezTo>
                  <a:cubicBezTo>
                    <a:pt x="470059" y="225266"/>
                    <a:pt x="295751" y="87154"/>
                    <a:pt x="77629" y="87154"/>
                  </a:cubicBezTo>
                  <a:lnTo>
                    <a:pt x="17621" y="87154"/>
                  </a:lnTo>
                  <a:cubicBezTo>
                    <a:pt x="17621" y="74771"/>
                    <a:pt x="13811" y="64294"/>
                    <a:pt x="7144" y="55721"/>
                  </a:cubicBezTo>
                  <a:lnTo>
                    <a:pt x="8096" y="55721"/>
                  </a:lnTo>
                  <a:cubicBezTo>
                    <a:pt x="25241" y="42386"/>
                    <a:pt x="29051" y="8096"/>
                    <a:pt x="29051" y="8096"/>
                  </a:cubicBezTo>
                  <a:cubicBezTo>
                    <a:pt x="29051" y="7144"/>
                    <a:pt x="29051" y="7144"/>
                    <a:pt x="29051" y="7144"/>
                  </a:cubicBezTo>
                  <a:lnTo>
                    <a:pt x="35719" y="8096"/>
                  </a:lnTo>
                  <a:lnTo>
                    <a:pt x="83344" y="8096"/>
                  </a:lnTo>
                  <a:cubicBezTo>
                    <a:pt x="337661" y="8096"/>
                    <a:pt x="553879" y="174784"/>
                    <a:pt x="626269" y="405289"/>
                  </a:cubicBezTo>
                  <a:lnTo>
                    <a:pt x="626269" y="406241"/>
                  </a:lnTo>
                  <a:cubicBezTo>
                    <a:pt x="628174" y="406241"/>
                    <a:pt x="638651" y="434816"/>
                    <a:pt x="641509" y="457676"/>
                  </a:cubicBezTo>
                  <a:lnTo>
                    <a:pt x="641509" y="457676"/>
                  </a:lnTo>
                  <a:close/>
                </a:path>
              </a:pathLst>
            </a:custGeom>
            <a:solidFill>
              <a:srgbClr val="FF7474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iŝļïde">
              <a:extLst>
                <a:ext uri="{FF2B5EF4-FFF2-40B4-BE49-F238E27FC236}">
                  <a16:creationId xmlns:a16="http://schemas.microsoft.com/office/drawing/2014/main" id="{8E52C775-1295-4D40-864F-F73425443453}"/>
                </a:ext>
              </a:extLst>
            </p:cNvPr>
            <p:cNvSpPr/>
            <p:nvPr/>
          </p:nvSpPr>
          <p:spPr>
            <a:xfrm>
              <a:off x="6611821" y="3308768"/>
              <a:ext cx="637654" cy="260859"/>
            </a:xfrm>
            <a:custGeom>
              <a:avLst/>
              <a:gdLst>
                <a:gd name="connsiteX0" fmla="*/ 330041 w 419100"/>
                <a:gd name="connsiteY0" fmla="*/ 172879 h 171450"/>
                <a:gd name="connsiteX1" fmla="*/ 90011 w 419100"/>
                <a:gd name="connsiteY1" fmla="*/ 172879 h 171450"/>
                <a:gd name="connsiteX2" fmla="*/ 7144 w 419100"/>
                <a:gd name="connsiteY2" fmla="*/ 90011 h 171450"/>
                <a:gd name="connsiteX3" fmla="*/ 7144 w 419100"/>
                <a:gd name="connsiteY3" fmla="*/ 90011 h 171450"/>
                <a:gd name="connsiteX4" fmla="*/ 90011 w 419100"/>
                <a:gd name="connsiteY4" fmla="*/ 7144 h 171450"/>
                <a:gd name="connsiteX5" fmla="*/ 330041 w 419100"/>
                <a:gd name="connsiteY5" fmla="*/ 7144 h 171450"/>
                <a:gd name="connsiteX6" fmla="*/ 412909 w 419100"/>
                <a:gd name="connsiteY6" fmla="*/ 90011 h 171450"/>
                <a:gd name="connsiteX7" fmla="*/ 412909 w 419100"/>
                <a:gd name="connsiteY7" fmla="*/ 90011 h 171450"/>
                <a:gd name="connsiteX8" fmla="*/ 330041 w 419100"/>
                <a:gd name="connsiteY8" fmla="*/ 17287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100" h="171450">
                  <a:moveTo>
                    <a:pt x="330041" y="172879"/>
                  </a:moveTo>
                  <a:lnTo>
                    <a:pt x="90011" y="172879"/>
                  </a:lnTo>
                  <a:cubicBezTo>
                    <a:pt x="44291" y="172879"/>
                    <a:pt x="7144" y="135731"/>
                    <a:pt x="7144" y="90011"/>
                  </a:cubicBezTo>
                  <a:lnTo>
                    <a:pt x="7144" y="90011"/>
                  </a:lnTo>
                  <a:cubicBezTo>
                    <a:pt x="7144" y="44291"/>
                    <a:pt x="44291" y="7144"/>
                    <a:pt x="90011" y="7144"/>
                  </a:cubicBezTo>
                  <a:lnTo>
                    <a:pt x="330041" y="7144"/>
                  </a:lnTo>
                  <a:cubicBezTo>
                    <a:pt x="375761" y="7144"/>
                    <a:pt x="412909" y="44291"/>
                    <a:pt x="412909" y="90011"/>
                  </a:cubicBezTo>
                  <a:lnTo>
                    <a:pt x="412909" y="90011"/>
                  </a:lnTo>
                  <a:cubicBezTo>
                    <a:pt x="412909" y="134779"/>
                    <a:pt x="375761" y="172879"/>
                    <a:pt x="330041" y="1728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îśľíďè">
              <a:extLst>
                <a:ext uri="{FF2B5EF4-FFF2-40B4-BE49-F238E27FC236}">
                  <a16:creationId xmlns:a16="http://schemas.microsoft.com/office/drawing/2014/main" id="{D2F0D223-9AF8-43EC-B6BB-A638F27E5B33}"/>
                </a:ext>
              </a:extLst>
            </p:cNvPr>
            <p:cNvSpPr/>
            <p:nvPr/>
          </p:nvSpPr>
          <p:spPr>
            <a:xfrm>
              <a:off x="6772685" y="3181237"/>
              <a:ext cx="449256" cy="202890"/>
            </a:xfrm>
            <a:custGeom>
              <a:avLst/>
              <a:gdLst>
                <a:gd name="connsiteX0" fmla="*/ 233839 w 295275"/>
                <a:gd name="connsiteY0" fmla="*/ 129064 h 133350"/>
                <a:gd name="connsiteX1" fmla="*/ 68104 w 295275"/>
                <a:gd name="connsiteY1" fmla="*/ 129064 h 133350"/>
                <a:gd name="connsiteX2" fmla="*/ 7144 w 295275"/>
                <a:gd name="connsiteY2" fmla="*/ 68104 h 133350"/>
                <a:gd name="connsiteX3" fmla="*/ 7144 w 295275"/>
                <a:gd name="connsiteY3" fmla="*/ 68104 h 133350"/>
                <a:gd name="connsiteX4" fmla="*/ 68104 w 295275"/>
                <a:gd name="connsiteY4" fmla="*/ 7144 h 133350"/>
                <a:gd name="connsiteX5" fmla="*/ 233839 w 295275"/>
                <a:gd name="connsiteY5" fmla="*/ 7144 h 133350"/>
                <a:gd name="connsiteX6" fmla="*/ 294799 w 295275"/>
                <a:gd name="connsiteY6" fmla="*/ 68104 h 133350"/>
                <a:gd name="connsiteX7" fmla="*/ 294799 w 295275"/>
                <a:gd name="connsiteY7" fmla="*/ 68104 h 133350"/>
                <a:gd name="connsiteX8" fmla="*/ 233839 w 295275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33350">
                  <a:moveTo>
                    <a:pt x="233839" y="129064"/>
                  </a:moveTo>
                  <a:lnTo>
                    <a:pt x="68104" y="129064"/>
                  </a:lnTo>
                  <a:cubicBezTo>
                    <a:pt x="34766" y="129064"/>
                    <a:pt x="7144" y="101441"/>
                    <a:pt x="7144" y="68104"/>
                  </a:cubicBezTo>
                  <a:lnTo>
                    <a:pt x="7144" y="68104"/>
                  </a:lnTo>
                  <a:cubicBezTo>
                    <a:pt x="7144" y="34766"/>
                    <a:pt x="34766" y="7144"/>
                    <a:pt x="68104" y="7144"/>
                  </a:cubicBezTo>
                  <a:lnTo>
                    <a:pt x="233839" y="7144"/>
                  </a:lnTo>
                  <a:cubicBezTo>
                    <a:pt x="267176" y="7144"/>
                    <a:pt x="294799" y="34766"/>
                    <a:pt x="294799" y="68104"/>
                  </a:cubicBezTo>
                  <a:lnTo>
                    <a:pt x="294799" y="68104"/>
                  </a:lnTo>
                  <a:cubicBezTo>
                    <a:pt x="294799" y="102394"/>
                    <a:pt x="267176" y="129064"/>
                    <a:pt x="233839" y="1290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í$ḻidè">
              <a:extLst>
                <a:ext uri="{FF2B5EF4-FFF2-40B4-BE49-F238E27FC236}">
                  <a16:creationId xmlns:a16="http://schemas.microsoft.com/office/drawing/2014/main" id="{DF9D73BA-2C9D-432D-9BCF-3225F35DBE38}"/>
                </a:ext>
              </a:extLst>
            </p:cNvPr>
            <p:cNvSpPr/>
            <p:nvPr/>
          </p:nvSpPr>
          <p:spPr>
            <a:xfrm>
              <a:off x="7006007" y="3504411"/>
              <a:ext cx="333319" cy="144921"/>
            </a:xfrm>
            <a:custGeom>
              <a:avLst/>
              <a:gdLst>
                <a:gd name="connsiteX0" fmla="*/ 174784 w 219075"/>
                <a:gd name="connsiteY0" fmla="*/ 90964 h 95250"/>
                <a:gd name="connsiteX1" fmla="*/ 49054 w 219075"/>
                <a:gd name="connsiteY1" fmla="*/ 90964 h 95250"/>
                <a:gd name="connsiteX2" fmla="*/ 7144 w 219075"/>
                <a:gd name="connsiteY2" fmla="*/ 49054 h 95250"/>
                <a:gd name="connsiteX3" fmla="*/ 7144 w 219075"/>
                <a:gd name="connsiteY3" fmla="*/ 49054 h 95250"/>
                <a:gd name="connsiteX4" fmla="*/ 49054 w 219075"/>
                <a:gd name="connsiteY4" fmla="*/ 7144 h 95250"/>
                <a:gd name="connsiteX5" fmla="*/ 174784 w 219075"/>
                <a:gd name="connsiteY5" fmla="*/ 7144 h 95250"/>
                <a:gd name="connsiteX6" fmla="*/ 216694 w 219075"/>
                <a:gd name="connsiteY6" fmla="*/ 49054 h 95250"/>
                <a:gd name="connsiteX7" fmla="*/ 216694 w 219075"/>
                <a:gd name="connsiteY7" fmla="*/ 49054 h 95250"/>
                <a:gd name="connsiteX8" fmla="*/ 174784 w 219075"/>
                <a:gd name="connsiteY8" fmla="*/ 9096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95250">
                  <a:moveTo>
                    <a:pt x="174784" y="90964"/>
                  </a:moveTo>
                  <a:lnTo>
                    <a:pt x="49054" y="90964"/>
                  </a:lnTo>
                  <a:cubicBezTo>
                    <a:pt x="26194" y="90964"/>
                    <a:pt x="7144" y="71914"/>
                    <a:pt x="7144" y="49054"/>
                  </a:cubicBezTo>
                  <a:lnTo>
                    <a:pt x="7144" y="49054"/>
                  </a:lnTo>
                  <a:cubicBezTo>
                    <a:pt x="7144" y="26194"/>
                    <a:pt x="26194" y="7144"/>
                    <a:pt x="49054" y="7144"/>
                  </a:cubicBezTo>
                  <a:lnTo>
                    <a:pt x="174784" y="7144"/>
                  </a:lnTo>
                  <a:cubicBezTo>
                    <a:pt x="197644" y="7144"/>
                    <a:pt x="216694" y="26194"/>
                    <a:pt x="216694" y="49054"/>
                  </a:cubicBezTo>
                  <a:lnTo>
                    <a:pt x="216694" y="49054"/>
                  </a:lnTo>
                  <a:cubicBezTo>
                    <a:pt x="216694" y="71914"/>
                    <a:pt x="197644" y="90964"/>
                    <a:pt x="174784" y="909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íş1íḋè">
              <a:extLst>
                <a:ext uri="{FF2B5EF4-FFF2-40B4-BE49-F238E27FC236}">
                  <a16:creationId xmlns:a16="http://schemas.microsoft.com/office/drawing/2014/main" id="{E2A32F66-A332-4B53-91FC-38F952DCA942}"/>
                </a:ext>
              </a:extLst>
            </p:cNvPr>
            <p:cNvSpPr/>
            <p:nvPr/>
          </p:nvSpPr>
          <p:spPr>
            <a:xfrm>
              <a:off x="5606066" y="2717489"/>
              <a:ext cx="637654" cy="260859"/>
            </a:xfrm>
            <a:custGeom>
              <a:avLst/>
              <a:gdLst>
                <a:gd name="connsiteX0" fmla="*/ 330041 w 419100"/>
                <a:gd name="connsiteY0" fmla="*/ 172879 h 171450"/>
                <a:gd name="connsiteX1" fmla="*/ 90011 w 419100"/>
                <a:gd name="connsiteY1" fmla="*/ 172879 h 171450"/>
                <a:gd name="connsiteX2" fmla="*/ 7144 w 419100"/>
                <a:gd name="connsiteY2" fmla="*/ 90011 h 171450"/>
                <a:gd name="connsiteX3" fmla="*/ 7144 w 419100"/>
                <a:gd name="connsiteY3" fmla="*/ 90011 h 171450"/>
                <a:gd name="connsiteX4" fmla="*/ 90011 w 419100"/>
                <a:gd name="connsiteY4" fmla="*/ 7144 h 171450"/>
                <a:gd name="connsiteX5" fmla="*/ 330041 w 419100"/>
                <a:gd name="connsiteY5" fmla="*/ 7144 h 171450"/>
                <a:gd name="connsiteX6" fmla="*/ 412909 w 419100"/>
                <a:gd name="connsiteY6" fmla="*/ 90011 h 171450"/>
                <a:gd name="connsiteX7" fmla="*/ 412909 w 419100"/>
                <a:gd name="connsiteY7" fmla="*/ 90011 h 171450"/>
                <a:gd name="connsiteX8" fmla="*/ 330041 w 419100"/>
                <a:gd name="connsiteY8" fmla="*/ 17287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100" h="171450">
                  <a:moveTo>
                    <a:pt x="330041" y="172879"/>
                  </a:moveTo>
                  <a:lnTo>
                    <a:pt x="90011" y="172879"/>
                  </a:lnTo>
                  <a:cubicBezTo>
                    <a:pt x="44291" y="172879"/>
                    <a:pt x="7144" y="135731"/>
                    <a:pt x="7144" y="90011"/>
                  </a:cubicBezTo>
                  <a:lnTo>
                    <a:pt x="7144" y="90011"/>
                  </a:lnTo>
                  <a:cubicBezTo>
                    <a:pt x="7144" y="44291"/>
                    <a:pt x="44291" y="7144"/>
                    <a:pt x="90011" y="7144"/>
                  </a:cubicBezTo>
                  <a:lnTo>
                    <a:pt x="330041" y="7144"/>
                  </a:lnTo>
                  <a:cubicBezTo>
                    <a:pt x="375761" y="7144"/>
                    <a:pt x="412909" y="44291"/>
                    <a:pt x="412909" y="90011"/>
                  </a:cubicBezTo>
                  <a:lnTo>
                    <a:pt x="412909" y="90011"/>
                  </a:lnTo>
                  <a:cubicBezTo>
                    <a:pt x="412909" y="135731"/>
                    <a:pt x="375761" y="172879"/>
                    <a:pt x="330041" y="1728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îŝḷiḍè">
              <a:extLst>
                <a:ext uri="{FF2B5EF4-FFF2-40B4-BE49-F238E27FC236}">
                  <a16:creationId xmlns:a16="http://schemas.microsoft.com/office/drawing/2014/main" id="{8CC5EAFF-3A04-4B53-AC68-C0FDD90D677F}"/>
                </a:ext>
              </a:extLst>
            </p:cNvPr>
            <p:cNvSpPr/>
            <p:nvPr/>
          </p:nvSpPr>
          <p:spPr>
            <a:xfrm>
              <a:off x="5737946" y="2562422"/>
              <a:ext cx="449256" cy="202890"/>
            </a:xfrm>
            <a:custGeom>
              <a:avLst/>
              <a:gdLst>
                <a:gd name="connsiteX0" fmla="*/ 233839 w 295275"/>
                <a:gd name="connsiteY0" fmla="*/ 129064 h 133350"/>
                <a:gd name="connsiteX1" fmla="*/ 68104 w 295275"/>
                <a:gd name="connsiteY1" fmla="*/ 129064 h 133350"/>
                <a:gd name="connsiteX2" fmla="*/ 7144 w 295275"/>
                <a:gd name="connsiteY2" fmla="*/ 68104 h 133350"/>
                <a:gd name="connsiteX3" fmla="*/ 7144 w 295275"/>
                <a:gd name="connsiteY3" fmla="*/ 68104 h 133350"/>
                <a:gd name="connsiteX4" fmla="*/ 68104 w 295275"/>
                <a:gd name="connsiteY4" fmla="*/ 7144 h 133350"/>
                <a:gd name="connsiteX5" fmla="*/ 233839 w 295275"/>
                <a:gd name="connsiteY5" fmla="*/ 7144 h 133350"/>
                <a:gd name="connsiteX6" fmla="*/ 294799 w 295275"/>
                <a:gd name="connsiteY6" fmla="*/ 68104 h 133350"/>
                <a:gd name="connsiteX7" fmla="*/ 294799 w 295275"/>
                <a:gd name="connsiteY7" fmla="*/ 68104 h 133350"/>
                <a:gd name="connsiteX8" fmla="*/ 233839 w 295275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33350">
                  <a:moveTo>
                    <a:pt x="233839" y="129064"/>
                  </a:moveTo>
                  <a:lnTo>
                    <a:pt x="68104" y="129064"/>
                  </a:lnTo>
                  <a:cubicBezTo>
                    <a:pt x="34766" y="129064"/>
                    <a:pt x="7144" y="101441"/>
                    <a:pt x="7144" y="68104"/>
                  </a:cubicBezTo>
                  <a:lnTo>
                    <a:pt x="7144" y="68104"/>
                  </a:lnTo>
                  <a:cubicBezTo>
                    <a:pt x="7144" y="34766"/>
                    <a:pt x="34766" y="7144"/>
                    <a:pt x="68104" y="7144"/>
                  </a:cubicBezTo>
                  <a:lnTo>
                    <a:pt x="233839" y="7144"/>
                  </a:lnTo>
                  <a:cubicBezTo>
                    <a:pt x="267176" y="7144"/>
                    <a:pt x="294799" y="34766"/>
                    <a:pt x="294799" y="68104"/>
                  </a:cubicBezTo>
                  <a:lnTo>
                    <a:pt x="294799" y="68104"/>
                  </a:lnTo>
                  <a:cubicBezTo>
                    <a:pt x="294799" y="101441"/>
                    <a:pt x="267176" y="129064"/>
                    <a:pt x="233839" y="1290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iSļïḑe">
              <a:extLst>
                <a:ext uri="{FF2B5EF4-FFF2-40B4-BE49-F238E27FC236}">
                  <a16:creationId xmlns:a16="http://schemas.microsoft.com/office/drawing/2014/main" id="{2BBAEBB3-8366-4D00-AF60-7BA1BCB5D884}"/>
                </a:ext>
              </a:extLst>
            </p:cNvPr>
            <p:cNvSpPr/>
            <p:nvPr/>
          </p:nvSpPr>
          <p:spPr>
            <a:xfrm>
              <a:off x="5932140" y="2485614"/>
              <a:ext cx="217382" cy="144921"/>
            </a:xfrm>
            <a:custGeom>
              <a:avLst/>
              <a:gdLst>
                <a:gd name="connsiteX0" fmla="*/ 96679 w 142875"/>
                <a:gd name="connsiteY0" fmla="*/ 89059 h 95250"/>
                <a:gd name="connsiteX1" fmla="*/ 48101 w 142875"/>
                <a:gd name="connsiteY1" fmla="*/ 89059 h 95250"/>
                <a:gd name="connsiteX2" fmla="*/ 7144 w 142875"/>
                <a:gd name="connsiteY2" fmla="*/ 48101 h 95250"/>
                <a:gd name="connsiteX3" fmla="*/ 7144 w 142875"/>
                <a:gd name="connsiteY3" fmla="*/ 48101 h 95250"/>
                <a:gd name="connsiteX4" fmla="*/ 48101 w 142875"/>
                <a:gd name="connsiteY4" fmla="*/ 7144 h 95250"/>
                <a:gd name="connsiteX5" fmla="*/ 96679 w 142875"/>
                <a:gd name="connsiteY5" fmla="*/ 7144 h 95250"/>
                <a:gd name="connsiteX6" fmla="*/ 137636 w 142875"/>
                <a:gd name="connsiteY6" fmla="*/ 48101 h 95250"/>
                <a:gd name="connsiteX7" fmla="*/ 137636 w 142875"/>
                <a:gd name="connsiteY7" fmla="*/ 48101 h 95250"/>
                <a:gd name="connsiteX8" fmla="*/ 96679 w 142875"/>
                <a:gd name="connsiteY8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95250">
                  <a:moveTo>
                    <a:pt x="96679" y="89059"/>
                  </a:moveTo>
                  <a:lnTo>
                    <a:pt x="48101" y="89059"/>
                  </a:lnTo>
                  <a:cubicBezTo>
                    <a:pt x="26194" y="89059"/>
                    <a:pt x="7144" y="70961"/>
                    <a:pt x="7144" y="4810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96679" y="7144"/>
                  </a:lnTo>
                  <a:cubicBezTo>
                    <a:pt x="118586" y="7144"/>
                    <a:pt x="137636" y="25241"/>
                    <a:pt x="137636" y="48101"/>
                  </a:cubicBezTo>
                  <a:lnTo>
                    <a:pt x="137636" y="48101"/>
                  </a:lnTo>
                  <a:cubicBezTo>
                    <a:pt x="137636" y="70961"/>
                    <a:pt x="119539" y="89059"/>
                    <a:pt x="96679" y="890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îṩ1îḓe">
              <a:extLst>
                <a:ext uri="{FF2B5EF4-FFF2-40B4-BE49-F238E27FC236}">
                  <a16:creationId xmlns:a16="http://schemas.microsoft.com/office/drawing/2014/main" id="{FC97205A-B3BB-41B3-8727-61C367870E1F}"/>
                </a:ext>
              </a:extLst>
            </p:cNvPr>
            <p:cNvSpPr/>
            <p:nvPr/>
          </p:nvSpPr>
          <p:spPr>
            <a:xfrm>
              <a:off x="5475637" y="2978347"/>
              <a:ext cx="188398" cy="86953"/>
            </a:xfrm>
            <a:custGeom>
              <a:avLst/>
              <a:gdLst>
                <a:gd name="connsiteX0" fmla="*/ 95726 w 123825"/>
                <a:gd name="connsiteY0" fmla="*/ 52864 h 57150"/>
                <a:gd name="connsiteX1" fmla="*/ 30004 w 123825"/>
                <a:gd name="connsiteY1" fmla="*/ 52864 h 57150"/>
                <a:gd name="connsiteX2" fmla="*/ 7144 w 123825"/>
                <a:gd name="connsiteY2" fmla="*/ 30004 h 57150"/>
                <a:gd name="connsiteX3" fmla="*/ 7144 w 123825"/>
                <a:gd name="connsiteY3" fmla="*/ 30004 h 57150"/>
                <a:gd name="connsiteX4" fmla="*/ 30004 w 123825"/>
                <a:gd name="connsiteY4" fmla="*/ 7144 h 57150"/>
                <a:gd name="connsiteX5" fmla="*/ 95726 w 123825"/>
                <a:gd name="connsiteY5" fmla="*/ 7144 h 57150"/>
                <a:gd name="connsiteX6" fmla="*/ 118586 w 123825"/>
                <a:gd name="connsiteY6" fmla="*/ 30004 h 57150"/>
                <a:gd name="connsiteX7" fmla="*/ 118586 w 123825"/>
                <a:gd name="connsiteY7" fmla="*/ 30004 h 57150"/>
                <a:gd name="connsiteX8" fmla="*/ 95726 w 123825"/>
                <a:gd name="connsiteY8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57150">
                  <a:moveTo>
                    <a:pt x="95726" y="52864"/>
                  </a:moveTo>
                  <a:lnTo>
                    <a:pt x="30004" y="52864"/>
                  </a:lnTo>
                  <a:cubicBezTo>
                    <a:pt x="17621" y="52864"/>
                    <a:pt x="7144" y="42386"/>
                    <a:pt x="7144" y="30004"/>
                  </a:cubicBezTo>
                  <a:lnTo>
                    <a:pt x="7144" y="30004"/>
                  </a:lnTo>
                  <a:cubicBezTo>
                    <a:pt x="7144" y="17621"/>
                    <a:pt x="17621" y="7144"/>
                    <a:pt x="30004" y="7144"/>
                  </a:cubicBezTo>
                  <a:lnTo>
                    <a:pt x="95726" y="7144"/>
                  </a:lnTo>
                  <a:cubicBezTo>
                    <a:pt x="108109" y="7144"/>
                    <a:pt x="118586" y="17621"/>
                    <a:pt x="118586" y="30004"/>
                  </a:cubicBezTo>
                  <a:lnTo>
                    <a:pt x="118586" y="30004"/>
                  </a:lnTo>
                  <a:cubicBezTo>
                    <a:pt x="118586" y="43339"/>
                    <a:pt x="108109" y="52864"/>
                    <a:pt x="95726" y="528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îşľiḋè">
              <a:extLst>
                <a:ext uri="{FF2B5EF4-FFF2-40B4-BE49-F238E27FC236}">
                  <a16:creationId xmlns:a16="http://schemas.microsoft.com/office/drawing/2014/main" id="{592D0FF7-F27D-4549-BC7E-645BEC7A46DA}"/>
                </a:ext>
              </a:extLst>
            </p:cNvPr>
            <p:cNvSpPr/>
            <p:nvPr/>
          </p:nvSpPr>
          <p:spPr>
            <a:xfrm>
              <a:off x="7361065" y="3385576"/>
              <a:ext cx="173906" cy="101445"/>
            </a:xfrm>
            <a:custGeom>
              <a:avLst/>
              <a:gdLst>
                <a:gd name="connsiteX0" fmla="*/ 85249 w 114300"/>
                <a:gd name="connsiteY0" fmla="*/ 66199 h 66675"/>
                <a:gd name="connsiteX1" fmla="*/ 36671 w 114300"/>
                <a:gd name="connsiteY1" fmla="*/ 66199 h 66675"/>
                <a:gd name="connsiteX2" fmla="*/ 7144 w 114300"/>
                <a:gd name="connsiteY2" fmla="*/ 36671 h 66675"/>
                <a:gd name="connsiteX3" fmla="*/ 7144 w 114300"/>
                <a:gd name="connsiteY3" fmla="*/ 36671 h 66675"/>
                <a:gd name="connsiteX4" fmla="*/ 36671 w 114300"/>
                <a:gd name="connsiteY4" fmla="*/ 7144 h 66675"/>
                <a:gd name="connsiteX5" fmla="*/ 85249 w 114300"/>
                <a:gd name="connsiteY5" fmla="*/ 7144 h 66675"/>
                <a:gd name="connsiteX6" fmla="*/ 114776 w 114300"/>
                <a:gd name="connsiteY6" fmla="*/ 36671 h 66675"/>
                <a:gd name="connsiteX7" fmla="*/ 114776 w 114300"/>
                <a:gd name="connsiteY7" fmla="*/ 36671 h 66675"/>
                <a:gd name="connsiteX8" fmla="*/ 85249 w 114300"/>
                <a:gd name="connsiteY8" fmla="*/ 6619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85249" y="66199"/>
                  </a:moveTo>
                  <a:lnTo>
                    <a:pt x="36671" y="66199"/>
                  </a:lnTo>
                  <a:cubicBezTo>
                    <a:pt x="20479" y="66199"/>
                    <a:pt x="7144" y="52864"/>
                    <a:pt x="7144" y="36671"/>
                  </a:cubicBezTo>
                  <a:lnTo>
                    <a:pt x="7144" y="36671"/>
                  </a:lnTo>
                  <a:cubicBezTo>
                    <a:pt x="7144" y="20479"/>
                    <a:pt x="20479" y="7144"/>
                    <a:pt x="36671" y="7144"/>
                  </a:cubicBezTo>
                  <a:lnTo>
                    <a:pt x="85249" y="7144"/>
                  </a:lnTo>
                  <a:cubicBezTo>
                    <a:pt x="101441" y="7144"/>
                    <a:pt x="114776" y="20479"/>
                    <a:pt x="114776" y="36671"/>
                  </a:cubicBezTo>
                  <a:lnTo>
                    <a:pt x="114776" y="36671"/>
                  </a:lnTo>
                  <a:cubicBezTo>
                    <a:pt x="115729" y="52864"/>
                    <a:pt x="101441" y="66199"/>
                    <a:pt x="85249" y="661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îṩlíḋé">
              <a:extLst>
                <a:ext uri="{FF2B5EF4-FFF2-40B4-BE49-F238E27FC236}">
                  <a16:creationId xmlns:a16="http://schemas.microsoft.com/office/drawing/2014/main" id="{92AA0013-F71A-45F4-AE9F-4A7D3F47E07F}"/>
                </a:ext>
              </a:extLst>
            </p:cNvPr>
            <p:cNvSpPr/>
            <p:nvPr/>
          </p:nvSpPr>
          <p:spPr>
            <a:xfrm>
              <a:off x="3926428" y="3136311"/>
              <a:ext cx="478241" cy="159414"/>
            </a:xfrm>
            <a:custGeom>
              <a:avLst/>
              <a:gdLst>
                <a:gd name="connsiteX0" fmla="*/ 266224 w 314325"/>
                <a:gd name="connsiteY0" fmla="*/ 98584 h 104775"/>
                <a:gd name="connsiteX1" fmla="*/ 52864 w 314325"/>
                <a:gd name="connsiteY1" fmla="*/ 98584 h 104775"/>
                <a:gd name="connsiteX2" fmla="*/ 7144 w 314325"/>
                <a:gd name="connsiteY2" fmla="*/ 52864 h 104775"/>
                <a:gd name="connsiteX3" fmla="*/ 7144 w 314325"/>
                <a:gd name="connsiteY3" fmla="*/ 52864 h 104775"/>
                <a:gd name="connsiteX4" fmla="*/ 52864 w 314325"/>
                <a:gd name="connsiteY4" fmla="*/ 7144 h 104775"/>
                <a:gd name="connsiteX5" fmla="*/ 267176 w 314325"/>
                <a:gd name="connsiteY5" fmla="*/ 7144 h 104775"/>
                <a:gd name="connsiteX6" fmla="*/ 312896 w 314325"/>
                <a:gd name="connsiteY6" fmla="*/ 52864 h 104775"/>
                <a:gd name="connsiteX7" fmla="*/ 312896 w 314325"/>
                <a:gd name="connsiteY7" fmla="*/ 52864 h 104775"/>
                <a:gd name="connsiteX8" fmla="*/ 266224 w 314325"/>
                <a:gd name="connsiteY8" fmla="*/ 98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325" h="104775">
                  <a:moveTo>
                    <a:pt x="266224" y="98584"/>
                  </a:moveTo>
                  <a:lnTo>
                    <a:pt x="52864" y="98584"/>
                  </a:lnTo>
                  <a:cubicBezTo>
                    <a:pt x="28099" y="98584"/>
                    <a:pt x="7144" y="77629"/>
                    <a:pt x="7144" y="52864"/>
                  </a:cubicBezTo>
                  <a:lnTo>
                    <a:pt x="7144" y="52864"/>
                  </a:lnTo>
                  <a:cubicBezTo>
                    <a:pt x="7144" y="28099"/>
                    <a:pt x="28099" y="7144"/>
                    <a:pt x="52864" y="7144"/>
                  </a:cubicBezTo>
                  <a:lnTo>
                    <a:pt x="267176" y="7144"/>
                  </a:lnTo>
                  <a:cubicBezTo>
                    <a:pt x="291941" y="7144"/>
                    <a:pt x="312896" y="28099"/>
                    <a:pt x="312896" y="52864"/>
                  </a:cubicBezTo>
                  <a:lnTo>
                    <a:pt x="312896" y="52864"/>
                  </a:lnTo>
                  <a:cubicBezTo>
                    <a:pt x="311944" y="77629"/>
                    <a:pt x="290989" y="98584"/>
                    <a:pt x="266224" y="985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ïŝľiḍè">
              <a:extLst>
                <a:ext uri="{FF2B5EF4-FFF2-40B4-BE49-F238E27FC236}">
                  <a16:creationId xmlns:a16="http://schemas.microsoft.com/office/drawing/2014/main" id="{8A62A841-0E9C-437A-820D-BDF25DB6AEDC}"/>
                </a:ext>
              </a:extLst>
            </p:cNvPr>
            <p:cNvSpPr/>
            <p:nvPr/>
          </p:nvSpPr>
          <p:spPr>
            <a:xfrm>
              <a:off x="3981498" y="3014577"/>
              <a:ext cx="333319" cy="188398"/>
            </a:xfrm>
            <a:custGeom>
              <a:avLst/>
              <a:gdLst>
                <a:gd name="connsiteX0" fmla="*/ 165259 w 219075"/>
                <a:gd name="connsiteY0" fmla="*/ 117634 h 123825"/>
                <a:gd name="connsiteX1" fmla="*/ 62389 w 219075"/>
                <a:gd name="connsiteY1" fmla="*/ 117634 h 123825"/>
                <a:gd name="connsiteX2" fmla="*/ 7144 w 219075"/>
                <a:gd name="connsiteY2" fmla="*/ 62389 h 123825"/>
                <a:gd name="connsiteX3" fmla="*/ 7144 w 219075"/>
                <a:gd name="connsiteY3" fmla="*/ 62389 h 123825"/>
                <a:gd name="connsiteX4" fmla="*/ 62389 w 219075"/>
                <a:gd name="connsiteY4" fmla="*/ 7144 h 123825"/>
                <a:gd name="connsiteX5" fmla="*/ 165259 w 219075"/>
                <a:gd name="connsiteY5" fmla="*/ 7144 h 123825"/>
                <a:gd name="connsiteX6" fmla="*/ 220504 w 219075"/>
                <a:gd name="connsiteY6" fmla="*/ 62389 h 123825"/>
                <a:gd name="connsiteX7" fmla="*/ 220504 w 219075"/>
                <a:gd name="connsiteY7" fmla="*/ 62389 h 123825"/>
                <a:gd name="connsiteX8" fmla="*/ 165259 w 219075"/>
                <a:gd name="connsiteY8" fmla="*/ 1176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23825">
                  <a:moveTo>
                    <a:pt x="165259" y="117634"/>
                  </a:moveTo>
                  <a:lnTo>
                    <a:pt x="62389" y="117634"/>
                  </a:lnTo>
                  <a:cubicBezTo>
                    <a:pt x="31909" y="117634"/>
                    <a:pt x="7144" y="92869"/>
                    <a:pt x="7144" y="62389"/>
                  </a:cubicBezTo>
                  <a:lnTo>
                    <a:pt x="7144" y="62389"/>
                  </a:lnTo>
                  <a:cubicBezTo>
                    <a:pt x="7144" y="31909"/>
                    <a:pt x="31909" y="7144"/>
                    <a:pt x="62389" y="7144"/>
                  </a:cubicBezTo>
                  <a:lnTo>
                    <a:pt x="165259" y="7144"/>
                  </a:lnTo>
                  <a:cubicBezTo>
                    <a:pt x="195739" y="7144"/>
                    <a:pt x="220504" y="31909"/>
                    <a:pt x="220504" y="62389"/>
                  </a:cubicBezTo>
                  <a:lnTo>
                    <a:pt x="220504" y="62389"/>
                  </a:lnTo>
                  <a:cubicBezTo>
                    <a:pt x="220504" y="92869"/>
                    <a:pt x="195739" y="117634"/>
                    <a:pt x="165259" y="1176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íŝḻiḋê">
              <a:extLst>
                <a:ext uri="{FF2B5EF4-FFF2-40B4-BE49-F238E27FC236}">
                  <a16:creationId xmlns:a16="http://schemas.microsoft.com/office/drawing/2014/main" id="{2518933E-5EC0-4E00-B08D-20CE280561E7}"/>
                </a:ext>
              </a:extLst>
            </p:cNvPr>
            <p:cNvSpPr/>
            <p:nvPr/>
          </p:nvSpPr>
          <p:spPr>
            <a:xfrm>
              <a:off x="7385701" y="2610247"/>
              <a:ext cx="492733" cy="217382"/>
            </a:xfrm>
            <a:custGeom>
              <a:avLst/>
              <a:gdLst>
                <a:gd name="connsiteX0" fmla="*/ 252889 w 323850"/>
                <a:gd name="connsiteY0" fmla="*/ 144304 h 142875"/>
                <a:gd name="connsiteX1" fmla="*/ 75724 w 323850"/>
                <a:gd name="connsiteY1" fmla="*/ 144304 h 142875"/>
                <a:gd name="connsiteX2" fmla="*/ 7144 w 323850"/>
                <a:gd name="connsiteY2" fmla="*/ 75724 h 142875"/>
                <a:gd name="connsiteX3" fmla="*/ 7144 w 323850"/>
                <a:gd name="connsiteY3" fmla="*/ 75724 h 142875"/>
                <a:gd name="connsiteX4" fmla="*/ 75724 w 323850"/>
                <a:gd name="connsiteY4" fmla="*/ 7144 h 142875"/>
                <a:gd name="connsiteX5" fmla="*/ 252889 w 323850"/>
                <a:gd name="connsiteY5" fmla="*/ 7144 h 142875"/>
                <a:gd name="connsiteX6" fmla="*/ 321469 w 323850"/>
                <a:gd name="connsiteY6" fmla="*/ 75724 h 142875"/>
                <a:gd name="connsiteX7" fmla="*/ 321469 w 323850"/>
                <a:gd name="connsiteY7" fmla="*/ 75724 h 142875"/>
                <a:gd name="connsiteX8" fmla="*/ 252889 w 323850"/>
                <a:gd name="connsiteY8" fmla="*/ 1443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142875">
                  <a:moveTo>
                    <a:pt x="252889" y="144304"/>
                  </a:moveTo>
                  <a:lnTo>
                    <a:pt x="75724" y="144304"/>
                  </a:lnTo>
                  <a:cubicBezTo>
                    <a:pt x="37624" y="144304"/>
                    <a:pt x="7144" y="113824"/>
                    <a:pt x="7144" y="75724"/>
                  </a:cubicBezTo>
                  <a:lnTo>
                    <a:pt x="7144" y="75724"/>
                  </a:lnTo>
                  <a:cubicBezTo>
                    <a:pt x="7144" y="37624"/>
                    <a:pt x="37624" y="7144"/>
                    <a:pt x="75724" y="7144"/>
                  </a:cubicBezTo>
                  <a:lnTo>
                    <a:pt x="252889" y="7144"/>
                  </a:lnTo>
                  <a:cubicBezTo>
                    <a:pt x="290989" y="7144"/>
                    <a:pt x="321469" y="37624"/>
                    <a:pt x="321469" y="75724"/>
                  </a:cubicBezTo>
                  <a:lnTo>
                    <a:pt x="321469" y="75724"/>
                  </a:lnTo>
                  <a:cubicBezTo>
                    <a:pt x="321469" y="112871"/>
                    <a:pt x="290989" y="144304"/>
                    <a:pt x="252889" y="1443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îṡļîḍé">
              <a:extLst>
                <a:ext uri="{FF2B5EF4-FFF2-40B4-BE49-F238E27FC236}">
                  <a16:creationId xmlns:a16="http://schemas.microsoft.com/office/drawing/2014/main" id="{6D1DBF53-6293-4DC0-9F81-8A6E8E0F2A31}"/>
                </a:ext>
              </a:extLst>
            </p:cNvPr>
            <p:cNvSpPr/>
            <p:nvPr/>
          </p:nvSpPr>
          <p:spPr>
            <a:xfrm>
              <a:off x="7381354" y="2487063"/>
              <a:ext cx="318827" cy="188398"/>
            </a:xfrm>
            <a:custGeom>
              <a:avLst/>
              <a:gdLst>
                <a:gd name="connsiteX0" fmla="*/ 149066 w 209550"/>
                <a:gd name="connsiteY0" fmla="*/ 117634 h 123825"/>
                <a:gd name="connsiteX1" fmla="*/ 62389 w 209550"/>
                <a:gd name="connsiteY1" fmla="*/ 117634 h 123825"/>
                <a:gd name="connsiteX2" fmla="*/ 7144 w 209550"/>
                <a:gd name="connsiteY2" fmla="*/ 62389 h 123825"/>
                <a:gd name="connsiteX3" fmla="*/ 7144 w 209550"/>
                <a:gd name="connsiteY3" fmla="*/ 62389 h 123825"/>
                <a:gd name="connsiteX4" fmla="*/ 62389 w 209550"/>
                <a:gd name="connsiteY4" fmla="*/ 7144 h 123825"/>
                <a:gd name="connsiteX5" fmla="*/ 149066 w 209550"/>
                <a:gd name="connsiteY5" fmla="*/ 7144 h 123825"/>
                <a:gd name="connsiteX6" fmla="*/ 204311 w 209550"/>
                <a:gd name="connsiteY6" fmla="*/ 62389 h 123825"/>
                <a:gd name="connsiteX7" fmla="*/ 204311 w 209550"/>
                <a:gd name="connsiteY7" fmla="*/ 62389 h 123825"/>
                <a:gd name="connsiteX8" fmla="*/ 149066 w 209550"/>
                <a:gd name="connsiteY8" fmla="*/ 1176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123825">
                  <a:moveTo>
                    <a:pt x="149066" y="117634"/>
                  </a:moveTo>
                  <a:lnTo>
                    <a:pt x="62389" y="117634"/>
                  </a:lnTo>
                  <a:cubicBezTo>
                    <a:pt x="31909" y="117634"/>
                    <a:pt x="7144" y="92869"/>
                    <a:pt x="7144" y="62389"/>
                  </a:cubicBezTo>
                  <a:lnTo>
                    <a:pt x="7144" y="62389"/>
                  </a:lnTo>
                  <a:cubicBezTo>
                    <a:pt x="7144" y="31909"/>
                    <a:pt x="31909" y="7144"/>
                    <a:pt x="62389" y="7144"/>
                  </a:cubicBezTo>
                  <a:lnTo>
                    <a:pt x="149066" y="7144"/>
                  </a:lnTo>
                  <a:cubicBezTo>
                    <a:pt x="179546" y="7144"/>
                    <a:pt x="204311" y="31909"/>
                    <a:pt x="204311" y="62389"/>
                  </a:cubicBezTo>
                  <a:lnTo>
                    <a:pt x="204311" y="62389"/>
                  </a:lnTo>
                  <a:cubicBezTo>
                    <a:pt x="204311" y="92869"/>
                    <a:pt x="179546" y="117634"/>
                    <a:pt x="149066" y="1176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íṣ1ïḓè">
              <a:extLst>
                <a:ext uri="{FF2B5EF4-FFF2-40B4-BE49-F238E27FC236}">
                  <a16:creationId xmlns:a16="http://schemas.microsoft.com/office/drawing/2014/main" id="{5FC23ADD-08B2-4B4A-B4E7-B997C6342367}"/>
                </a:ext>
              </a:extLst>
            </p:cNvPr>
            <p:cNvSpPr/>
            <p:nvPr/>
          </p:nvSpPr>
          <p:spPr>
            <a:xfrm>
              <a:off x="3714843" y="3571075"/>
              <a:ext cx="275351" cy="130429"/>
            </a:xfrm>
            <a:custGeom>
              <a:avLst/>
              <a:gdLst>
                <a:gd name="connsiteX0" fmla="*/ 142399 w 180975"/>
                <a:gd name="connsiteY0" fmla="*/ 87154 h 85725"/>
                <a:gd name="connsiteX1" fmla="*/ 47149 w 180975"/>
                <a:gd name="connsiteY1" fmla="*/ 87154 h 85725"/>
                <a:gd name="connsiteX2" fmla="*/ 7144 w 180975"/>
                <a:gd name="connsiteY2" fmla="*/ 47149 h 85725"/>
                <a:gd name="connsiteX3" fmla="*/ 7144 w 180975"/>
                <a:gd name="connsiteY3" fmla="*/ 47149 h 85725"/>
                <a:gd name="connsiteX4" fmla="*/ 47149 w 180975"/>
                <a:gd name="connsiteY4" fmla="*/ 7144 h 85725"/>
                <a:gd name="connsiteX5" fmla="*/ 142399 w 180975"/>
                <a:gd name="connsiteY5" fmla="*/ 7144 h 85725"/>
                <a:gd name="connsiteX6" fmla="*/ 182404 w 180975"/>
                <a:gd name="connsiteY6" fmla="*/ 47149 h 85725"/>
                <a:gd name="connsiteX7" fmla="*/ 182404 w 180975"/>
                <a:gd name="connsiteY7" fmla="*/ 47149 h 85725"/>
                <a:gd name="connsiteX8" fmla="*/ 142399 w 180975"/>
                <a:gd name="connsiteY8" fmla="*/ 871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85725">
                  <a:moveTo>
                    <a:pt x="142399" y="87154"/>
                  </a:moveTo>
                  <a:lnTo>
                    <a:pt x="47149" y="87154"/>
                  </a:lnTo>
                  <a:cubicBezTo>
                    <a:pt x="25241" y="87154"/>
                    <a:pt x="7144" y="69056"/>
                    <a:pt x="7144" y="47149"/>
                  </a:cubicBezTo>
                  <a:lnTo>
                    <a:pt x="7144" y="47149"/>
                  </a:lnTo>
                  <a:cubicBezTo>
                    <a:pt x="7144" y="25241"/>
                    <a:pt x="25241" y="7144"/>
                    <a:pt x="47149" y="7144"/>
                  </a:cubicBezTo>
                  <a:lnTo>
                    <a:pt x="142399" y="7144"/>
                  </a:lnTo>
                  <a:cubicBezTo>
                    <a:pt x="164306" y="7144"/>
                    <a:pt x="182404" y="25241"/>
                    <a:pt x="182404" y="47149"/>
                  </a:cubicBezTo>
                  <a:lnTo>
                    <a:pt x="182404" y="47149"/>
                  </a:lnTo>
                  <a:cubicBezTo>
                    <a:pt x="182404" y="69056"/>
                    <a:pt x="164306" y="87154"/>
                    <a:pt x="142399" y="8715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iṩļíḍê">
              <a:extLst>
                <a:ext uri="{FF2B5EF4-FFF2-40B4-BE49-F238E27FC236}">
                  <a16:creationId xmlns:a16="http://schemas.microsoft.com/office/drawing/2014/main" id="{AA7D7E2F-3024-482D-98C4-CFE23558BBF8}"/>
                </a:ext>
              </a:extLst>
            </p:cNvPr>
            <p:cNvSpPr/>
            <p:nvPr/>
          </p:nvSpPr>
          <p:spPr>
            <a:xfrm>
              <a:off x="7839306" y="3402966"/>
              <a:ext cx="333319" cy="173906"/>
            </a:xfrm>
            <a:custGeom>
              <a:avLst/>
              <a:gdLst>
                <a:gd name="connsiteX0" fmla="*/ 159544 w 219075"/>
                <a:gd name="connsiteY0" fmla="*/ 115729 h 114300"/>
                <a:gd name="connsiteX1" fmla="*/ 61436 w 219075"/>
                <a:gd name="connsiteY1" fmla="*/ 115729 h 114300"/>
                <a:gd name="connsiteX2" fmla="*/ 7144 w 219075"/>
                <a:gd name="connsiteY2" fmla="*/ 61436 h 114300"/>
                <a:gd name="connsiteX3" fmla="*/ 7144 w 219075"/>
                <a:gd name="connsiteY3" fmla="*/ 61436 h 114300"/>
                <a:gd name="connsiteX4" fmla="*/ 61436 w 219075"/>
                <a:gd name="connsiteY4" fmla="*/ 7144 h 114300"/>
                <a:gd name="connsiteX5" fmla="*/ 159544 w 219075"/>
                <a:gd name="connsiteY5" fmla="*/ 7144 h 114300"/>
                <a:gd name="connsiteX6" fmla="*/ 213836 w 219075"/>
                <a:gd name="connsiteY6" fmla="*/ 61436 h 114300"/>
                <a:gd name="connsiteX7" fmla="*/ 213836 w 219075"/>
                <a:gd name="connsiteY7" fmla="*/ 61436 h 114300"/>
                <a:gd name="connsiteX8" fmla="*/ 159544 w 219075"/>
                <a:gd name="connsiteY8" fmla="*/ 11572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14300">
                  <a:moveTo>
                    <a:pt x="159544" y="115729"/>
                  </a:moveTo>
                  <a:lnTo>
                    <a:pt x="61436" y="115729"/>
                  </a:lnTo>
                  <a:cubicBezTo>
                    <a:pt x="31909" y="115729"/>
                    <a:pt x="7144" y="90964"/>
                    <a:pt x="7144" y="61436"/>
                  </a:cubicBezTo>
                  <a:lnTo>
                    <a:pt x="7144" y="61436"/>
                  </a:lnTo>
                  <a:cubicBezTo>
                    <a:pt x="7144" y="31909"/>
                    <a:pt x="31909" y="7144"/>
                    <a:pt x="61436" y="7144"/>
                  </a:cubicBezTo>
                  <a:lnTo>
                    <a:pt x="159544" y="7144"/>
                  </a:lnTo>
                  <a:cubicBezTo>
                    <a:pt x="189071" y="7144"/>
                    <a:pt x="213836" y="31909"/>
                    <a:pt x="213836" y="61436"/>
                  </a:cubicBezTo>
                  <a:lnTo>
                    <a:pt x="213836" y="61436"/>
                  </a:lnTo>
                  <a:cubicBezTo>
                    <a:pt x="213836" y="90964"/>
                    <a:pt x="189071" y="115729"/>
                    <a:pt x="159544" y="1157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iṧḷiḋê">
              <a:extLst>
                <a:ext uri="{FF2B5EF4-FFF2-40B4-BE49-F238E27FC236}">
                  <a16:creationId xmlns:a16="http://schemas.microsoft.com/office/drawing/2014/main" id="{F0833D91-6A38-4EFE-BF62-C1FE7F7093E2}"/>
                </a:ext>
              </a:extLst>
            </p:cNvPr>
            <p:cNvSpPr/>
            <p:nvPr/>
          </p:nvSpPr>
          <p:spPr>
            <a:xfrm>
              <a:off x="4472781" y="2374024"/>
              <a:ext cx="231874" cy="101445"/>
            </a:xfrm>
            <a:custGeom>
              <a:avLst/>
              <a:gdLst>
                <a:gd name="connsiteX0" fmla="*/ 119539 w 152400"/>
                <a:gd name="connsiteY0" fmla="*/ 64294 h 66675"/>
                <a:gd name="connsiteX1" fmla="*/ 35719 w 152400"/>
                <a:gd name="connsiteY1" fmla="*/ 64294 h 66675"/>
                <a:gd name="connsiteX2" fmla="*/ 7144 w 152400"/>
                <a:gd name="connsiteY2" fmla="*/ 35719 h 66675"/>
                <a:gd name="connsiteX3" fmla="*/ 7144 w 152400"/>
                <a:gd name="connsiteY3" fmla="*/ 35719 h 66675"/>
                <a:gd name="connsiteX4" fmla="*/ 35719 w 152400"/>
                <a:gd name="connsiteY4" fmla="*/ 7144 h 66675"/>
                <a:gd name="connsiteX5" fmla="*/ 119539 w 152400"/>
                <a:gd name="connsiteY5" fmla="*/ 7144 h 66675"/>
                <a:gd name="connsiteX6" fmla="*/ 148114 w 152400"/>
                <a:gd name="connsiteY6" fmla="*/ 35719 h 66675"/>
                <a:gd name="connsiteX7" fmla="*/ 148114 w 152400"/>
                <a:gd name="connsiteY7" fmla="*/ 35719 h 66675"/>
                <a:gd name="connsiteX8" fmla="*/ 119539 w 152400"/>
                <a:gd name="connsiteY8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66675">
                  <a:moveTo>
                    <a:pt x="119539" y="64294"/>
                  </a:moveTo>
                  <a:lnTo>
                    <a:pt x="35719" y="64294"/>
                  </a:lnTo>
                  <a:cubicBezTo>
                    <a:pt x="19526" y="64294"/>
                    <a:pt x="7144" y="50959"/>
                    <a:pt x="7144" y="35719"/>
                  </a:cubicBezTo>
                  <a:lnTo>
                    <a:pt x="7144" y="35719"/>
                  </a:lnTo>
                  <a:cubicBezTo>
                    <a:pt x="7144" y="19526"/>
                    <a:pt x="19526" y="7144"/>
                    <a:pt x="35719" y="7144"/>
                  </a:cubicBezTo>
                  <a:lnTo>
                    <a:pt x="119539" y="7144"/>
                  </a:lnTo>
                  <a:cubicBezTo>
                    <a:pt x="134779" y="7144"/>
                    <a:pt x="148114" y="19526"/>
                    <a:pt x="148114" y="35719"/>
                  </a:cubicBezTo>
                  <a:lnTo>
                    <a:pt x="148114" y="35719"/>
                  </a:lnTo>
                  <a:cubicBezTo>
                    <a:pt x="148114" y="51911"/>
                    <a:pt x="134779" y="64294"/>
                    <a:pt x="119539" y="642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ïṡ1îḍe">
              <a:extLst>
                <a:ext uri="{FF2B5EF4-FFF2-40B4-BE49-F238E27FC236}">
                  <a16:creationId xmlns:a16="http://schemas.microsoft.com/office/drawing/2014/main" id="{95FF69FF-2F0B-4794-9825-995E4F839E0B}"/>
                </a:ext>
              </a:extLst>
            </p:cNvPr>
            <p:cNvSpPr/>
            <p:nvPr/>
          </p:nvSpPr>
          <p:spPr>
            <a:xfrm>
              <a:off x="7775541" y="4056563"/>
              <a:ext cx="14492" cy="28984"/>
            </a:xfrm>
            <a:custGeom>
              <a:avLst/>
              <a:gdLst>
                <a:gd name="connsiteX0" fmla="*/ 10001 w 9525"/>
                <a:gd name="connsiteY0" fmla="*/ 17621 h 19050"/>
                <a:gd name="connsiteX1" fmla="*/ 7144 w 9525"/>
                <a:gd name="connsiteY1" fmla="*/ 8096 h 19050"/>
                <a:gd name="connsiteX2" fmla="*/ 7144 w 9525"/>
                <a:gd name="connsiteY2" fmla="*/ 7144 h 19050"/>
                <a:gd name="connsiteX3" fmla="*/ 7144 w 9525"/>
                <a:gd name="connsiteY3" fmla="*/ 8096 h 19050"/>
                <a:gd name="connsiteX4" fmla="*/ 10001 w 9525"/>
                <a:gd name="connsiteY4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0001" y="17621"/>
                  </a:moveTo>
                  <a:cubicBezTo>
                    <a:pt x="9049" y="14764"/>
                    <a:pt x="8096" y="10954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ubicBezTo>
                    <a:pt x="8096" y="11906"/>
                    <a:pt x="9049" y="14764"/>
                    <a:pt x="10001" y="17621"/>
                  </a:cubicBezTo>
                  <a:close/>
                </a:path>
              </a:pathLst>
            </a:custGeom>
            <a:solidFill>
              <a:srgbClr val="7CDAA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íṥḷîḍê">
              <a:extLst>
                <a:ext uri="{FF2B5EF4-FFF2-40B4-BE49-F238E27FC236}">
                  <a16:creationId xmlns:a16="http://schemas.microsoft.com/office/drawing/2014/main" id="{4BE933B4-FD45-4E85-B518-C34E54E8B475}"/>
                </a:ext>
              </a:extLst>
            </p:cNvPr>
            <p:cNvSpPr/>
            <p:nvPr/>
          </p:nvSpPr>
          <p:spPr>
            <a:xfrm>
              <a:off x="7766845" y="4049316"/>
              <a:ext cx="28984" cy="28984"/>
            </a:xfrm>
            <a:custGeom>
              <a:avLst/>
              <a:gdLst>
                <a:gd name="connsiteX0" fmla="*/ 11906 w 19050"/>
                <a:gd name="connsiteY0" fmla="*/ 12859 h 19050"/>
                <a:gd name="connsiteX1" fmla="*/ 7144 w 19050"/>
                <a:gd name="connsiteY1" fmla="*/ 7144 h 19050"/>
                <a:gd name="connsiteX2" fmla="*/ 11906 w 19050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12859"/>
                  </a:moveTo>
                  <a:cubicBezTo>
                    <a:pt x="10954" y="10001"/>
                    <a:pt x="9049" y="8096"/>
                    <a:pt x="7144" y="7144"/>
                  </a:cubicBezTo>
                  <a:cubicBezTo>
                    <a:pt x="10001" y="8096"/>
                    <a:pt x="10954" y="10001"/>
                    <a:pt x="11906" y="12859"/>
                  </a:cubicBezTo>
                  <a:close/>
                </a:path>
              </a:pathLst>
            </a:custGeom>
            <a:solidFill>
              <a:srgbClr val="7CDAA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ïş1îďé">
              <a:extLst>
                <a:ext uri="{FF2B5EF4-FFF2-40B4-BE49-F238E27FC236}">
                  <a16:creationId xmlns:a16="http://schemas.microsoft.com/office/drawing/2014/main" id="{20D5F2CB-AA10-45BC-89BF-64CE2CDDF843}"/>
                </a:ext>
              </a:extLst>
            </p:cNvPr>
            <p:cNvSpPr/>
            <p:nvPr/>
          </p:nvSpPr>
          <p:spPr>
            <a:xfrm>
              <a:off x="7634966" y="4046417"/>
              <a:ext cx="144921" cy="637654"/>
            </a:xfrm>
            <a:custGeom>
              <a:avLst/>
              <a:gdLst>
                <a:gd name="connsiteX0" fmla="*/ 89059 w 95250"/>
                <a:gd name="connsiteY0" fmla="*/ 341471 h 419100"/>
                <a:gd name="connsiteX1" fmla="*/ 89059 w 95250"/>
                <a:gd name="connsiteY1" fmla="*/ 7144 h 419100"/>
                <a:gd name="connsiteX2" fmla="*/ 79534 w 95250"/>
                <a:gd name="connsiteY2" fmla="*/ 14764 h 419100"/>
                <a:gd name="connsiteX3" fmla="*/ 7144 w 95250"/>
                <a:gd name="connsiteY3" fmla="*/ 330994 h 419100"/>
                <a:gd name="connsiteX4" fmla="*/ 79534 w 95250"/>
                <a:gd name="connsiteY4" fmla="*/ 412909 h 419100"/>
                <a:gd name="connsiteX5" fmla="*/ 90011 w 95250"/>
                <a:gd name="connsiteY5" fmla="*/ 413861 h 419100"/>
                <a:gd name="connsiteX6" fmla="*/ 90011 w 95250"/>
                <a:gd name="connsiteY6" fmla="*/ 34147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419100">
                  <a:moveTo>
                    <a:pt x="89059" y="341471"/>
                  </a:moveTo>
                  <a:lnTo>
                    <a:pt x="89059" y="7144"/>
                  </a:lnTo>
                  <a:cubicBezTo>
                    <a:pt x="85249" y="7144"/>
                    <a:pt x="80486" y="10001"/>
                    <a:pt x="79534" y="14764"/>
                  </a:cubicBezTo>
                  <a:cubicBezTo>
                    <a:pt x="57626" y="90964"/>
                    <a:pt x="7144" y="274796"/>
                    <a:pt x="7144" y="330994"/>
                  </a:cubicBezTo>
                  <a:cubicBezTo>
                    <a:pt x="7144" y="372904"/>
                    <a:pt x="38576" y="407194"/>
                    <a:pt x="79534" y="412909"/>
                  </a:cubicBezTo>
                  <a:cubicBezTo>
                    <a:pt x="83344" y="412909"/>
                    <a:pt x="86201" y="413861"/>
                    <a:pt x="90011" y="413861"/>
                  </a:cubicBezTo>
                  <a:lnTo>
                    <a:pt x="90011" y="341471"/>
                  </a:ln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íš1idê">
              <a:extLst>
                <a:ext uri="{FF2B5EF4-FFF2-40B4-BE49-F238E27FC236}">
                  <a16:creationId xmlns:a16="http://schemas.microsoft.com/office/drawing/2014/main" id="{026C5470-ADDB-4CFE-98F3-516C4DCC1E38}"/>
                </a:ext>
              </a:extLst>
            </p:cNvPr>
            <p:cNvSpPr/>
            <p:nvPr/>
          </p:nvSpPr>
          <p:spPr>
            <a:xfrm>
              <a:off x="7759599" y="4046417"/>
              <a:ext cx="144921" cy="637654"/>
            </a:xfrm>
            <a:custGeom>
              <a:avLst/>
              <a:gdLst>
                <a:gd name="connsiteX0" fmla="*/ 90011 w 95250"/>
                <a:gd name="connsiteY0" fmla="*/ 322421 h 419100"/>
                <a:gd name="connsiteX1" fmla="*/ 20479 w 95250"/>
                <a:gd name="connsiteY1" fmla="*/ 24289 h 419100"/>
                <a:gd name="connsiteX2" fmla="*/ 17621 w 95250"/>
                <a:gd name="connsiteY2" fmla="*/ 14764 h 419100"/>
                <a:gd name="connsiteX3" fmla="*/ 17621 w 95250"/>
                <a:gd name="connsiteY3" fmla="*/ 13811 h 419100"/>
                <a:gd name="connsiteX4" fmla="*/ 17621 w 95250"/>
                <a:gd name="connsiteY4" fmla="*/ 13811 h 419100"/>
                <a:gd name="connsiteX5" fmla="*/ 12859 w 95250"/>
                <a:gd name="connsiteY5" fmla="*/ 8096 h 419100"/>
                <a:gd name="connsiteX6" fmla="*/ 10954 w 95250"/>
                <a:gd name="connsiteY6" fmla="*/ 7144 h 419100"/>
                <a:gd name="connsiteX7" fmla="*/ 9049 w 95250"/>
                <a:gd name="connsiteY7" fmla="*/ 7144 h 419100"/>
                <a:gd name="connsiteX8" fmla="*/ 7144 w 95250"/>
                <a:gd name="connsiteY8" fmla="*/ 7144 h 419100"/>
                <a:gd name="connsiteX9" fmla="*/ 7144 w 95250"/>
                <a:gd name="connsiteY9" fmla="*/ 341471 h 419100"/>
                <a:gd name="connsiteX10" fmla="*/ 7144 w 95250"/>
                <a:gd name="connsiteY10" fmla="*/ 413861 h 419100"/>
                <a:gd name="connsiteX11" fmla="*/ 17621 w 95250"/>
                <a:gd name="connsiteY11" fmla="*/ 412909 h 419100"/>
                <a:gd name="connsiteX12" fmla="*/ 19526 w 95250"/>
                <a:gd name="connsiteY12" fmla="*/ 412909 h 419100"/>
                <a:gd name="connsiteX13" fmla="*/ 50006 w 95250"/>
                <a:gd name="connsiteY13" fmla="*/ 401479 h 419100"/>
                <a:gd name="connsiteX14" fmla="*/ 53816 w 95250"/>
                <a:gd name="connsiteY14" fmla="*/ 399574 h 419100"/>
                <a:gd name="connsiteX15" fmla="*/ 78581 w 95250"/>
                <a:gd name="connsiteY15" fmla="*/ 373856 h 419100"/>
                <a:gd name="connsiteX16" fmla="*/ 84296 w 95250"/>
                <a:gd name="connsiteY16" fmla="*/ 363379 h 419100"/>
                <a:gd name="connsiteX17" fmla="*/ 87154 w 95250"/>
                <a:gd name="connsiteY17" fmla="*/ 355759 h 419100"/>
                <a:gd name="connsiteX18" fmla="*/ 90964 w 95250"/>
                <a:gd name="connsiteY18" fmla="*/ 330994 h 419100"/>
                <a:gd name="connsiteX19" fmla="*/ 90011 w 95250"/>
                <a:gd name="connsiteY19" fmla="*/ 32242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419100">
                  <a:moveTo>
                    <a:pt x="90011" y="322421"/>
                  </a:moveTo>
                  <a:cubicBezTo>
                    <a:pt x="86201" y="260509"/>
                    <a:pt x="42386" y="101441"/>
                    <a:pt x="20479" y="24289"/>
                  </a:cubicBezTo>
                  <a:cubicBezTo>
                    <a:pt x="19526" y="21431"/>
                    <a:pt x="18574" y="17621"/>
                    <a:pt x="17621" y="14764"/>
                  </a:cubicBezTo>
                  <a:cubicBezTo>
                    <a:pt x="17621" y="14764"/>
                    <a:pt x="17621" y="13811"/>
                    <a:pt x="17621" y="13811"/>
                  </a:cubicBezTo>
                  <a:cubicBezTo>
                    <a:pt x="17621" y="13811"/>
                    <a:pt x="17621" y="13811"/>
                    <a:pt x="17621" y="13811"/>
                  </a:cubicBezTo>
                  <a:cubicBezTo>
                    <a:pt x="16669" y="10954"/>
                    <a:pt x="14764" y="9049"/>
                    <a:pt x="12859" y="8096"/>
                  </a:cubicBezTo>
                  <a:cubicBezTo>
                    <a:pt x="11906" y="8096"/>
                    <a:pt x="11906" y="8096"/>
                    <a:pt x="10954" y="7144"/>
                  </a:cubicBezTo>
                  <a:cubicBezTo>
                    <a:pt x="10001" y="7144"/>
                    <a:pt x="10001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lnTo>
                    <a:pt x="7144" y="341471"/>
                  </a:lnTo>
                  <a:lnTo>
                    <a:pt x="7144" y="413861"/>
                  </a:lnTo>
                  <a:cubicBezTo>
                    <a:pt x="10954" y="413861"/>
                    <a:pt x="13811" y="413861"/>
                    <a:pt x="17621" y="412909"/>
                  </a:cubicBezTo>
                  <a:cubicBezTo>
                    <a:pt x="18574" y="412909"/>
                    <a:pt x="19526" y="412909"/>
                    <a:pt x="19526" y="412909"/>
                  </a:cubicBezTo>
                  <a:cubicBezTo>
                    <a:pt x="30004" y="411004"/>
                    <a:pt x="40481" y="407194"/>
                    <a:pt x="50006" y="401479"/>
                  </a:cubicBezTo>
                  <a:cubicBezTo>
                    <a:pt x="50959" y="400526"/>
                    <a:pt x="51911" y="400526"/>
                    <a:pt x="53816" y="399574"/>
                  </a:cubicBezTo>
                  <a:cubicBezTo>
                    <a:pt x="63341" y="392906"/>
                    <a:pt x="71914" y="384334"/>
                    <a:pt x="78581" y="373856"/>
                  </a:cubicBezTo>
                  <a:cubicBezTo>
                    <a:pt x="80486" y="370046"/>
                    <a:pt x="82391" y="367189"/>
                    <a:pt x="84296" y="363379"/>
                  </a:cubicBezTo>
                  <a:cubicBezTo>
                    <a:pt x="85249" y="360521"/>
                    <a:pt x="86201" y="358616"/>
                    <a:pt x="87154" y="355759"/>
                  </a:cubicBezTo>
                  <a:cubicBezTo>
                    <a:pt x="90011" y="348139"/>
                    <a:pt x="90964" y="339566"/>
                    <a:pt x="90964" y="330994"/>
                  </a:cubicBezTo>
                  <a:cubicBezTo>
                    <a:pt x="90011" y="329089"/>
                    <a:pt x="90011" y="325279"/>
                    <a:pt x="90011" y="322421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ïşlidè">
              <a:extLst>
                <a:ext uri="{FF2B5EF4-FFF2-40B4-BE49-F238E27FC236}">
                  <a16:creationId xmlns:a16="http://schemas.microsoft.com/office/drawing/2014/main" id="{0B91B31C-9F33-408E-BD5D-63EE238F0958}"/>
                </a:ext>
              </a:extLst>
            </p:cNvPr>
            <p:cNvSpPr/>
            <p:nvPr/>
          </p:nvSpPr>
          <p:spPr>
            <a:xfrm>
              <a:off x="7702354" y="4444228"/>
              <a:ext cx="86953" cy="333319"/>
            </a:xfrm>
            <a:custGeom>
              <a:avLst/>
              <a:gdLst>
                <a:gd name="connsiteX0" fmla="*/ 44768 w 57150"/>
                <a:gd name="connsiteY0" fmla="*/ 213360 h 219075"/>
                <a:gd name="connsiteX1" fmla="*/ 44768 w 57150"/>
                <a:gd name="connsiteY1" fmla="*/ 103822 h 219075"/>
                <a:gd name="connsiteX2" fmla="*/ 44768 w 57150"/>
                <a:gd name="connsiteY2" fmla="*/ 51435 h 219075"/>
                <a:gd name="connsiteX3" fmla="*/ 14288 w 57150"/>
                <a:gd name="connsiteY3" fmla="*/ 142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19075">
                  <a:moveTo>
                    <a:pt x="44768" y="213360"/>
                  </a:moveTo>
                  <a:lnTo>
                    <a:pt x="44768" y="103822"/>
                  </a:lnTo>
                  <a:lnTo>
                    <a:pt x="44768" y="51435"/>
                  </a:ln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iŝlîďe">
              <a:extLst>
                <a:ext uri="{FF2B5EF4-FFF2-40B4-BE49-F238E27FC236}">
                  <a16:creationId xmlns:a16="http://schemas.microsoft.com/office/drawing/2014/main" id="{F6265EFE-8E76-4FF6-B0BA-6EAAE0E1BE4D}"/>
                </a:ext>
              </a:extLst>
            </p:cNvPr>
            <p:cNvSpPr/>
            <p:nvPr/>
          </p:nvSpPr>
          <p:spPr>
            <a:xfrm>
              <a:off x="7748731" y="4526832"/>
              <a:ext cx="101445" cy="86953"/>
            </a:xfrm>
            <a:custGeom>
              <a:avLst/>
              <a:gdLst>
                <a:gd name="connsiteX0" fmla="*/ 56197 w 66675"/>
                <a:gd name="connsiteY0" fmla="*/ 14287 h 57150"/>
                <a:gd name="connsiteX1" fmla="*/ 14288 w 66675"/>
                <a:gd name="connsiteY1" fmla="*/ 495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57150">
                  <a:moveTo>
                    <a:pt x="56197" y="14287"/>
                  </a:moveTo>
                  <a:lnTo>
                    <a:pt x="14288" y="49530"/>
                  </a:lnTo>
                </a:path>
              </a:pathLst>
            </a:custGeom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îṣliḑe">
              <a:extLst>
                <a:ext uri="{FF2B5EF4-FFF2-40B4-BE49-F238E27FC236}">
                  <a16:creationId xmlns:a16="http://schemas.microsoft.com/office/drawing/2014/main" id="{30199DB0-598F-42A3-B1E9-B0AAE54A29D9}"/>
                </a:ext>
              </a:extLst>
            </p:cNvPr>
            <p:cNvSpPr/>
            <p:nvPr/>
          </p:nvSpPr>
          <p:spPr>
            <a:xfrm>
              <a:off x="7748731" y="4444228"/>
              <a:ext cx="86953" cy="86953"/>
            </a:xfrm>
            <a:custGeom>
              <a:avLst/>
              <a:gdLst>
                <a:gd name="connsiteX0" fmla="*/ 14288 w 57150"/>
                <a:gd name="connsiteY0" fmla="*/ 51435 h 57150"/>
                <a:gd name="connsiteX1" fmla="*/ 43815 w 57150"/>
                <a:gd name="connsiteY1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57150">
                  <a:moveTo>
                    <a:pt x="14288" y="51435"/>
                  </a:moveTo>
                  <a:lnTo>
                    <a:pt x="43815" y="14288"/>
                  </a:lnTo>
                </a:path>
              </a:pathLst>
            </a:custGeom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îṥḻîḍè">
              <a:extLst>
                <a:ext uri="{FF2B5EF4-FFF2-40B4-BE49-F238E27FC236}">
                  <a16:creationId xmlns:a16="http://schemas.microsoft.com/office/drawing/2014/main" id="{0B79EB95-EDD3-43A4-A305-9FD5D3F591F1}"/>
                </a:ext>
              </a:extLst>
            </p:cNvPr>
            <p:cNvSpPr/>
            <p:nvPr/>
          </p:nvSpPr>
          <p:spPr>
            <a:xfrm>
              <a:off x="7962488" y="4058011"/>
              <a:ext cx="14492" cy="28984"/>
            </a:xfrm>
            <a:custGeom>
              <a:avLst/>
              <a:gdLst>
                <a:gd name="connsiteX0" fmla="*/ 10001 w 9525"/>
                <a:gd name="connsiteY0" fmla="*/ 17621 h 19050"/>
                <a:gd name="connsiteX1" fmla="*/ 7144 w 9525"/>
                <a:gd name="connsiteY1" fmla="*/ 8096 h 19050"/>
                <a:gd name="connsiteX2" fmla="*/ 7144 w 9525"/>
                <a:gd name="connsiteY2" fmla="*/ 7144 h 19050"/>
                <a:gd name="connsiteX3" fmla="*/ 7144 w 9525"/>
                <a:gd name="connsiteY3" fmla="*/ 8096 h 19050"/>
                <a:gd name="connsiteX4" fmla="*/ 10001 w 9525"/>
                <a:gd name="connsiteY4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0001" y="17621"/>
                  </a:moveTo>
                  <a:cubicBezTo>
                    <a:pt x="9049" y="14764"/>
                    <a:pt x="8096" y="10954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ubicBezTo>
                    <a:pt x="8096" y="10954"/>
                    <a:pt x="9049" y="14764"/>
                    <a:pt x="10001" y="17621"/>
                  </a:cubicBezTo>
                  <a:close/>
                </a:path>
              </a:pathLst>
            </a:custGeom>
            <a:solidFill>
              <a:srgbClr val="7CDAA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ïṡḷiḑè">
              <a:extLst>
                <a:ext uri="{FF2B5EF4-FFF2-40B4-BE49-F238E27FC236}">
                  <a16:creationId xmlns:a16="http://schemas.microsoft.com/office/drawing/2014/main" id="{26CBD42E-77C4-4378-92C6-1EF23323490A}"/>
                </a:ext>
              </a:extLst>
            </p:cNvPr>
            <p:cNvSpPr/>
            <p:nvPr/>
          </p:nvSpPr>
          <p:spPr>
            <a:xfrm>
              <a:off x="7955243" y="4049316"/>
              <a:ext cx="28984" cy="28984"/>
            </a:xfrm>
            <a:custGeom>
              <a:avLst/>
              <a:gdLst>
                <a:gd name="connsiteX0" fmla="*/ 11906 w 19050"/>
                <a:gd name="connsiteY0" fmla="*/ 12859 h 19050"/>
                <a:gd name="connsiteX1" fmla="*/ 7144 w 19050"/>
                <a:gd name="connsiteY1" fmla="*/ 7144 h 19050"/>
                <a:gd name="connsiteX2" fmla="*/ 11906 w 19050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12859"/>
                  </a:moveTo>
                  <a:cubicBezTo>
                    <a:pt x="10954" y="10001"/>
                    <a:pt x="9049" y="8096"/>
                    <a:pt x="7144" y="7144"/>
                  </a:cubicBezTo>
                  <a:cubicBezTo>
                    <a:pt x="9049" y="8096"/>
                    <a:pt x="10954" y="10001"/>
                    <a:pt x="11906" y="12859"/>
                  </a:cubicBezTo>
                  <a:close/>
                </a:path>
              </a:pathLst>
            </a:custGeom>
            <a:solidFill>
              <a:srgbClr val="7CDAA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ïṧliḓè">
              <a:extLst>
                <a:ext uri="{FF2B5EF4-FFF2-40B4-BE49-F238E27FC236}">
                  <a16:creationId xmlns:a16="http://schemas.microsoft.com/office/drawing/2014/main" id="{DC25534C-D374-4B73-A14A-4CE07A7A0D69}"/>
                </a:ext>
              </a:extLst>
            </p:cNvPr>
            <p:cNvSpPr/>
            <p:nvPr/>
          </p:nvSpPr>
          <p:spPr>
            <a:xfrm>
              <a:off x="7823364" y="4047867"/>
              <a:ext cx="144921" cy="637654"/>
            </a:xfrm>
            <a:custGeom>
              <a:avLst/>
              <a:gdLst>
                <a:gd name="connsiteX0" fmla="*/ 89059 w 95250"/>
                <a:gd name="connsiteY0" fmla="*/ 341471 h 419100"/>
                <a:gd name="connsiteX1" fmla="*/ 89059 w 95250"/>
                <a:gd name="connsiteY1" fmla="*/ 7144 h 419100"/>
                <a:gd name="connsiteX2" fmla="*/ 79534 w 95250"/>
                <a:gd name="connsiteY2" fmla="*/ 14764 h 419100"/>
                <a:gd name="connsiteX3" fmla="*/ 7144 w 95250"/>
                <a:gd name="connsiteY3" fmla="*/ 330994 h 419100"/>
                <a:gd name="connsiteX4" fmla="*/ 79534 w 95250"/>
                <a:gd name="connsiteY4" fmla="*/ 412909 h 419100"/>
                <a:gd name="connsiteX5" fmla="*/ 90011 w 95250"/>
                <a:gd name="connsiteY5" fmla="*/ 413861 h 419100"/>
                <a:gd name="connsiteX6" fmla="*/ 90011 w 95250"/>
                <a:gd name="connsiteY6" fmla="*/ 34147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419100">
                  <a:moveTo>
                    <a:pt x="89059" y="341471"/>
                  </a:moveTo>
                  <a:lnTo>
                    <a:pt x="89059" y="7144"/>
                  </a:lnTo>
                  <a:cubicBezTo>
                    <a:pt x="85249" y="7144"/>
                    <a:pt x="80486" y="10001"/>
                    <a:pt x="79534" y="14764"/>
                  </a:cubicBezTo>
                  <a:cubicBezTo>
                    <a:pt x="57626" y="90964"/>
                    <a:pt x="7144" y="274796"/>
                    <a:pt x="7144" y="330994"/>
                  </a:cubicBezTo>
                  <a:cubicBezTo>
                    <a:pt x="7144" y="372904"/>
                    <a:pt x="38576" y="407194"/>
                    <a:pt x="79534" y="412909"/>
                  </a:cubicBezTo>
                  <a:cubicBezTo>
                    <a:pt x="83344" y="412909"/>
                    <a:pt x="86201" y="413861"/>
                    <a:pt x="90011" y="413861"/>
                  </a:cubicBezTo>
                  <a:lnTo>
                    <a:pt x="90011" y="341471"/>
                  </a:ln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ïśľiḍé">
              <a:extLst>
                <a:ext uri="{FF2B5EF4-FFF2-40B4-BE49-F238E27FC236}">
                  <a16:creationId xmlns:a16="http://schemas.microsoft.com/office/drawing/2014/main" id="{358D1D1F-D775-4F4F-9871-5FB65D8FE4F7}"/>
                </a:ext>
              </a:extLst>
            </p:cNvPr>
            <p:cNvSpPr/>
            <p:nvPr/>
          </p:nvSpPr>
          <p:spPr>
            <a:xfrm>
              <a:off x="7946548" y="4047867"/>
              <a:ext cx="144921" cy="637654"/>
            </a:xfrm>
            <a:custGeom>
              <a:avLst/>
              <a:gdLst>
                <a:gd name="connsiteX0" fmla="*/ 90011 w 95250"/>
                <a:gd name="connsiteY0" fmla="*/ 322421 h 419100"/>
                <a:gd name="connsiteX1" fmla="*/ 20479 w 95250"/>
                <a:gd name="connsiteY1" fmla="*/ 24289 h 419100"/>
                <a:gd name="connsiteX2" fmla="*/ 17621 w 95250"/>
                <a:gd name="connsiteY2" fmla="*/ 14764 h 419100"/>
                <a:gd name="connsiteX3" fmla="*/ 17621 w 95250"/>
                <a:gd name="connsiteY3" fmla="*/ 13811 h 419100"/>
                <a:gd name="connsiteX4" fmla="*/ 17621 w 95250"/>
                <a:gd name="connsiteY4" fmla="*/ 13811 h 419100"/>
                <a:gd name="connsiteX5" fmla="*/ 12859 w 95250"/>
                <a:gd name="connsiteY5" fmla="*/ 8096 h 419100"/>
                <a:gd name="connsiteX6" fmla="*/ 10954 w 95250"/>
                <a:gd name="connsiteY6" fmla="*/ 7144 h 419100"/>
                <a:gd name="connsiteX7" fmla="*/ 9049 w 95250"/>
                <a:gd name="connsiteY7" fmla="*/ 7144 h 419100"/>
                <a:gd name="connsiteX8" fmla="*/ 7144 w 95250"/>
                <a:gd name="connsiteY8" fmla="*/ 7144 h 419100"/>
                <a:gd name="connsiteX9" fmla="*/ 7144 w 95250"/>
                <a:gd name="connsiteY9" fmla="*/ 341471 h 419100"/>
                <a:gd name="connsiteX10" fmla="*/ 7144 w 95250"/>
                <a:gd name="connsiteY10" fmla="*/ 413861 h 419100"/>
                <a:gd name="connsiteX11" fmla="*/ 17621 w 95250"/>
                <a:gd name="connsiteY11" fmla="*/ 412909 h 419100"/>
                <a:gd name="connsiteX12" fmla="*/ 19526 w 95250"/>
                <a:gd name="connsiteY12" fmla="*/ 412909 h 419100"/>
                <a:gd name="connsiteX13" fmla="*/ 50006 w 95250"/>
                <a:gd name="connsiteY13" fmla="*/ 401479 h 419100"/>
                <a:gd name="connsiteX14" fmla="*/ 53816 w 95250"/>
                <a:gd name="connsiteY14" fmla="*/ 399574 h 419100"/>
                <a:gd name="connsiteX15" fmla="*/ 78581 w 95250"/>
                <a:gd name="connsiteY15" fmla="*/ 373856 h 419100"/>
                <a:gd name="connsiteX16" fmla="*/ 84296 w 95250"/>
                <a:gd name="connsiteY16" fmla="*/ 363379 h 419100"/>
                <a:gd name="connsiteX17" fmla="*/ 87154 w 95250"/>
                <a:gd name="connsiteY17" fmla="*/ 355759 h 419100"/>
                <a:gd name="connsiteX18" fmla="*/ 90964 w 95250"/>
                <a:gd name="connsiteY18" fmla="*/ 330994 h 419100"/>
                <a:gd name="connsiteX19" fmla="*/ 90011 w 95250"/>
                <a:gd name="connsiteY19" fmla="*/ 32242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419100">
                  <a:moveTo>
                    <a:pt x="90011" y="322421"/>
                  </a:moveTo>
                  <a:cubicBezTo>
                    <a:pt x="86201" y="260509"/>
                    <a:pt x="42386" y="101441"/>
                    <a:pt x="20479" y="24289"/>
                  </a:cubicBezTo>
                  <a:cubicBezTo>
                    <a:pt x="19526" y="21431"/>
                    <a:pt x="18574" y="17621"/>
                    <a:pt x="17621" y="14764"/>
                  </a:cubicBezTo>
                  <a:cubicBezTo>
                    <a:pt x="17621" y="14764"/>
                    <a:pt x="17621" y="13811"/>
                    <a:pt x="17621" y="13811"/>
                  </a:cubicBezTo>
                  <a:cubicBezTo>
                    <a:pt x="17621" y="13811"/>
                    <a:pt x="17621" y="13811"/>
                    <a:pt x="17621" y="13811"/>
                  </a:cubicBezTo>
                  <a:cubicBezTo>
                    <a:pt x="16669" y="10954"/>
                    <a:pt x="14764" y="9049"/>
                    <a:pt x="12859" y="8096"/>
                  </a:cubicBezTo>
                  <a:cubicBezTo>
                    <a:pt x="11906" y="8096"/>
                    <a:pt x="11906" y="8096"/>
                    <a:pt x="10954" y="7144"/>
                  </a:cubicBezTo>
                  <a:cubicBezTo>
                    <a:pt x="10001" y="7144"/>
                    <a:pt x="10001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lnTo>
                    <a:pt x="7144" y="341471"/>
                  </a:lnTo>
                  <a:lnTo>
                    <a:pt x="7144" y="413861"/>
                  </a:lnTo>
                  <a:cubicBezTo>
                    <a:pt x="10954" y="413861"/>
                    <a:pt x="13811" y="413861"/>
                    <a:pt x="17621" y="412909"/>
                  </a:cubicBezTo>
                  <a:cubicBezTo>
                    <a:pt x="18574" y="412909"/>
                    <a:pt x="19526" y="412909"/>
                    <a:pt x="19526" y="412909"/>
                  </a:cubicBezTo>
                  <a:cubicBezTo>
                    <a:pt x="30004" y="411004"/>
                    <a:pt x="40481" y="407194"/>
                    <a:pt x="50006" y="401479"/>
                  </a:cubicBezTo>
                  <a:cubicBezTo>
                    <a:pt x="50959" y="400526"/>
                    <a:pt x="51911" y="400526"/>
                    <a:pt x="53816" y="399574"/>
                  </a:cubicBezTo>
                  <a:cubicBezTo>
                    <a:pt x="63341" y="392906"/>
                    <a:pt x="71914" y="384334"/>
                    <a:pt x="78581" y="373856"/>
                  </a:cubicBezTo>
                  <a:cubicBezTo>
                    <a:pt x="80486" y="370046"/>
                    <a:pt x="82391" y="367189"/>
                    <a:pt x="84296" y="363379"/>
                  </a:cubicBezTo>
                  <a:cubicBezTo>
                    <a:pt x="85249" y="360521"/>
                    <a:pt x="86201" y="358616"/>
                    <a:pt x="87154" y="355759"/>
                  </a:cubicBezTo>
                  <a:cubicBezTo>
                    <a:pt x="90011" y="348139"/>
                    <a:pt x="90964" y="339566"/>
                    <a:pt x="90964" y="330994"/>
                  </a:cubicBezTo>
                  <a:cubicBezTo>
                    <a:pt x="90964" y="328136"/>
                    <a:pt x="90964" y="325279"/>
                    <a:pt x="90011" y="322421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îś1ïďè">
              <a:extLst>
                <a:ext uri="{FF2B5EF4-FFF2-40B4-BE49-F238E27FC236}">
                  <a16:creationId xmlns:a16="http://schemas.microsoft.com/office/drawing/2014/main" id="{D0669004-5D39-451F-A92D-61BF7661614C}"/>
                </a:ext>
              </a:extLst>
            </p:cNvPr>
            <p:cNvSpPr/>
            <p:nvPr/>
          </p:nvSpPr>
          <p:spPr>
            <a:xfrm>
              <a:off x="7890752" y="4444228"/>
              <a:ext cx="86953" cy="347811"/>
            </a:xfrm>
            <a:custGeom>
              <a:avLst/>
              <a:gdLst>
                <a:gd name="connsiteX0" fmla="*/ 44768 w 57150"/>
                <a:gd name="connsiteY0" fmla="*/ 214313 h 228600"/>
                <a:gd name="connsiteX1" fmla="*/ 44768 w 57150"/>
                <a:gd name="connsiteY1" fmla="*/ 103822 h 228600"/>
                <a:gd name="connsiteX2" fmla="*/ 44768 w 57150"/>
                <a:gd name="connsiteY2" fmla="*/ 52388 h 228600"/>
                <a:gd name="connsiteX3" fmla="*/ 14288 w 57150"/>
                <a:gd name="connsiteY3" fmla="*/ 1428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28600">
                  <a:moveTo>
                    <a:pt x="44768" y="214313"/>
                  </a:moveTo>
                  <a:lnTo>
                    <a:pt x="44768" y="103822"/>
                  </a:lnTo>
                  <a:lnTo>
                    <a:pt x="44768" y="52388"/>
                  </a:ln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íṩlïḍé">
              <a:extLst>
                <a:ext uri="{FF2B5EF4-FFF2-40B4-BE49-F238E27FC236}">
                  <a16:creationId xmlns:a16="http://schemas.microsoft.com/office/drawing/2014/main" id="{145702AC-9926-4D6B-9169-612C723FCA3C}"/>
                </a:ext>
              </a:extLst>
            </p:cNvPr>
            <p:cNvSpPr/>
            <p:nvPr/>
          </p:nvSpPr>
          <p:spPr>
            <a:xfrm>
              <a:off x="7937128" y="4526832"/>
              <a:ext cx="101445" cy="86953"/>
            </a:xfrm>
            <a:custGeom>
              <a:avLst/>
              <a:gdLst>
                <a:gd name="connsiteX0" fmla="*/ 55245 w 66675"/>
                <a:gd name="connsiteY0" fmla="*/ 14287 h 57150"/>
                <a:gd name="connsiteX1" fmla="*/ 14288 w 66675"/>
                <a:gd name="connsiteY1" fmla="*/ 495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57150">
                  <a:moveTo>
                    <a:pt x="55245" y="14287"/>
                  </a:moveTo>
                  <a:lnTo>
                    <a:pt x="14288" y="49530"/>
                  </a:lnTo>
                </a:path>
              </a:pathLst>
            </a:custGeom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ï$ļïdé">
              <a:extLst>
                <a:ext uri="{FF2B5EF4-FFF2-40B4-BE49-F238E27FC236}">
                  <a16:creationId xmlns:a16="http://schemas.microsoft.com/office/drawing/2014/main" id="{9AF41ED3-FDB4-4828-80A0-A8D2D278CE7B}"/>
                </a:ext>
              </a:extLst>
            </p:cNvPr>
            <p:cNvSpPr/>
            <p:nvPr/>
          </p:nvSpPr>
          <p:spPr>
            <a:xfrm>
              <a:off x="7937128" y="4444228"/>
              <a:ext cx="86953" cy="101445"/>
            </a:xfrm>
            <a:custGeom>
              <a:avLst/>
              <a:gdLst>
                <a:gd name="connsiteX0" fmla="*/ 14288 w 57150"/>
                <a:gd name="connsiteY0" fmla="*/ 52388 h 66675"/>
                <a:gd name="connsiteX1" fmla="*/ 43815 w 57150"/>
                <a:gd name="connsiteY1" fmla="*/ 1428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66675">
                  <a:moveTo>
                    <a:pt x="14288" y="52388"/>
                  </a:moveTo>
                  <a:lnTo>
                    <a:pt x="43815" y="14288"/>
                  </a:lnTo>
                </a:path>
              </a:pathLst>
            </a:custGeom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îS1ïḓe">
              <a:extLst>
                <a:ext uri="{FF2B5EF4-FFF2-40B4-BE49-F238E27FC236}">
                  <a16:creationId xmlns:a16="http://schemas.microsoft.com/office/drawing/2014/main" id="{C7F60E1D-0300-4C8B-A2FB-B41CD9AD2E55}"/>
                </a:ext>
              </a:extLst>
            </p:cNvPr>
            <p:cNvSpPr/>
            <p:nvPr/>
          </p:nvSpPr>
          <p:spPr>
            <a:xfrm>
              <a:off x="3675713" y="4063808"/>
              <a:ext cx="14492" cy="28984"/>
            </a:xfrm>
            <a:custGeom>
              <a:avLst/>
              <a:gdLst>
                <a:gd name="connsiteX0" fmla="*/ 10001 w 9525"/>
                <a:gd name="connsiteY0" fmla="*/ 17621 h 19050"/>
                <a:gd name="connsiteX1" fmla="*/ 7144 w 9525"/>
                <a:gd name="connsiteY1" fmla="*/ 8096 h 19050"/>
                <a:gd name="connsiteX2" fmla="*/ 7144 w 9525"/>
                <a:gd name="connsiteY2" fmla="*/ 7144 h 19050"/>
                <a:gd name="connsiteX3" fmla="*/ 7144 w 9525"/>
                <a:gd name="connsiteY3" fmla="*/ 8096 h 19050"/>
                <a:gd name="connsiteX4" fmla="*/ 10001 w 9525"/>
                <a:gd name="connsiteY4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0001" y="17621"/>
                  </a:moveTo>
                  <a:cubicBezTo>
                    <a:pt x="9049" y="14764"/>
                    <a:pt x="8096" y="10954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ubicBezTo>
                    <a:pt x="8096" y="11906"/>
                    <a:pt x="9049" y="14764"/>
                    <a:pt x="10001" y="17621"/>
                  </a:cubicBezTo>
                  <a:close/>
                </a:path>
              </a:pathLst>
            </a:custGeom>
            <a:solidFill>
              <a:srgbClr val="7CDAA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ïṩḻïde">
              <a:extLst>
                <a:ext uri="{FF2B5EF4-FFF2-40B4-BE49-F238E27FC236}">
                  <a16:creationId xmlns:a16="http://schemas.microsoft.com/office/drawing/2014/main" id="{0190CB70-7BBD-4E8F-AE84-16145F4D0AEE}"/>
                </a:ext>
              </a:extLst>
            </p:cNvPr>
            <p:cNvSpPr/>
            <p:nvPr/>
          </p:nvSpPr>
          <p:spPr>
            <a:xfrm>
              <a:off x="3668468" y="4056563"/>
              <a:ext cx="28984" cy="28984"/>
            </a:xfrm>
            <a:custGeom>
              <a:avLst/>
              <a:gdLst>
                <a:gd name="connsiteX0" fmla="*/ 11906 w 19050"/>
                <a:gd name="connsiteY0" fmla="*/ 12859 h 19050"/>
                <a:gd name="connsiteX1" fmla="*/ 7144 w 19050"/>
                <a:gd name="connsiteY1" fmla="*/ 7144 h 19050"/>
                <a:gd name="connsiteX2" fmla="*/ 11906 w 19050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12859"/>
                  </a:moveTo>
                  <a:cubicBezTo>
                    <a:pt x="10954" y="10001"/>
                    <a:pt x="9049" y="8096"/>
                    <a:pt x="7144" y="7144"/>
                  </a:cubicBezTo>
                  <a:cubicBezTo>
                    <a:pt x="9049" y="8096"/>
                    <a:pt x="10954" y="10001"/>
                    <a:pt x="11906" y="12859"/>
                  </a:cubicBezTo>
                  <a:close/>
                </a:path>
              </a:pathLst>
            </a:custGeom>
            <a:solidFill>
              <a:srgbClr val="7CDAA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ïṡ1ide">
              <a:extLst>
                <a:ext uri="{FF2B5EF4-FFF2-40B4-BE49-F238E27FC236}">
                  <a16:creationId xmlns:a16="http://schemas.microsoft.com/office/drawing/2014/main" id="{9F1327C3-8703-425E-B4AF-79D944C3A062}"/>
                </a:ext>
              </a:extLst>
            </p:cNvPr>
            <p:cNvSpPr/>
            <p:nvPr/>
          </p:nvSpPr>
          <p:spPr>
            <a:xfrm>
              <a:off x="3536589" y="4053664"/>
              <a:ext cx="144921" cy="637654"/>
            </a:xfrm>
            <a:custGeom>
              <a:avLst/>
              <a:gdLst>
                <a:gd name="connsiteX0" fmla="*/ 89059 w 95250"/>
                <a:gd name="connsiteY0" fmla="*/ 341471 h 419100"/>
                <a:gd name="connsiteX1" fmla="*/ 89059 w 95250"/>
                <a:gd name="connsiteY1" fmla="*/ 7144 h 419100"/>
                <a:gd name="connsiteX2" fmla="*/ 79534 w 95250"/>
                <a:gd name="connsiteY2" fmla="*/ 14764 h 419100"/>
                <a:gd name="connsiteX3" fmla="*/ 7144 w 95250"/>
                <a:gd name="connsiteY3" fmla="*/ 330994 h 419100"/>
                <a:gd name="connsiteX4" fmla="*/ 79534 w 95250"/>
                <a:gd name="connsiteY4" fmla="*/ 412909 h 419100"/>
                <a:gd name="connsiteX5" fmla="*/ 90011 w 95250"/>
                <a:gd name="connsiteY5" fmla="*/ 413861 h 419100"/>
                <a:gd name="connsiteX6" fmla="*/ 90011 w 95250"/>
                <a:gd name="connsiteY6" fmla="*/ 34147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419100">
                  <a:moveTo>
                    <a:pt x="89059" y="341471"/>
                  </a:moveTo>
                  <a:lnTo>
                    <a:pt x="89059" y="7144"/>
                  </a:lnTo>
                  <a:cubicBezTo>
                    <a:pt x="85249" y="7144"/>
                    <a:pt x="80486" y="10001"/>
                    <a:pt x="79534" y="14764"/>
                  </a:cubicBezTo>
                  <a:cubicBezTo>
                    <a:pt x="57626" y="90964"/>
                    <a:pt x="7144" y="274796"/>
                    <a:pt x="7144" y="330994"/>
                  </a:cubicBezTo>
                  <a:cubicBezTo>
                    <a:pt x="7144" y="372904"/>
                    <a:pt x="38576" y="407194"/>
                    <a:pt x="79534" y="412909"/>
                  </a:cubicBezTo>
                  <a:cubicBezTo>
                    <a:pt x="83344" y="412909"/>
                    <a:pt x="86201" y="413861"/>
                    <a:pt x="90011" y="413861"/>
                  </a:cubicBezTo>
                  <a:lnTo>
                    <a:pt x="90011" y="341471"/>
                  </a:ln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íşľíḑe">
              <a:extLst>
                <a:ext uri="{FF2B5EF4-FFF2-40B4-BE49-F238E27FC236}">
                  <a16:creationId xmlns:a16="http://schemas.microsoft.com/office/drawing/2014/main" id="{0C8BB285-5261-4865-8F58-A038494E0FF8}"/>
                </a:ext>
              </a:extLst>
            </p:cNvPr>
            <p:cNvSpPr/>
            <p:nvPr/>
          </p:nvSpPr>
          <p:spPr>
            <a:xfrm>
              <a:off x="3659773" y="4053664"/>
              <a:ext cx="144921" cy="637654"/>
            </a:xfrm>
            <a:custGeom>
              <a:avLst/>
              <a:gdLst>
                <a:gd name="connsiteX0" fmla="*/ 90011 w 95250"/>
                <a:gd name="connsiteY0" fmla="*/ 322421 h 419100"/>
                <a:gd name="connsiteX1" fmla="*/ 20479 w 95250"/>
                <a:gd name="connsiteY1" fmla="*/ 24289 h 419100"/>
                <a:gd name="connsiteX2" fmla="*/ 17621 w 95250"/>
                <a:gd name="connsiteY2" fmla="*/ 14764 h 419100"/>
                <a:gd name="connsiteX3" fmla="*/ 17621 w 95250"/>
                <a:gd name="connsiteY3" fmla="*/ 13811 h 419100"/>
                <a:gd name="connsiteX4" fmla="*/ 17621 w 95250"/>
                <a:gd name="connsiteY4" fmla="*/ 13811 h 419100"/>
                <a:gd name="connsiteX5" fmla="*/ 12859 w 95250"/>
                <a:gd name="connsiteY5" fmla="*/ 8096 h 419100"/>
                <a:gd name="connsiteX6" fmla="*/ 10954 w 95250"/>
                <a:gd name="connsiteY6" fmla="*/ 7144 h 419100"/>
                <a:gd name="connsiteX7" fmla="*/ 9049 w 95250"/>
                <a:gd name="connsiteY7" fmla="*/ 7144 h 419100"/>
                <a:gd name="connsiteX8" fmla="*/ 7144 w 95250"/>
                <a:gd name="connsiteY8" fmla="*/ 7144 h 419100"/>
                <a:gd name="connsiteX9" fmla="*/ 7144 w 95250"/>
                <a:gd name="connsiteY9" fmla="*/ 341471 h 419100"/>
                <a:gd name="connsiteX10" fmla="*/ 7144 w 95250"/>
                <a:gd name="connsiteY10" fmla="*/ 413861 h 419100"/>
                <a:gd name="connsiteX11" fmla="*/ 17621 w 95250"/>
                <a:gd name="connsiteY11" fmla="*/ 412909 h 419100"/>
                <a:gd name="connsiteX12" fmla="*/ 19526 w 95250"/>
                <a:gd name="connsiteY12" fmla="*/ 412909 h 419100"/>
                <a:gd name="connsiteX13" fmla="*/ 50006 w 95250"/>
                <a:gd name="connsiteY13" fmla="*/ 401479 h 419100"/>
                <a:gd name="connsiteX14" fmla="*/ 53816 w 95250"/>
                <a:gd name="connsiteY14" fmla="*/ 399574 h 419100"/>
                <a:gd name="connsiteX15" fmla="*/ 78581 w 95250"/>
                <a:gd name="connsiteY15" fmla="*/ 373856 h 419100"/>
                <a:gd name="connsiteX16" fmla="*/ 84296 w 95250"/>
                <a:gd name="connsiteY16" fmla="*/ 363379 h 419100"/>
                <a:gd name="connsiteX17" fmla="*/ 87154 w 95250"/>
                <a:gd name="connsiteY17" fmla="*/ 355759 h 419100"/>
                <a:gd name="connsiteX18" fmla="*/ 90964 w 95250"/>
                <a:gd name="connsiteY18" fmla="*/ 330994 h 419100"/>
                <a:gd name="connsiteX19" fmla="*/ 90011 w 95250"/>
                <a:gd name="connsiteY19" fmla="*/ 32242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419100">
                  <a:moveTo>
                    <a:pt x="90011" y="322421"/>
                  </a:moveTo>
                  <a:cubicBezTo>
                    <a:pt x="86201" y="260509"/>
                    <a:pt x="42386" y="101441"/>
                    <a:pt x="20479" y="24289"/>
                  </a:cubicBezTo>
                  <a:cubicBezTo>
                    <a:pt x="19526" y="21431"/>
                    <a:pt x="18574" y="17621"/>
                    <a:pt x="17621" y="14764"/>
                  </a:cubicBezTo>
                  <a:cubicBezTo>
                    <a:pt x="17621" y="14764"/>
                    <a:pt x="17621" y="13811"/>
                    <a:pt x="17621" y="13811"/>
                  </a:cubicBezTo>
                  <a:cubicBezTo>
                    <a:pt x="17621" y="13811"/>
                    <a:pt x="17621" y="13811"/>
                    <a:pt x="17621" y="13811"/>
                  </a:cubicBezTo>
                  <a:cubicBezTo>
                    <a:pt x="16669" y="10954"/>
                    <a:pt x="14764" y="9049"/>
                    <a:pt x="12859" y="8096"/>
                  </a:cubicBezTo>
                  <a:cubicBezTo>
                    <a:pt x="11906" y="8096"/>
                    <a:pt x="11906" y="8096"/>
                    <a:pt x="10954" y="7144"/>
                  </a:cubicBezTo>
                  <a:cubicBezTo>
                    <a:pt x="10001" y="7144"/>
                    <a:pt x="10001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lnTo>
                    <a:pt x="7144" y="341471"/>
                  </a:lnTo>
                  <a:lnTo>
                    <a:pt x="7144" y="413861"/>
                  </a:lnTo>
                  <a:cubicBezTo>
                    <a:pt x="10954" y="413861"/>
                    <a:pt x="13811" y="413861"/>
                    <a:pt x="17621" y="412909"/>
                  </a:cubicBezTo>
                  <a:cubicBezTo>
                    <a:pt x="18574" y="412909"/>
                    <a:pt x="19526" y="412909"/>
                    <a:pt x="19526" y="412909"/>
                  </a:cubicBezTo>
                  <a:cubicBezTo>
                    <a:pt x="30004" y="411004"/>
                    <a:pt x="40481" y="407194"/>
                    <a:pt x="50006" y="401479"/>
                  </a:cubicBezTo>
                  <a:cubicBezTo>
                    <a:pt x="50959" y="400526"/>
                    <a:pt x="51911" y="400526"/>
                    <a:pt x="53816" y="399574"/>
                  </a:cubicBezTo>
                  <a:cubicBezTo>
                    <a:pt x="63341" y="392906"/>
                    <a:pt x="71914" y="384334"/>
                    <a:pt x="78581" y="373856"/>
                  </a:cubicBezTo>
                  <a:cubicBezTo>
                    <a:pt x="80486" y="370046"/>
                    <a:pt x="82391" y="367189"/>
                    <a:pt x="84296" y="363379"/>
                  </a:cubicBezTo>
                  <a:cubicBezTo>
                    <a:pt x="85249" y="360521"/>
                    <a:pt x="86201" y="358616"/>
                    <a:pt x="87154" y="355759"/>
                  </a:cubicBezTo>
                  <a:cubicBezTo>
                    <a:pt x="90011" y="348139"/>
                    <a:pt x="90964" y="339566"/>
                    <a:pt x="90964" y="330994"/>
                  </a:cubicBezTo>
                  <a:cubicBezTo>
                    <a:pt x="90964" y="329089"/>
                    <a:pt x="90011" y="326231"/>
                    <a:pt x="90011" y="322421"/>
                  </a:cubicBezTo>
                  <a:close/>
                </a:path>
              </a:pathLst>
            </a:custGeom>
            <a:solidFill>
              <a:srgbClr val="4A8210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iSlïḋè">
              <a:extLst>
                <a:ext uri="{FF2B5EF4-FFF2-40B4-BE49-F238E27FC236}">
                  <a16:creationId xmlns:a16="http://schemas.microsoft.com/office/drawing/2014/main" id="{8F0C759A-066A-41AF-9887-B7CE14AEA3CA}"/>
                </a:ext>
              </a:extLst>
            </p:cNvPr>
            <p:cNvSpPr/>
            <p:nvPr/>
          </p:nvSpPr>
          <p:spPr>
            <a:xfrm>
              <a:off x="3603978" y="4451473"/>
              <a:ext cx="86953" cy="333319"/>
            </a:xfrm>
            <a:custGeom>
              <a:avLst/>
              <a:gdLst>
                <a:gd name="connsiteX0" fmla="*/ 44768 w 57150"/>
                <a:gd name="connsiteY0" fmla="*/ 213360 h 219075"/>
                <a:gd name="connsiteX1" fmla="*/ 44768 w 57150"/>
                <a:gd name="connsiteY1" fmla="*/ 103822 h 219075"/>
                <a:gd name="connsiteX2" fmla="*/ 44768 w 57150"/>
                <a:gd name="connsiteY2" fmla="*/ 51435 h 219075"/>
                <a:gd name="connsiteX3" fmla="*/ 14288 w 57150"/>
                <a:gd name="connsiteY3" fmla="*/ 142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19075">
                  <a:moveTo>
                    <a:pt x="44768" y="213360"/>
                  </a:moveTo>
                  <a:lnTo>
                    <a:pt x="44768" y="103822"/>
                  </a:lnTo>
                  <a:lnTo>
                    <a:pt x="44768" y="51435"/>
                  </a:ln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ïSlîḑè">
              <a:extLst>
                <a:ext uri="{FF2B5EF4-FFF2-40B4-BE49-F238E27FC236}">
                  <a16:creationId xmlns:a16="http://schemas.microsoft.com/office/drawing/2014/main" id="{180B4C1B-5153-448A-993F-F523F18D7501}"/>
                </a:ext>
              </a:extLst>
            </p:cNvPr>
            <p:cNvSpPr/>
            <p:nvPr/>
          </p:nvSpPr>
          <p:spPr>
            <a:xfrm>
              <a:off x="3650353" y="4534079"/>
              <a:ext cx="101445" cy="86953"/>
            </a:xfrm>
            <a:custGeom>
              <a:avLst/>
              <a:gdLst>
                <a:gd name="connsiteX0" fmla="*/ 55245 w 66675"/>
                <a:gd name="connsiteY0" fmla="*/ 14287 h 57150"/>
                <a:gd name="connsiteX1" fmla="*/ 14288 w 66675"/>
                <a:gd name="connsiteY1" fmla="*/ 495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57150">
                  <a:moveTo>
                    <a:pt x="55245" y="14287"/>
                  </a:moveTo>
                  <a:lnTo>
                    <a:pt x="14288" y="49530"/>
                  </a:lnTo>
                </a:path>
              </a:pathLst>
            </a:custGeom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îšļïdé">
              <a:extLst>
                <a:ext uri="{FF2B5EF4-FFF2-40B4-BE49-F238E27FC236}">
                  <a16:creationId xmlns:a16="http://schemas.microsoft.com/office/drawing/2014/main" id="{4598BD80-2811-4E28-9124-DE981B74FD38}"/>
                </a:ext>
              </a:extLst>
            </p:cNvPr>
            <p:cNvSpPr/>
            <p:nvPr/>
          </p:nvSpPr>
          <p:spPr>
            <a:xfrm>
              <a:off x="3650353" y="4451473"/>
              <a:ext cx="86953" cy="86953"/>
            </a:xfrm>
            <a:custGeom>
              <a:avLst/>
              <a:gdLst>
                <a:gd name="connsiteX0" fmla="*/ 14288 w 57150"/>
                <a:gd name="connsiteY0" fmla="*/ 51435 h 57150"/>
                <a:gd name="connsiteX1" fmla="*/ 42863 w 57150"/>
                <a:gd name="connsiteY1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57150">
                  <a:moveTo>
                    <a:pt x="14288" y="51435"/>
                  </a:moveTo>
                  <a:lnTo>
                    <a:pt x="42863" y="14288"/>
                  </a:lnTo>
                </a:path>
              </a:pathLst>
            </a:custGeom>
            <a:ln w="19050" cap="rnd">
              <a:solidFill>
                <a:srgbClr val="6D6152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íṣlide">
              <a:extLst>
                <a:ext uri="{FF2B5EF4-FFF2-40B4-BE49-F238E27FC236}">
                  <a16:creationId xmlns:a16="http://schemas.microsoft.com/office/drawing/2014/main" id="{9D2DD0E0-93AF-45E8-9AAA-BC8374B93CFE}"/>
                </a:ext>
              </a:extLst>
            </p:cNvPr>
            <p:cNvSpPr/>
            <p:nvPr/>
          </p:nvSpPr>
          <p:spPr>
            <a:xfrm>
              <a:off x="7336428" y="4178297"/>
              <a:ext cx="376796" cy="376796"/>
            </a:xfrm>
            <a:custGeom>
              <a:avLst/>
              <a:gdLst>
                <a:gd name="connsiteX0" fmla="*/ 124301 w 247650"/>
                <a:gd name="connsiteY0" fmla="*/ 241459 h 247650"/>
                <a:gd name="connsiteX1" fmla="*/ 7144 w 247650"/>
                <a:gd name="connsiteY1" fmla="*/ 124301 h 247650"/>
                <a:gd name="connsiteX2" fmla="*/ 124301 w 247650"/>
                <a:gd name="connsiteY2" fmla="*/ 7144 h 247650"/>
                <a:gd name="connsiteX3" fmla="*/ 241459 w 247650"/>
                <a:gd name="connsiteY3" fmla="*/ 124301 h 247650"/>
                <a:gd name="connsiteX4" fmla="*/ 124301 w 247650"/>
                <a:gd name="connsiteY4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124301" y="241459"/>
                  </a:moveTo>
                  <a:cubicBezTo>
                    <a:pt x="124301" y="197644"/>
                    <a:pt x="50959" y="124301"/>
                    <a:pt x="7144" y="124301"/>
                  </a:cubicBezTo>
                  <a:cubicBezTo>
                    <a:pt x="50959" y="124301"/>
                    <a:pt x="124301" y="50959"/>
                    <a:pt x="124301" y="7144"/>
                  </a:cubicBezTo>
                  <a:cubicBezTo>
                    <a:pt x="124301" y="50959"/>
                    <a:pt x="197644" y="124301"/>
                    <a:pt x="241459" y="124301"/>
                  </a:cubicBezTo>
                  <a:cubicBezTo>
                    <a:pt x="197644" y="124301"/>
                    <a:pt x="124301" y="197644"/>
                    <a:pt x="124301" y="241459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íŝlíḍe">
              <a:extLst>
                <a:ext uri="{FF2B5EF4-FFF2-40B4-BE49-F238E27FC236}">
                  <a16:creationId xmlns:a16="http://schemas.microsoft.com/office/drawing/2014/main" id="{D77A780A-B19F-4D72-A12A-0D0F167206C5}"/>
                </a:ext>
              </a:extLst>
            </p:cNvPr>
            <p:cNvSpPr/>
            <p:nvPr/>
          </p:nvSpPr>
          <p:spPr>
            <a:xfrm>
              <a:off x="7553810" y="4115980"/>
              <a:ext cx="188398" cy="188398"/>
            </a:xfrm>
            <a:custGeom>
              <a:avLst/>
              <a:gdLst>
                <a:gd name="connsiteX0" fmla="*/ 63341 w 123825"/>
                <a:gd name="connsiteY0" fmla="*/ 119539 h 123825"/>
                <a:gd name="connsiteX1" fmla="*/ 7144 w 123825"/>
                <a:gd name="connsiteY1" fmla="*/ 63341 h 123825"/>
                <a:gd name="connsiteX2" fmla="*/ 63341 w 123825"/>
                <a:gd name="connsiteY2" fmla="*/ 7144 h 123825"/>
                <a:gd name="connsiteX3" fmla="*/ 119539 w 123825"/>
                <a:gd name="connsiteY3" fmla="*/ 63341 h 123825"/>
                <a:gd name="connsiteX4" fmla="*/ 63341 w 123825"/>
                <a:gd name="connsiteY4" fmla="*/ 11953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63341" y="119539"/>
                  </a:moveTo>
                  <a:cubicBezTo>
                    <a:pt x="63341" y="98584"/>
                    <a:pt x="28099" y="63341"/>
                    <a:pt x="7144" y="63341"/>
                  </a:cubicBezTo>
                  <a:cubicBezTo>
                    <a:pt x="28099" y="63341"/>
                    <a:pt x="63341" y="28099"/>
                    <a:pt x="63341" y="7144"/>
                  </a:cubicBezTo>
                  <a:cubicBezTo>
                    <a:pt x="63341" y="28099"/>
                    <a:pt x="98584" y="63341"/>
                    <a:pt x="119539" y="63341"/>
                  </a:cubicBezTo>
                  <a:cubicBezTo>
                    <a:pt x="98584" y="63341"/>
                    <a:pt x="63341" y="98584"/>
                    <a:pt x="63341" y="119539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íśļiḓé">
              <a:extLst>
                <a:ext uri="{FF2B5EF4-FFF2-40B4-BE49-F238E27FC236}">
                  <a16:creationId xmlns:a16="http://schemas.microsoft.com/office/drawing/2014/main" id="{7B127D43-07B8-474E-BBEF-507E6D271A45}"/>
                </a:ext>
              </a:extLst>
            </p:cNvPr>
            <p:cNvSpPr/>
            <p:nvPr/>
          </p:nvSpPr>
          <p:spPr>
            <a:xfrm>
              <a:off x="7346573" y="4440604"/>
              <a:ext cx="101445" cy="101445"/>
            </a:xfrm>
            <a:custGeom>
              <a:avLst/>
              <a:gdLst>
                <a:gd name="connsiteX0" fmla="*/ 35719 w 66675"/>
                <a:gd name="connsiteY0" fmla="*/ 64294 h 66675"/>
                <a:gd name="connsiteX1" fmla="*/ 7144 w 66675"/>
                <a:gd name="connsiteY1" fmla="*/ 35719 h 66675"/>
                <a:gd name="connsiteX2" fmla="*/ 35719 w 66675"/>
                <a:gd name="connsiteY2" fmla="*/ 7144 h 66675"/>
                <a:gd name="connsiteX3" fmla="*/ 64294 w 66675"/>
                <a:gd name="connsiteY3" fmla="*/ 35719 h 66675"/>
                <a:gd name="connsiteX4" fmla="*/ 35719 w 66675"/>
                <a:gd name="connsiteY4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719" y="64294"/>
                  </a:moveTo>
                  <a:cubicBezTo>
                    <a:pt x="35719" y="53816"/>
                    <a:pt x="17621" y="35719"/>
                    <a:pt x="7144" y="35719"/>
                  </a:cubicBezTo>
                  <a:cubicBezTo>
                    <a:pt x="17621" y="35719"/>
                    <a:pt x="35719" y="17621"/>
                    <a:pt x="35719" y="7144"/>
                  </a:cubicBezTo>
                  <a:cubicBezTo>
                    <a:pt x="35719" y="17621"/>
                    <a:pt x="53816" y="35719"/>
                    <a:pt x="64294" y="35719"/>
                  </a:cubicBezTo>
                  <a:cubicBezTo>
                    <a:pt x="53816" y="35719"/>
                    <a:pt x="35719" y="53816"/>
                    <a:pt x="35719" y="64294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ïSlíďe">
              <a:extLst>
                <a:ext uri="{FF2B5EF4-FFF2-40B4-BE49-F238E27FC236}">
                  <a16:creationId xmlns:a16="http://schemas.microsoft.com/office/drawing/2014/main" id="{A0A9C594-F6F0-4774-A879-885CE34E57EE}"/>
                </a:ext>
              </a:extLst>
            </p:cNvPr>
            <p:cNvSpPr/>
            <p:nvPr/>
          </p:nvSpPr>
          <p:spPr>
            <a:xfrm>
              <a:off x="7385701" y="4091344"/>
              <a:ext cx="130429" cy="130429"/>
            </a:xfrm>
            <a:custGeom>
              <a:avLst/>
              <a:gdLst>
                <a:gd name="connsiteX0" fmla="*/ 47149 w 85725"/>
                <a:gd name="connsiteY0" fmla="*/ 87154 h 85725"/>
                <a:gd name="connsiteX1" fmla="*/ 7144 w 85725"/>
                <a:gd name="connsiteY1" fmla="*/ 47149 h 85725"/>
                <a:gd name="connsiteX2" fmla="*/ 47149 w 85725"/>
                <a:gd name="connsiteY2" fmla="*/ 7144 h 85725"/>
                <a:gd name="connsiteX3" fmla="*/ 87154 w 85725"/>
                <a:gd name="connsiteY3" fmla="*/ 47149 h 85725"/>
                <a:gd name="connsiteX4" fmla="*/ 47149 w 85725"/>
                <a:gd name="connsiteY4" fmla="*/ 871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47149" y="87154"/>
                  </a:moveTo>
                  <a:cubicBezTo>
                    <a:pt x="47149" y="71914"/>
                    <a:pt x="22384" y="47149"/>
                    <a:pt x="7144" y="47149"/>
                  </a:cubicBezTo>
                  <a:cubicBezTo>
                    <a:pt x="22384" y="47149"/>
                    <a:pt x="47149" y="22384"/>
                    <a:pt x="47149" y="7144"/>
                  </a:cubicBezTo>
                  <a:cubicBezTo>
                    <a:pt x="47149" y="22384"/>
                    <a:pt x="71914" y="47149"/>
                    <a:pt x="87154" y="47149"/>
                  </a:cubicBezTo>
                  <a:cubicBezTo>
                    <a:pt x="71914" y="47149"/>
                    <a:pt x="47149" y="71914"/>
                    <a:pt x="47149" y="87154"/>
                  </a:cubicBezTo>
                  <a:close/>
                </a:path>
              </a:pathLst>
            </a:custGeom>
            <a:solidFill>
              <a:srgbClr val="FFE97D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isḷîḑe">
              <a:extLst>
                <a:ext uri="{FF2B5EF4-FFF2-40B4-BE49-F238E27FC236}">
                  <a16:creationId xmlns:a16="http://schemas.microsoft.com/office/drawing/2014/main" id="{88A62AC8-4CB7-4550-AFF6-3AC4249EBB4F}"/>
                </a:ext>
              </a:extLst>
            </p:cNvPr>
            <p:cNvSpPr/>
            <p:nvPr/>
          </p:nvSpPr>
          <p:spPr>
            <a:xfrm>
              <a:off x="3427898" y="4743499"/>
              <a:ext cx="2652062" cy="739099"/>
            </a:xfrm>
            <a:custGeom>
              <a:avLst/>
              <a:gdLst>
                <a:gd name="connsiteX0" fmla="*/ 1664494 w 1743075"/>
                <a:gd name="connsiteY0" fmla="*/ 485293 h 485775"/>
                <a:gd name="connsiteX1" fmla="*/ 12859 w 1743075"/>
                <a:gd name="connsiteY1" fmla="*/ 290983 h 485775"/>
                <a:gd name="connsiteX2" fmla="*/ 7144 w 1743075"/>
                <a:gd name="connsiteY2" fmla="*/ 11900 h 485775"/>
                <a:gd name="connsiteX3" fmla="*/ 1744504 w 1743075"/>
                <a:gd name="connsiteY3" fmla="*/ 218593 h 485775"/>
                <a:gd name="connsiteX4" fmla="*/ 1664494 w 1743075"/>
                <a:gd name="connsiteY4" fmla="*/ 48529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075" h="485775">
                  <a:moveTo>
                    <a:pt x="1664494" y="485293"/>
                  </a:moveTo>
                  <a:cubicBezTo>
                    <a:pt x="1137761" y="334798"/>
                    <a:pt x="580549" y="266218"/>
                    <a:pt x="12859" y="290983"/>
                  </a:cubicBezTo>
                  <a:cubicBezTo>
                    <a:pt x="10001" y="198590"/>
                    <a:pt x="9049" y="105245"/>
                    <a:pt x="7144" y="11900"/>
                  </a:cubicBezTo>
                  <a:cubicBezTo>
                    <a:pt x="603409" y="-12865"/>
                    <a:pt x="1190149" y="59525"/>
                    <a:pt x="1744504" y="218593"/>
                  </a:cubicBezTo>
                  <a:cubicBezTo>
                    <a:pt x="1716881" y="307175"/>
                    <a:pt x="1690211" y="395758"/>
                    <a:pt x="1664494" y="4852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îṥḻïďê">
              <a:extLst>
                <a:ext uri="{FF2B5EF4-FFF2-40B4-BE49-F238E27FC236}">
                  <a16:creationId xmlns:a16="http://schemas.microsoft.com/office/drawing/2014/main" id="{828D71CE-4A5E-4E2D-A1D7-3DC804369B26}"/>
                </a:ext>
              </a:extLst>
            </p:cNvPr>
            <p:cNvSpPr/>
            <p:nvPr/>
          </p:nvSpPr>
          <p:spPr>
            <a:xfrm>
              <a:off x="3332124" y="5098834"/>
              <a:ext cx="2739015" cy="550701"/>
            </a:xfrm>
            <a:custGeom>
              <a:avLst/>
              <a:gdLst>
                <a:gd name="connsiteX0" fmla="*/ 1708391 w 1800225"/>
                <a:gd name="connsiteY0" fmla="*/ 357475 h 361950"/>
                <a:gd name="connsiteX1" fmla="*/ 80569 w 1800225"/>
                <a:gd name="connsiteY1" fmla="*/ 164118 h 361950"/>
                <a:gd name="connsiteX2" fmla="*/ 8179 w 1800225"/>
                <a:gd name="connsiteY2" fmla="*/ 101253 h 361950"/>
                <a:gd name="connsiteX3" fmla="*/ 7226 w 1800225"/>
                <a:gd name="connsiteY3" fmla="*/ 81250 h 361950"/>
                <a:gd name="connsiteX4" fmla="*/ 75806 w 1800225"/>
                <a:gd name="connsiteY4" fmla="*/ 11718 h 361950"/>
                <a:gd name="connsiteX5" fmla="*/ 1750301 w 1800225"/>
                <a:gd name="connsiteY5" fmla="*/ 211743 h 361950"/>
                <a:gd name="connsiteX6" fmla="*/ 1796974 w 1800225"/>
                <a:gd name="connsiteY6" fmla="*/ 294610 h 361950"/>
                <a:gd name="connsiteX7" fmla="*/ 1791259 w 1800225"/>
                <a:gd name="connsiteY7" fmla="*/ 313660 h 361950"/>
                <a:gd name="connsiteX8" fmla="*/ 1708391 w 1800225"/>
                <a:gd name="connsiteY8" fmla="*/ 3574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361950">
                  <a:moveTo>
                    <a:pt x="1708391" y="357475"/>
                  </a:moveTo>
                  <a:cubicBezTo>
                    <a:pt x="1190231" y="207933"/>
                    <a:pt x="640639" y="140305"/>
                    <a:pt x="80569" y="164118"/>
                  </a:cubicBezTo>
                  <a:cubicBezTo>
                    <a:pt x="42469" y="166023"/>
                    <a:pt x="10084" y="137448"/>
                    <a:pt x="8179" y="101253"/>
                  </a:cubicBezTo>
                  <a:cubicBezTo>
                    <a:pt x="8179" y="94585"/>
                    <a:pt x="7226" y="87918"/>
                    <a:pt x="7226" y="81250"/>
                  </a:cubicBezTo>
                  <a:cubicBezTo>
                    <a:pt x="5321" y="45055"/>
                    <a:pt x="36754" y="12670"/>
                    <a:pt x="75806" y="11718"/>
                  </a:cubicBezTo>
                  <a:cubicBezTo>
                    <a:pt x="652069" y="-12095"/>
                    <a:pt x="1216901" y="57438"/>
                    <a:pt x="1750301" y="211743"/>
                  </a:cubicBezTo>
                  <a:cubicBezTo>
                    <a:pt x="1786496" y="222220"/>
                    <a:pt x="1807451" y="259368"/>
                    <a:pt x="1796974" y="294610"/>
                  </a:cubicBezTo>
                  <a:cubicBezTo>
                    <a:pt x="1795069" y="301278"/>
                    <a:pt x="1793164" y="306993"/>
                    <a:pt x="1791259" y="313660"/>
                  </a:cubicBezTo>
                  <a:cubicBezTo>
                    <a:pt x="1780781" y="347950"/>
                    <a:pt x="1743634" y="367953"/>
                    <a:pt x="1708391" y="357475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ïSḻíḋé">
              <a:extLst>
                <a:ext uri="{FF2B5EF4-FFF2-40B4-BE49-F238E27FC236}">
                  <a16:creationId xmlns:a16="http://schemas.microsoft.com/office/drawing/2014/main" id="{0054D377-2455-4A57-942D-E97D73542614}"/>
                </a:ext>
              </a:extLst>
            </p:cNvPr>
            <p:cNvSpPr/>
            <p:nvPr/>
          </p:nvSpPr>
          <p:spPr>
            <a:xfrm>
              <a:off x="5842289" y="4734804"/>
              <a:ext cx="2652062" cy="739099"/>
            </a:xfrm>
            <a:custGeom>
              <a:avLst/>
              <a:gdLst>
                <a:gd name="connsiteX0" fmla="*/ 87154 w 1743075"/>
                <a:gd name="connsiteY0" fmla="*/ 485293 h 485775"/>
                <a:gd name="connsiteX1" fmla="*/ 1738789 w 1743075"/>
                <a:gd name="connsiteY1" fmla="*/ 290983 h 485775"/>
                <a:gd name="connsiteX2" fmla="*/ 1744504 w 1743075"/>
                <a:gd name="connsiteY2" fmla="*/ 11900 h 485775"/>
                <a:gd name="connsiteX3" fmla="*/ 7144 w 1743075"/>
                <a:gd name="connsiteY3" fmla="*/ 218593 h 485775"/>
                <a:gd name="connsiteX4" fmla="*/ 87154 w 1743075"/>
                <a:gd name="connsiteY4" fmla="*/ 48529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075" h="485775">
                  <a:moveTo>
                    <a:pt x="87154" y="485293"/>
                  </a:moveTo>
                  <a:cubicBezTo>
                    <a:pt x="613886" y="334798"/>
                    <a:pt x="1171099" y="266218"/>
                    <a:pt x="1738789" y="290983"/>
                  </a:cubicBezTo>
                  <a:cubicBezTo>
                    <a:pt x="1741646" y="198590"/>
                    <a:pt x="1742599" y="105245"/>
                    <a:pt x="1744504" y="11900"/>
                  </a:cubicBezTo>
                  <a:cubicBezTo>
                    <a:pt x="1148239" y="-12865"/>
                    <a:pt x="561499" y="59525"/>
                    <a:pt x="7144" y="218593"/>
                  </a:cubicBezTo>
                  <a:cubicBezTo>
                    <a:pt x="34766" y="307175"/>
                    <a:pt x="61436" y="395758"/>
                    <a:pt x="87154" y="4852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íṥļiḍè">
              <a:extLst>
                <a:ext uri="{FF2B5EF4-FFF2-40B4-BE49-F238E27FC236}">
                  <a16:creationId xmlns:a16="http://schemas.microsoft.com/office/drawing/2014/main" id="{0F6D59DE-D96E-45DB-A2AD-7CE34975EFAD}"/>
                </a:ext>
              </a:extLst>
            </p:cNvPr>
            <p:cNvSpPr/>
            <p:nvPr/>
          </p:nvSpPr>
          <p:spPr>
            <a:xfrm>
              <a:off x="5854123" y="5090139"/>
              <a:ext cx="2739015" cy="550701"/>
            </a:xfrm>
            <a:custGeom>
              <a:avLst/>
              <a:gdLst>
                <a:gd name="connsiteX0" fmla="*/ 98426 w 1800225"/>
                <a:gd name="connsiteY0" fmla="*/ 357475 h 361950"/>
                <a:gd name="connsiteX1" fmla="*/ 1726248 w 1800225"/>
                <a:gd name="connsiteY1" fmla="*/ 164118 h 361950"/>
                <a:gd name="connsiteX2" fmla="*/ 1798638 w 1800225"/>
                <a:gd name="connsiteY2" fmla="*/ 101253 h 361950"/>
                <a:gd name="connsiteX3" fmla="*/ 1799591 w 1800225"/>
                <a:gd name="connsiteY3" fmla="*/ 81250 h 361950"/>
                <a:gd name="connsiteX4" fmla="*/ 1731011 w 1800225"/>
                <a:gd name="connsiteY4" fmla="*/ 11718 h 361950"/>
                <a:gd name="connsiteX5" fmla="*/ 56516 w 1800225"/>
                <a:gd name="connsiteY5" fmla="*/ 211743 h 361950"/>
                <a:gd name="connsiteX6" fmla="*/ 9843 w 1800225"/>
                <a:gd name="connsiteY6" fmla="*/ 294610 h 361950"/>
                <a:gd name="connsiteX7" fmla="*/ 15558 w 1800225"/>
                <a:gd name="connsiteY7" fmla="*/ 313660 h 361950"/>
                <a:gd name="connsiteX8" fmla="*/ 98426 w 1800225"/>
                <a:gd name="connsiteY8" fmla="*/ 3574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361950">
                  <a:moveTo>
                    <a:pt x="98426" y="357475"/>
                  </a:moveTo>
                  <a:cubicBezTo>
                    <a:pt x="616586" y="207933"/>
                    <a:pt x="1166179" y="140305"/>
                    <a:pt x="1726248" y="164118"/>
                  </a:cubicBezTo>
                  <a:cubicBezTo>
                    <a:pt x="1764348" y="166023"/>
                    <a:pt x="1796733" y="137448"/>
                    <a:pt x="1798638" y="101253"/>
                  </a:cubicBezTo>
                  <a:cubicBezTo>
                    <a:pt x="1798638" y="94585"/>
                    <a:pt x="1799591" y="87918"/>
                    <a:pt x="1799591" y="81250"/>
                  </a:cubicBezTo>
                  <a:cubicBezTo>
                    <a:pt x="1801496" y="45055"/>
                    <a:pt x="1770063" y="12670"/>
                    <a:pt x="1731011" y="11718"/>
                  </a:cubicBezTo>
                  <a:cubicBezTo>
                    <a:pt x="1154748" y="-12095"/>
                    <a:pt x="589916" y="57438"/>
                    <a:pt x="56516" y="211743"/>
                  </a:cubicBezTo>
                  <a:cubicBezTo>
                    <a:pt x="20321" y="222220"/>
                    <a:pt x="-634" y="259368"/>
                    <a:pt x="9843" y="294610"/>
                  </a:cubicBezTo>
                  <a:cubicBezTo>
                    <a:pt x="11748" y="301278"/>
                    <a:pt x="13653" y="306993"/>
                    <a:pt x="15558" y="313660"/>
                  </a:cubicBezTo>
                  <a:cubicBezTo>
                    <a:pt x="26036" y="347950"/>
                    <a:pt x="63183" y="367953"/>
                    <a:pt x="98426" y="357475"/>
                  </a:cubicBezTo>
                  <a:close/>
                </a:path>
              </a:pathLst>
            </a:custGeom>
            <a:solidFill>
              <a:srgbClr val="6AC116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ïṥlïde">
              <a:extLst>
                <a:ext uri="{FF2B5EF4-FFF2-40B4-BE49-F238E27FC236}">
                  <a16:creationId xmlns:a16="http://schemas.microsoft.com/office/drawing/2014/main" id="{6D94E49D-A732-4FC1-9F2A-94752998A574}"/>
                </a:ext>
              </a:extLst>
            </p:cNvPr>
            <p:cNvSpPr/>
            <p:nvPr/>
          </p:nvSpPr>
          <p:spPr>
            <a:xfrm>
              <a:off x="3424276" y="4569609"/>
              <a:ext cx="2536125" cy="507225"/>
            </a:xfrm>
            <a:custGeom>
              <a:avLst/>
              <a:gdLst>
                <a:gd name="connsiteX0" fmla="*/ 14288 w 1666875"/>
                <a:gd name="connsiteY0" fmla="*/ 37608 h 333375"/>
                <a:gd name="connsiteX1" fmla="*/ 1659255 w 1666875"/>
                <a:gd name="connsiteY1" fmla="*/ 32050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6875" h="333375">
                  <a:moveTo>
                    <a:pt x="14288" y="37608"/>
                  </a:moveTo>
                  <a:cubicBezTo>
                    <a:pt x="14288" y="37608"/>
                    <a:pt x="1116330" y="-106220"/>
                    <a:pt x="1659255" y="320500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Sḷiďê">
              <a:extLst>
                <a:ext uri="{FF2B5EF4-FFF2-40B4-BE49-F238E27FC236}">
                  <a16:creationId xmlns:a16="http://schemas.microsoft.com/office/drawing/2014/main" id="{C30EE307-94F4-4DD0-BC24-16A50FA7CF6F}"/>
                </a:ext>
              </a:extLst>
            </p:cNvPr>
            <p:cNvSpPr/>
            <p:nvPr/>
          </p:nvSpPr>
          <p:spPr>
            <a:xfrm>
              <a:off x="5929966" y="4569609"/>
              <a:ext cx="2536125" cy="507225"/>
            </a:xfrm>
            <a:custGeom>
              <a:avLst/>
              <a:gdLst>
                <a:gd name="connsiteX0" fmla="*/ 1659255 w 1666875"/>
                <a:gd name="connsiteY0" fmla="*/ 37608 h 333375"/>
                <a:gd name="connsiteX1" fmla="*/ 14288 w 1666875"/>
                <a:gd name="connsiteY1" fmla="*/ 32050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6875" h="333375">
                  <a:moveTo>
                    <a:pt x="1659255" y="37608"/>
                  </a:moveTo>
                  <a:cubicBezTo>
                    <a:pt x="1659255" y="37608"/>
                    <a:pt x="557213" y="-106220"/>
                    <a:pt x="14288" y="320500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iš1iḓê">
              <a:extLst>
                <a:ext uri="{FF2B5EF4-FFF2-40B4-BE49-F238E27FC236}">
                  <a16:creationId xmlns:a16="http://schemas.microsoft.com/office/drawing/2014/main" id="{91E6A459-7634-443C-85BC-DCE313D2B842}"/>
                </a:ext>
              </a:extLst>
            </p:cNvPr>
            <p:cNvSpPr/>
            <p:nvPr/>
          </p:nvSpPr>
          <p:spPr>
            <a:xfrm>
              <a:off x="3424276" y="4665576"/>
              <a:ext cx="2536125" cy="420272"/>
            </a:xfrm>
            <a:custGeom>
              <a:avLst/>
              <a:gdLst>
                <a:gd name="connsiteX0" fmla="*/ 14288 w 1666875"/>
                <a:gd name="connsiteY0" fmla="*/ 29777 h 276225"/>
                <a:gd name="connsiteX1" fmla="*/ 1659255 w 1666875"/>
                <a:gd name="connsiteY1" fmla="*/ 2650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6875" h="276225">
                  <a:moveTo>
                    <a:pt x="14288" y="29777"/>
                  </a:moveTo>
                  <a:cubicBezTo>
                    <a:pt x="14288" y="29777"/>
                    <a:pt x="1108710" y="-75950"/>
                    <a:pt x="1659255" y="2650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íṩľîḋé">
              <a:extLst>
                <a:ext uri="{FF2B5EF4-FFF2-40B4-BE49-F238E27FC236}">
                  <a16:creationId xmlns:a16="http://schemas.microsoft.com/office/drawing/2014/main" id="{C962E333-CDB1-4E7D-B4D9-C830D5E92967}"/>
                </a:ext>
              </a:extLst>
            </p:cNvPr>
            <p:cNvSpPr/>
            <p:nvPr/>
          </p:nvSpPr>
          <p:spPr>
            <a:xfrm>
              <a:off x="4815741" y="1523664"/>
              <a:ext cx="1928348" cy="369332"/>
            </a:xfrm>
            <a:prstGeom prst="rect">
              <a:avLst/>
            </a:prstGeom>
          </p:spPr>
          <p:txBody>
            <a:bodyPr wrap="none">
              <a:normAutofit fontScale="70000" lnSpcReduction="20000"/>
            </a:bodyPr>
            <a:lstStyle/>
            <a:p>
              <a:r>
                <a:rPr lang="en-US" altLang="zh-CN">
                  <a:solidFill>
                    <a:srgbClr val="6AC116"/>
                  </a:solidFill>
                </a:rPr>
                <a:t>WORLD BOOK DAY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73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752977-F5AA-4623-ACEB-5DA71BD09851}"/>
              </a:ext>
            </a:extLst>
          </p:cNvPr>
          <p:cNvSpPr/>
          <p:nvPr/>
        </p:nvSpPr>
        <p:spPr>
          <a:xfrm>
            <a:off x="3829049" y="386333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CDF5FE-D8C6-4717-AF21-22FAE7530066}"/>
              </a:ext>
            </a:extLst>
          </p:cNvPr>
          <p:cNvSpPr/>
          <p:nvPr/>
        </p:nvSpPr>
        <p:spPr>
          <a:xfrm>
            <a:off x="3829049" y="412241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E1341-7F2F-4376-A0FA-E65929F749CC}"/>
              </a:ext>
            </a:extLst>
          </p:cNvPr>
          <p:cNvSpPr/>
          <p:nvPr/>
        </p:nvSpPr>
        <p:spPr>
          <a:xfrm>
            <a:off x="3829049" y="467542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B7E0CD-327B-4C80-892E-D855E6A396AA}"/>
              </a:ext>
            </a:extLst>
          </p:cNvPr>
          <p:cNvSpPr/>
          <p:nvPr/>
        </p:nvSpPr>
        <p:spPr>
          <a:xfrm>
            <a:off x="3829049" y="493450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F3CE7-F979-42C7-98CD-6B781551E236}"/>
              </a:ext>
            </a:extLst>
          </p:cNvPr>
          <p:cNvSpPr/>
          <p:nvPr/>
        </p:nvSpPr>
        <p:spPr>
          <a:xfrm>
            <a:off x="3818889" y="596066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135-8B7C-49D8-8561-378BAA5249F5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06CB67-8C7D-4917-83A3-0D4AE94B5FB6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87B09B5-B1D9-4241-9909-8FB9AA6AA87C}"/>
              </a:ext>
            </a:extLst>
          </p:cNvPr>
          <p:cNvSpPr/>
          <p:nvPr/>
        </p:nvSpPr>
        <p:spPr>
          <a:xfrm>
            <a:off x="4345305" y="2590800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3983F13-1FA2-4B5D-A9E2-6636305A6534}"/>
              </a:ext>
            </a:extLst>
          </p:cNvPr>
          <p:cNvSpPr/>
          <p:nvPr/>
        </p:nvSpPr>
        <p:spPr>
          <a:xfrm>
            <a:off x="5543550" y="2583180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FB7C60F-DF1D-4134-9A2B-BC33B2CFFF0B}"/>
              </a:ext>
            </a:extLst>
          </p:cNvPr>
          <p:cNvSpPr/>
          <p:nvPr/>
        </p:nvSpPr>
        <p:spPr>
          <a:xfrm>
            <a:off x="4985385" y="3799482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AF840F2-2A80-4800-8301-627D58A23AE8}"/>
              </a:ext>
            </a:extLst>
          </p:cNvPr>
          <p:cNvSpPr/>
          <p:nvPr/>
        </p:nvSpPr>
        <p:spPr>
          <a:xfrm>
            <a:off x="5055870" y="4553862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9A43421-659A-4C9C-AEC1-D999E8D7ACE4}"/>
              </a:ext>
            </a:extLst>
          </p:cNvPr>
          <p:cNvSpPr/>
          <p:nvPr/>
        </p:nvSpPr>
        <p:spPr>
          <a:xfrm rot="10800000">
            <a:off x="4607560" y="5798819"/>
            <a:ext cx="121920" cy="532367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D8A53B-C158-446E-B968-F24D36DEBB5B}"/>
              </a:ext>
            </a:extLst>
          </p:cNvPr>
          <p:cNvSpPr/>
          <p:nvPr/>
        </p:nvSpPr>
        <p:spPr>
          <a:xfrm>
            <a:off x="5989321" y="2663952"/>
            <a:ext cx="453390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C673EE-AF38-45E7-A660-FC8B943FFF57}"/>
              </a:ext>
            </a:extLst>
          </p:cNvPr>
          <p:cNvSpPr/>
          <p:nvPr/>
        </p:nvSpPr>
        <p:spPr>
          <a:xfrm>
            <a:off x="6132512" y="596987"/>
            <a:ext cx="491807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5EFDB6-F62F-4EFF-9F78-030907DCA89C}"/>
              </a:ext>
            </a:extLst>
          </p:cNvPr>
          <p:cNvSpPr/>
          <p:nvPr/>
        </p:nvSpPr>
        <p:spPr>
          <a:xfrm>
            <a:off x="6560344" y="2672450"/>
            <a:ext cx="607536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1E39CC-D7D7-499A-BADD-0173F1E0F64B}"/>
              </a:ext>
            </a:extLst>
          </p:cNvPr>
          <p:cNvSpPr/>
          <p:nvPr/>
        </p:nvSpPr>
        <p:spPr>
          <a:xfrm>
            <a:off x="6591300" y="3190239"/>
            <a:ext cx="950595" cy="3016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D63242-FEED-440B-ABB9-38BB84FBD27C}"/>
              </a:ext>
            </a:extLst>
          </p:cNvPr>
          <p:cNvSpPr/>
          <p:nvPr/>
        </p:nvSpPr>
        <p:spPr>
          <a:xfrm>
            <a:off x="6560344" y="3638550"/>
            <a:ext cx="607536" cy="37560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AAC416-BD50-4CF8-9BB0-BD51AD065922}"/>
              </a:ext>
            </a:extLst>
          </p:cNvPr>
          <p:cNvSpPr/>
          <p:nvPr/>
        </p:nvSpPr>
        <p:spPr>
          <a:xfrm>
            <a:off x="6598046" y="4190950"/>
            <a:ext cx="967739" cy="30162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142D76-10BA-49FF-A463-635F7C3624C2}"/>
              </a:ext>
            </a:extLst>
          </p:cNvPr>
          <p:cNvSpPr/>
          <p:nvPr/>
        </p:nvSpPr>
        <p:spPr>
          <a:xfrm>
            <a:off x="6662817" y="4575093"/>
            <a:ext cx="599044" cy="39124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5EA210-23BF-4D8D-A30A-C934E8D5CE85}"/>
              </a:ext>
            </a:extLst>
          </p:cNvPr>
          <p:cNvSpPr/>
          <p:nvPr/>
        </p:nvSpPr>
        <p:spPr>
          <a:xfrm>
            <a:off x="6729492" y="5048851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DCBBA0-9E23-4E86-B464-9C1D89EA27DB}"/>
              </a:ext>
            </a:extLst>
          </p:cNvPr>
          <p:cNvSpPr/>
          <p:nvPr/>
        </p:nvSpPr>
        <p:spPr>
          <a:xfrm>
            <a:off x="4805442" y="5738713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10D8B2-FA7F-4E1A-BE3D-136CB3058B05}"/>
              </a:ext>
            </a:extLst>
          </p:cNvPr>
          <p:cNvSpPr/>
          <p:nvPr/>
        </p:nvSpPr>
        <p:spPr>
          <a:xfrm>
            <a:off x="4747894" y="4500196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9D3D82-E6A1-4DBA-9ABD-A35D5BB66920}"/>
              </a:ext>
            </a:extLst>
          </p:cNvPr>
          <p:cNvSpPr/>
          <p:nvPr/>
        </p:nvSpPr>
        <p:spPr>
          <a:xfrm>
            <a:off x="4668519" y="4075240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B4EF7F-B6A4-4153-9567-CDD4ABEEEF33}"/>
              </a:ext>
            </a:extLst>
          </p:cNvPr>
          <p:cNvSpPr/>
          <p:nvPr/>
        </p:nvSpPr>
        <p:spPr>
          <a:xfrm>
            <a:off x="4844397" y="1929336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7FE290-C411-45B9-A672-5B13F4A0AEC2}"/>
              </a:ext>
            </a:extLst>
          </p:cNvPr>
          <p:cNvSpPr/>
          <p:nvPr/>
        </p:nvSpPr>
        <p:spPr>
          <a:xfrm>
            <a:off x="6579870" y="2369583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A529BF-6AC4-4D52-BA01-7A95C61C6BC5}"/>
              </a:ext>
            </a:extLst>
          </p:cNvPr>
          <p:cNvSpPr/>
          <p:nvPr/>
        </p:nvSpPr>
        <p:spPr>
          <a:xfrm>
            <a:off x="4599939" y="2663952"/>
            <a:ext cx="448311" cy="394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51ACE4C-F5F9-4706-A046-161C2B4C18A0}"/>
              </a:ext>
            </a:extLst>
          </p:cNvPr>
          <p:cNvGrpSpPr/>
          <p:nvPr/>
        </p:nvGrpSpPr>
        <p:grpSpPr>
          <a:xfrm>
            <a:off x="769646" y="3305383"/>
            <a:ext cx="4066305" cy="630942"/>
            <a:chOff x="1888418" y="2989960"/>
            <a:chExt cx="4681147" cy="63094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5CCAC4-D133-420D-BC90-4995D611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选择器开关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作用：可对输入的多个时钟信号进行选择，选择其中的一个时钟信号输出。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9CA5F84-7D8E-4DA3-B956-CD8A122C8B53}"/>
                </a:ext>
              </a:extLst>
            </p:cNvPr>
            <p:cNvCxnSpPr>
              <a:cxnSpLocks/>
            </p:cNvCxnSpPr>
            <p:nvPr/>
          </p:nvCxnSpPr>
          <p:spPr>
            <a:xfrm>
              <a:off x="4799058" y="3396517"/>
              <a:ext cx="1770507" cy="3138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073AAB3-7F0F-44BC-B149-7A11F75F0D4F}"/>
              </a:ext>
            </a:extLst>
          </p:cNvPr>
          <p:cNvGrpSpPr/>
          <p:nvPr/>
        </p:nvGrpSpPr>
        <p:grpSpPr>
          <a:xfrm>
            <a:off x="769646" y="5065212"/>
            <a:ext cx="2652285" cy="895453"/>
            <a:chOff x="1888418" y="2989960"/>
            <a:chExt cx="3053321" cy="89545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A6CB526-4F63-42C4-9EBA-EC9331A4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时钟相关外部接口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作用：外部接口是芯片内部与外界连接的通道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单片机引脚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，这类接口能够输入时钟信号到单片机或从单片机输出。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5B06FFE-4042-4981-B249-672065CE2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20" y="3675099"/>
              <a:ext cx="336419" cy="21031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E988D2F-CAE2-474C-9677-558F8D5EBF58}"/>
              </a:ext>
            </a:extLst>
          </p:cNvPr>
          <p:cNvGrpSpPr/>
          <p:nvPr/>
        </p:nvGrpSpPr>
        <p:grpSpPr>
          <a:xfrm>
            <a:off x="769646" y="1392386"/>
            <a:ext cx="3171798" cy="954107"/>
            <a:chOff x="1888418" y="2989960"/>
            <a:chExt cx="3651386" cy="95410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5546B9F-59F8-4C79-874D-AD15DA98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时钟源输入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作用：可比作单片机的心脏，其产生的时钟信号可类比为单片机的心跳，单片机通过时钟信号来控制电路工作。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RC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时钟精度低、体积小，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OSC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相反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9CA7B70-1BB7-4C88-88D6-F26B049FD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320" y="3390362"/>
              <a:ext cx="934484" cy="22454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AC91DBC-72CA-4960-9E76-4EB51F93A867}"/>
              </a:ext>
            </a:extLst>
          </p:cNvPr>
          <p:cNvGrpSpPr/>
          <p:nvPr/>
        </p:nvGrpSpPr>
        <p:grpSpPr>
          <a:xfrm>
            <a:off x="6794501" y="790021"/>
            <a:ext cx="4713305" cy="954107"/>
            <a:chOff x="-669085" y="2989960"/>
            <a:chExt cx="5425976" cy="95410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124A479-0FA8-4849-A17C-9920BF334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作用：预分频器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Prescaler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-PSC)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用来将输入的时钟源进行分频输出。例如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的时钟信号经过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1.5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(/1.5)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，得到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48Mhz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时钟信号。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23A7E59-6898-4727-A9ED-8EF07B63A090}"/>
                </a:ext>
              </a:extLst>
            </p:cNvPr>
            <p:cNvCxnSpPr>
              <a:cxnSpLocks/>
            </p:cNvCxnSpPr>
            <p:nvPr/>
          </p:nvCxnSpPr>
          <p:spPr>
            <a:xfrm>
              <a:off x="-669085" y="3086059"/>
              <a:ext cx="2459132" cy="25869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F9B7297-290E-4841-90A7-A2726ED0E79E}"/>
              </a:ext>
            </a:extLst>
          </p:cNvPr>
          <p:cNvGrpSpPr/>
          <p:nvPr/>
        </p:nvGrpSpPr>
        <p:grpSpPr>
          <a:xfrm>
            <a:off x="5116830" y="2346307"/>
            <a:ext cx="6390976" cy="1115690"/>
            <a:chOff x="-2600427" y="2989960"/>
            <a:chExt cx="7357318" cy="111569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D449D8E-D22F-43B9-AD51-C221BA59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1115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倍频器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作用：锁相倍频器（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phase locked frequency multiplier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） 是完成倍频功能的锁相环。用来将输入的时钟源进行倍频输出。例如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时钟源进行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倍频，得到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时钟信号。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70DB04D-C6DE-4BF2-B8F7-3C3DC225B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00427" y="3169561"/>
              <a:ext cx="4390474" cy="14654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3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752977-F5AA-4623-ACEB-5DA71BD09851}"/>
              </a:ext>
            </a:extLst>
          </p:cNvPr>
          <p:cNvSpPr/>
          <p:nvPr/>
        </p:nvSpPr>
        <p:spPr>
          <a:xfrm>
            <a:off x="3829049" y="386333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CDF5FE-D8C6-4717-AF21-22FAE7530066}"/>
              </a:ext>
            </a:extLst>
          </p:cNvPr>
          <p:cNvSpPr/>
          <p:nvPr/>
        </p:nvSpPr>
        <p:spPr>
          <a:xfrm>
            <a:off x="3829049" y="412241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E1341-7F2F-4376-A0FA-E65929F749CC}"/>
              </a:ext>
            </a:extLst>
          </p:cNvPr>
          <p:cNvSpPr/>
          <p:nvPr/>
        </p:nvSpPr>
        <p:spPr>
          <a:xfrm>
            <a:off x="3829049" y="467542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B7E0CD-327B-4C80-892E-D855E6A396AA}"/>
              </a:ext>
            </a:extLst>
          </p:cNvPr>
          <p:cNvSpPr/>
          <p:nvPr/>
        </p:nvSpPr>
        <p:spPr>
          <a:xfrm>
            <a:off x="3829049" y="493450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F3CE7-F979-42C7-98CD-6B781551E236}"/>
              </a:ext>
            </a:extLst>
          </p:cNvPr>
          <p:cNvSpPr/>
          <p:nvPr/>
        </p:nvSpPr>
        <p:spPr>
          <a:xfrm>
            <a:off x="3818889" y="596066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135-8B7C-49D8-8561-378BAA5249F5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06CB67-8C7D-4917-83A3-0D4AE94B5FB6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87B09B5-B1D9-4241-9909-8FB9AA6AA87C}"/>
              </a:ext>
            </a:extLst>
          </p:cNvPr>
          <p:cNvSpPr/>
          <p:nvPr/>
        </p:nvSpPr>
        <p:spPr>
          <a:xfrm>
            <a:off x="4345305" y="2590800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3983F13-1FA2-4B5D-A9E2-6636305A6534}"/>
              </a:ext>
            </a:extLst>
          </p:cNvPr>
          <p:cNvSpPr/>
          <p:nvPr/>
        </p:nvSpPr>
        <p:spPr>
          <a:xfrm>
            <a:off x="5543550" y="2583180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FB7C60F-DF1D-4134-9A2B-BC33B2CFFF0B}"/>
              </a:ext>
            </a:extLst>
          </p:cNvPr>
          <p:cNvSpPr/>
          <p:nvPr/>
        </p:nvSpPr>
        <p:spPr>
          <a:xfrm>
            <a:off x="4985385" y="3799482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AF840F2-2A80-4800-8301-627D58A23AE8}"/>
              </a:ext>
            </a:extLst>
          </p:cNvPr>
          <p:cNvSpPr/>
          <p:nvPr/>
        </p:nvSpPr>
        <p:spPr>
          <a:xfrm>
            <a:off x="5055870" y="4553862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9A43421-659A-4C9C-AEC1-D999E8D7ACE4}"/>
              </a:ext>
            </a:extLst>
          </p:cNvPr>
          <p:cNvSpPr/>
          <p:nvPr/>
        </p:nvSpPr>
        <p:spPr>
          <a:xfrm rot="10800000">
            <a:off x="4607560" y="5798819"/>
            <a:ext cx="121920" cy="532367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D8A53B-C158-446E-B968-F24D36DEBB5B}"/>
              </a:ext>
            </a:extLst>
          </p:cNvPr>
          <p:cNvSpPr/>
          <p:nvPr/>
        </p:nvSpPr>
        <p:spPr>
          <a:xfrm>
            <a:off x="5989321" y="2663952"/>
            <a:ext cx="453390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C673EE-AF38-45E7-A660-FC8B943FFF57}"/>
              </a:ext>
            </a:extLst>
          </p:cNvPr>
          <p:cNvSpPr/>
          <p:nvPr/>
        </p:nvSpPr>
        <p:spPr>
          <a:xfrm>
            <a:off x="6132512" y="596987"/>
            <a:ext cx="491807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5EFDB6-F62F-4EFF-9F78-030907DCA89C}"/>
              </a:ext>
            </a:extLst>
          </p:cNvPr>
          <p:cNvSpPr/>
          <p:nvPr/>
        </p:nvSpPr>
        <p:spPr>
          <a:xfrm>
            <a:off x="6560344" y="2672450"/>
            <a:ext cx="607536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1E39CC-D7D7-499A-BADD-0173F1E0F64B}"/>
              </a:ext>
            </a:extLst>
          </p:cNvPr>
          <p:cNvSpPr/>
          <p:nvPr/>
        </p:nvSpPr>
        <p:spPr>
          <a:xfrm>
            <a:off x="6591300" y="3190239"/>
            <a:ext cx="950595" cy="3016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D63242-FEED-440B-ABB9-38BB84FBD27C}"/>
              </a:ext>
            </a:extLst>
          </p:cNvPr>
          <p:cNvSpPr/>
          <p:nvPr/>
        </p:nvSpPr>
        <p:spPr>
          <a:xfrm>
            <a:off x="6560344" y="3638550"/>
            <a:ext cx="607536" cy="37560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AAC416-BD50-4CF8-9BB0-BD51AD065922}"/>
              </a:ext>
            </a:extLst>
          </p:cNvPr>
          <p:cNvSpPr/>
          <p:nvPr/>
        </p:nvSpPr>
        <p:spPr>
          <a:xfrm>
            <a:off x="6598046" y="4190950"/>
            <a:ext cx="967739" cy="30162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142D76-10BA-49FF-A463-635F7C3624C2}"/>
              </a:ext>
            </a:extLst>
          </p:cNvPr>
          <p:cNvSpPr/>
          <p:nvPr/>
        </p:nvSpPr>
        <p:spPr>
          <a:xfrm>
            <a:off x="6662817" y="4575093"/>
            <a:ext cx="599044" cy="39124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5EA210-23BF-4D8D-A30A-C934E8D5CE85}"/>
              </a:ext>
            </a:extLst>
          </p:cNvPr>
          <p:cNvSpPr/>
          <p:nvPr/>
        </p:nvSpPr>
        <p:spPr>
          <a:xfrm>
            <a:off x="6729492" y="5048851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DCBBA0-9E23-4E86-B464-9C1D89EA27DB}"/>
              </a:ext>
            </a:extLst>
          </p:cNvPr>
          <p:cNvSpPr/>
          <p:nvPr/>
        </p:nvSpPr>
        <p:spPr>
          <a:xfrm>
            <a:off x="4805442" y="5738713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10D8B2-FA7F-4E1A-BE3D-136CB3058B05}"/>
              </a:ext>
            </a:extLst>
          </p:cNvPr>
          <p:cNvSpPr/>
          <p:nvPr/>
        </p:nvSpPr>
        <p:spPr>
          <a:xfrm>
            <a:off x="4745989" y="4500196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9D3D82-E6A1-4DBA-9ABD-A35D5BB66920}"/>
              </a:ext>
            </a:extLst>
          </p:cNvPr>
          <p:cNvSpPr/>
          <p:nvPr/>
        </p:nvSpPr>
        <p:spPr>
          <a:xfrm>
            <a:off x="4668519" y="4075240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B4EF7F-B6A4-4153-9567-CDD4ABEEEF33}"/>
              </a:ext>
            </a:extLst>
          </p:cNvPr>
          <p:cNvSpPr/>
          <p:nvPr/>
        </p:nvSpPr>
        <p:spPr>
          <a:xfrm>
            <a:off x="4844397" y="1929336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7FE290-C411-45B9-A672-5B13F4A0AEC2}"/>
              </a:ext>
            </a:extLst>
          </p:cNvPr>
          <p:cNvSpPr/>
          <p:nvPr/>
        </p:nvSpPr>
        <p:spPr>
          <a:xfrm>
            <a:off x="6579870" y="2369583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A529BF-6AC4-4D52-BA01-7A95C61C6BC5}"/>
              </a:ext>
            </a:extLst>
          </p:cNvPr>
          <p:cNvSpPr/>
          <p:nvPr/>
        </p:nvSpPr>
        <p:spPr>
          <a:xfrm>
            <a:off x="4599939" y="2663952"/>
            <a:ext cx="448311" cy="394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延期 13">
            <a:extLst>
              <a:ext uri="{FF2B5EF4-FFF2-40B4-BE49-F238E27FC236}">
                <a16:creationId xmlns:a16="http://schemas.microsoft.com/office/drawing/2014/main" id="{694D6248-7427-4034-BAC9-F5DEBBBEC4B4}"/>
              </a:ext>
            </a:extLst>
          </p:cNvPr>
          <p:cNvSpPr/>
          <p:nvPr/>
        </p:nvSpPr>
        <p:spPr>
          <a:xfrm>
            <a:off x="6828988" y="1083945"/>
            <a:ext cx="154742" cy="16954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流程图: 延期 36">
            <a:extLst>
              <a:ext uri="{FF2B5EF4-FFF2-40B4-BE49-F238E27FC236}">
                <a16:creationId xmlns:a16="http://schemas.microsoft.com/office/drawing/2014/main" id="{1DFB9D7D-EFF7-49F4-9A1A-BF110E08F00C}"/>
              </a:ext>
            </a:extLst>
          </p:cNvPr>
          <p:cNvSpPr/>
          <p:nvPr/>
        </p:nvSpPr>
        <p:spPr>
          <a:xfrm>
            <a:off x="6828988" y="1364554"/>
            <a:ext cx="154742" cy="153731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流程图: 延期 37">
            <a:extLst>
              <a:ext uri="{FF2B5EF4-FFF2-40B4-BE49-F238E27FC236}">
                <a16:creationId xmlns:a16="http://schemas.microsoft.com/office/drawing/2014/main" id="{6A60A792-C355-461F-8334-5941D19A250D}"/>
              </a:ext>
            </a:extLst>
          </p:cNvPr>
          <p:cNvSpPr/>
          <p:nvPr/>
        </p:nvSpPr>
        <p:spPr>
          <a:xfrm>
            <a:off x="7403423" y="1600200"/>
            <a:ext cx="154742" cy="16573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流程图: 延期 44">
            <a:extLst>
              <a:ext uri="{FF2B5EF4-FFF2-40B4-BE49-F238E27FC236}">
                <a16:creationId xmlns:a16="http://schemas.microsoft.com/office/drawing/2014/main" id="{DB14D5E8-B7C6-4DDB-9119-20B17B2B0887}"/>
              </a:ext>
            </a:extLst>
          </p:cNvPr>
          <p:cNvSpPr/>
          <p:nvPr/>
        </p:nvSpPr>
        <p:spPr>
          <a:xfrm>
            <a:off x="7383343" y="1834515"/>
            <a:ext cx="154742" cy="16573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流程图: 延期 45">
            <a:extLst>
              <a:ext uri="{FF2B5EF4-FFF2-40B4-BE49-F238E27FC236}">
                <a16:creationId xmlns:a16="http://schemas.microsoft.com/office/drawing/2014/main" id="{81859296-FED9-42A4-A6C8-16365E9ECFAA}"/>
              </a:ext>
            </a:extLst>
          </p:cNvPr>
          <p:cNvSpPr/>
          <p:nvPr/>
        </p:nvSpPr>
        <p:spPr>
          <a:xfrm>
            <a:off x="7149028" y="2196228"/>
            <a:ext cx="154742" cy="16573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延期 46">
            <a:extLst>
              <a:ext uri="{FF2B5EF4-FFF2-40B4-BE49-F238E27FC236}">
                <a16:creationId xmlns:a16="http://schemas.microsoft.com/office/drawing/2014/main" id="{3DB38DA1-0ECC-40AA-B528-2F2E694A9CE4}"/>
              </a:ext>
            </a:extLst>
          </p:cNvPr>
          <p:cNvSpPr/>
          <p:nvPr/>
        </p:nvSpPr>
        <p:spPr>
          <a:xfrm>
            <a:off x="7792918" y="2785987"/>
            <a:ext cx="154742" cy="16573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延期 47">
            <a:extLst>
              <a:ext uri="{FF2B5EF4-FFF2-40B4-BE49-F238E27FC236}">
                <a16:creationId xmlns:a16="http://schemas.microsoft.com/office/drawing/2014/main" id="{373C1714-363B-43BD-B00B-F1438AFADBCC}"/>
              </a:ext>
            </a:extLst>
          </p:cNvPr>
          <p:cNvSpPr/>
          <p:nvPr/>
        </p:nvSpPr>
        <p:spPr>
          <a:xfrm>
            <a:off x="7721262" y="3280409"/>
            <a:ext cx="154742" cy="16573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流程图: 延期 48">
            <a:extLst>
              <a:ext uri="{FF2B5EF4-FFF2-40B4-BE49-F238E27FC236}">
                <a16:creationId xmlns:a16="http://schemas.microsoft.com/office/drawing/2014/main" id="{818B6CF7-DFE6-4D39-BBBB-5A0BF1C9B193}"/>
              </a:ext>
            </a:extLst>
          </p:cNvPr>
          <p:cNvSpPr/>
          <p:nvPr/>
        </p:nvSpPr>
        <p:spPr>
          <a:xfrm>
            <a:off x="7794823" y="3767211"/>
            <a:ext cx="154742" cy="16573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流程图: 延期 49">
            <a:extLst>
              <a:ext uri="{FF2B5EF4-FFF2-40B4-BE49-F238E27FC236}">
                <a16:creationId xmlns:a16="http://schemas.microsoft.com/office/drawing/2014/main" id="{FD8D4560-3193-49E5-85C7-291A90800205}"/>
              </a:ext>
            </a:extLst>
          </p:cNvPr>
          <p:cNvSpPr/>
          <p:nvPr/>
        </p:nvSpPr>
        <p:spPr>
          <a:xfrm>
            <a:off x="7721262" y="4268949"/>
            <a:ext cx="154742" cy="16573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流程图: 延期 50">
            <a:extLst>
              <a:ext uri="{FF2B5EF4-FFF2-40B4-BE49-F238E27FC236}">
                <a16:creationId xmlns:a16="http://schemas.microsoft.com/office/drawing/2014/main" id="{9D769368-2B40-403C-8521-22DEAE3A0A6A}"/>
              </a:ext>
            </a:extLst>
          </p:cNvPr>
          <p:cNvSpPr/>
          <p:nvPr/>
        </p:nvSpPr>
        <p:spPr>
          <a:xfrm>
            <a:off x="7387153" y="5057122"/>
            <a:ext cx="154742" cy="165736"/>
          </a:xfrm>
          <a:prstGeom prst="flowChartDelay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B0F8997-1FE9-4451-89B7-6EA4B5A039A9}"/>
              </a:ext>
            </a:extLst>
          </p:cNvPr>
          <p:cNvGrpSpPr/>
          <p:nvPr/>
        </p:nvGrpSpPr>
        <p:grpSpPr>
          <a:xfrm>
            <a:off x="769646" y="3305383"/>
            <a:ext cx="4066305" cy="630942"/>
            <a:chOff x="1888418" y="2989960"/>
            <a:chExt cx="4681147" cy="63094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884D2B3-6D05-4CE3-A1F4-02A13FB31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选择器开关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作用：可对输入的多个时钟信号进行选择，选择其中的一个时钟信号输出。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FA6068E-67BA-4ED1-A3A7-B26FDBC02ABF}"/>
                </a:ext>
              </a:extLst>
            </p:cNvPr>
            <p:cNvCxnSpPr>
              <a:cxnSpLocks/>
            </p:cNvCxnSpPr>
            <p:nvPr/>
          </p:nvCxnSpPr>
          <p:spPr>
            <a:xfrm>
              <a:off x="4799058" y="3396517"/>
              <a:ext cx="1770507" cy="3138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CFEEEEE-FB98-407E-A8B5-E5CDBAD6F4B8}"/>
              </a:ext>
            </a:extLst>
          </p:cNvPr>
          <p:cNvGrpSpPr/>
          <p:nvPr/>
        </p:nvGrpSpPr>
        <p:grpSpPr>
          <a:xfrm>
            <a:off x="769646" y="5065212"/>
            <a:ext cx="2652285" cy="895453"/>
            <a:chOff x="1888418" y="2989960"/>
            <a:chExt cx="3053321" cy="89545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706553C-BE89-46A5-B7F3-0395B935F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时钟相关外部接口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作用：外部接口是芯片内部与外界连接的通道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单片机引脚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，这类接口能够输入时钟信号到单片机或从单片机输出。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7F40000-EF24-4402-B223-28903993DBC0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20" y="3675099"/>
              <a:ext cx="336419" cy="21031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7687F04-FC34-4F04-9B80-3C2EDB9A07D9}"/>
              </a:ext>
            </a:extLst>
          </p:cNvPr>
          <p:cNvGrpSpPr/>
          <p:nvPr/>
        </p:nvGrpSpPr>
        <p:grpSpPr>
          <a:xfrm>
            <a:off x="769646" y="1392386"/>
            <a:ext cx="3171798" cy="954107"/>
            <a:chOff x="1888418" y="2989960"/>
            <a:chExt cx="3651386" cy="954107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3916423-9E34-47FF-99C4-2DDEF259E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时钟源输入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作用：可比作单片机的心脏，其产生的时钟信号可类比为单片机的心跳，单片机通过时钟信号来控制电路工作。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RC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时钟精度低、体积小，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OSC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相反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15B670B-E0DC-40D0-999C-C26C1E4D2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320" y="3390362"/>
              <a:ext cx="934484" cy="22454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313C29-C79A-44F0-ADDC-DE65E317690E}"/>
              </a:ext>
            </a:extLst>
          </p:cNvPr>
          <p:cNvGrpSpPr/>
          <p:nvPr/>
        </p:nvGrpSpPr>
        <p:grpSpPr>
          <a:xfrm>
            <a:off x="6794501" y="790021"/>
            <a:ext cx="4713305" cy="954107"/>
            <a:chOff x="-669085" y="2989960"/>
            <a:chExt cx="5425976" cy="95410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50A1816-3901-4929-A473-89139339F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作用：预分频器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Prescaler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-PSC)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用来将输入的时钟源进行分频输出。例如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的时钟信号经过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1.5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(/1.5)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，得到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48Mhz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时钟信号。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98884CB-7B35-4FF8-BFC3-0576313AEF63}"/>
                </a:ext>
              </a:extLst>
            </p:cNvPr>
            <p:cNvCxnSpPr>
              <a:cxnSpLocks/>
            </p:cNvCxnSpPr>
            <p:nvPr/>
          </p:nvCxnSpPr>
          <p:spPr>
            <a:xfrm>
              <a:off x="-669085" y="3086059"/>
              <a:ext cx="2459132" cy="25869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AC03B25-7561-49F7-8D00-7C1C417EDFB1}"/>
              </a:ext>
            </a:extLst>
          </p:cNvPr>
          <p:cNvGrpSpPr/>
          <p:nvPr/>
        </p:nvGrpSpPr>
        <p:grpSpPr>
          <a:xfrm>
            <a:off x="5116830" y="2346307"/>
            <a:ext cx="6390976" cy="1115690"/>
            <a:chOff x="-2600427" y="2989960"/>
            <a:chExt cx="7357318" cy="111569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0657046-ED9D-4795-A8F0-5156C956B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1115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倍频器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作用：锁相倍频器（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phase locked frequency multiplier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） 是完成倍频功能的锁相环。用来将输入的时钟源进行倍频输出。例如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时钟源进行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倍频，得到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时钟信号。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96ECE5-7321-40D8-A843-E0D6467E0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00427" y="3169561"/>
              <a:ext cx="4390474" cy="14654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E46D3A4-B5E6-44A9-A447-7B4E4B79940A}"/>
              </a:ext>
            </a:extLst>
          </p:cNvPr>
          <p:cNvGrpSpPr/>
          <p:nvPr/>
        </p:nvGrpSpPr>
        <p:grpSpPr>
          <a:xfrm>
            <a:off x="7627346" y="4110603"/>
            <a:ext cx="3880460" cy="967134"/>
            <a:chOff x="289690" y="2989960"/>
            <a:chExt cx="4467201" cy="96713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6D3C572-B23A-49E6-99BE-8C8A12B2C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与门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外设时钟使能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作用：为降低能耗，默认一端低电平，即关闭状态，当需要使用相关外设时钟时，通过程序控制该端高电平使时钟信号导通。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7801889-B4AF-43A5-BBF2-0FDD5C628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690" y="3813863"/>
              <a:ext cx="1537365" cy="1432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1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7753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476681D-8864-44DB-B469-F48B49AD7992}"/>
              </a:ext>
            </a:extLst>
          </p:cNvPr>
          <p:cNvSpPr/>
          <p:nvPr/>
        </p:nvSpPr>
        <p:spPr>
          <a:xfrm>
            <a:off x="4530090" y="472440"/>
            <a:ext cx="2792730" cy="1276350"/>
          </a:xfrm>
          <a:custGeom>
            <a:avLst/>
            <a:gdLst>
              <a:gd name="connsiteX0" fmla="*/ 0 w 2792730"/>
              <a:gd name="connsiteY0" fmla="*/ 1272540 h 1276350"/>
              <a:gd name="connsiteX1" fmla="*/ 422910 w 2792730"/>
              <a:gd name="connsiteY1" fmla="*/ 1276350 h 1276350"/>
              <a:gd name="connsiteX2" fmla="*/ 422910 w 2792730"/>
              <a:gd name="connsiteY2" fmla="*/ 0 h 1276350"/>
              <a:gd name="connsiteX3" fmla="*/ 2792730 w 2792730"/>
              <a:gd name="connsiteY3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730" h="1276350">
                <a:moveTo>
                  <a:pt x="0" y="1272540"/>
                </a:moveTo>
                <a:lnTo>
                  <a:pt x="422910" y="1276350"/>
                </a:lnTo>
                <a:lnTo>
                  <a:pt x="422910" y="0"/>
                </a:lnTo>
                <a:lnTo>
                  <a:pt x="279273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E22046-6B69-4104-939A-0AEE4D2997B6}"/>
              </a:ext>
            </a:extLst>
          </p:cNvPr>
          <p:cNvSpPr/>
          <p:nvPr/>
        </p:nvSpPr>
        <p:spPr>
          <a:xfrm>
            <a:off x="4951095" y="1748790"/>
            <a:ext cx="581025" cy="918210"/>
          </a:xfrm>
          <a:custGeom>
            <a:avLst/>
            <a:gdLst>
              <a:gd name="connsiteX0" fmla="*/ 0 w 581025"/>
              <a:gd name="connsiteY0" fmla="*/ 0 h 918210"/>
              <a:gd name="connsiteX1" fmla="*/ 386715 w 581025"/>
              <a:gd name="connsiteY1" fmla="*/ 0 h 918210"/>
              <a:gd name="connsiteX2" fmla="*/ 386715 w 581025"/>
              <a:gd name="connsiteY2" fmla="*/ 918210 h 918210"/>
              <a:gd name="connsiteX3" fmla="*/ 581025 w 581025"/>
              <a:gd name="connsiteY3" fmla="*/ 918210 h 9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918210">
                <a:moveTo>
                  <a:pt x="0" y="0"/>
                </a:moveTo>
                <a:lnTo>
                  <a:pt x="386715" y="0"/>
                </a:lnTo>
                <a:lnTo>
                  <a:pt x="386715" y="918210"/>
                </a:lnTo>
                <a:lnTo>
                  <a:pt x="581025" y="91821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58CAAA-2CA8-48EE-AD6D-49A1EF962DF0}"/>
              </a:ext>
            </a:extLst>
          </p:cNvPr>
          <p:cNvSpPr/>
          <p:nvPr/>
        </p:nvSpPr>
        <p:spPr>
          <a:xfrm>
            <a:off x="4954905" y="1746885"/>
            <a:ext cx="0" cy="188595"/>
          </a:xfrm>
          <a:custGeom>
            <a:avLst/>
            <a:gdLst>
              <a:gd name="connsiteX0" fmla="*/ 0 w 0"/>
              <a:gd name="connsiteY0" fmla="*/ 0 h 188595"/>
              <a:gd name="connsiteX1" fmla="*/ 0 w 0"/>
              <a:gd name="connsiteY1" fmla="*/ 188595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8595">
                <a:moveTo>
                  <a:pt x="0" y="0"/>
                </a:moveTo>
                <a:lnTo>
                  <a:pt x="0" y="18859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875E43D-E2D4-45A8-89B6-DD2DCCF3E750}"/>
              </a:ext>
            </a:extLst>
          </p:cNvPr>
          <p:cNvSpPr/>
          <p:nvPr/>
        </p:nvSpPr>
        <p:spPr>
          <a:xfrm>
            <a:off x="4168140" y="2124075"/>
            <a:ext cx="786765" cy="581025"/>
          </a:xfrm>
          <a:custGeom>
            <a:avLst/>
            <a:gdLst>
              <a:gd name="connsiteX0" fmla="*/ 786765 w 786765"/>
              <a:gd name="connsiteY0" fmla="*/ 0 h 581025"/>
              <a:gd name="connsiteX1" fmla="*/ 786765 w 786765"/>
              <a:gd name="connsiteY1" fmla="*/ 196215 h 581025"/>
              <a:gd name="connsiteX2" fmla="*/ 0 w 786765"/>
              <a:gd name="connsiteY2" fmla="*/ 196215 h 581025"/>
              <a:gd name="connsiteX3" fmla="*/ 0 w 786765"/>
              <a:gd name="connsiteY3" fmla="*/ 581025 h 581025"/>
              <a:gd name="connsiteX4" fmla="*/ 175260 w 786765"/>
              <a:gd name="connsiteY4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65" h="581025">
                <a:moveTo>
                  <a:pt x="786765" y="0"/>
                </a:moveTo>
                <a:lnTo>
                  <a:pt x="786765" y="196215"/>
                </a:lnTo>
                <a:lnTo>
                  <a:pt x="0" y="196215"/>
                </a:lnTo>
                <a:lnTo>
                  <a:pt x="0" y="581025"/>
                </a:lnTo>
                <a:lnTo>
                  <a:pt x="175260" y="58102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26F6E83-EA77-4C87-8D71-4FEA13F5560B}"/>
              </a:ext>
            </a:extLst>
          </p:cNvPr>
          <p:cNvGrpSpPr/>
          <p:nvPr/>
        </p:nvGrpSpPr>
        <p:grpSpPr>
          <a:xfrm>
            <a:off x="769646" y="750467"/>
            <a:ext cx="3192754" cy="824333"/>
            <a:chOff x="1888418" y="2989960"/>
            <a:chExt cx="3675511" cy="82433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CA748FF-BCB3-472D-AC96-2EB1D924E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Flash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编程、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CBE66E4-798E-434F-B670-CBD3CCD0070A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448533"/>
              <a:ext cx="1005876" cy="3657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636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476681D-8864-44DB-B469-F48B49AD7992}"/>
              </a:ext>
            </a:extLst>
          </p:cNvPr>
          <p:cNvSpPr/>
          <p:nvPr/>
        </p:nvSpPr>
        <p:spPr>
          <a:xfrm>
            <a:off x="4530090" y="472440"/>
            <a:ext cx="2792730" cy="1276350"/>
          </a:xfrm>
          <a:custGeom>
            <a:avLst/>
            <a:gdLst>
              <a:gd name="connsiteX0" fmla="*/ 0 w 2792730"/>
              <a:gd name="connsiteY0" fmla="*/ 1272540 h 1276350"/>
              <a:gd name="connsiteX1" fmla="*/ 422910 w 2792730"/>
              <a:gd name="connsiteY1" fmla="*/ 1276350 h 1276350"/>
              <a:gd name="connsiteX2" fmla="*/ 422910 w 2792730"/>
              <a:gd name="connsiteY2" fmla="*/ 0 h 1276350"/>
              <a:gd name="connsiteX3" fmla="*/ 2792730 w 2792730"/>
              <a:gd name="connsiteY3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730" h="1276350">
                <a:moveTo>
                  <a:pt x="0" y="1272540"/>
                </a:moveTo>
                <a:lnTo>
                  <a:pt x="422910" y="1276350"/>
                </a:lnTo>
                <a:lnTo>
                  <a:pt x="422910" y="0"/>
                </a:lnTo>
                <a:lnTo>
                  <a:pt x="279273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E22046-6B69-4104-939A-0AEE4D2997B6}"/>
              </a:ext>
            </a:extLst>
          </p:cNvPr>
          <p:cNvSpPr/>
          <p:nvPr/>
        </p:nvSpPr>
        <p:spPr>
          <a:xfrm>
            <a:off x="4951095" y="1748790"/>
            <a:ext cx="581025" cy="918210"/>
          </a:xfrm>
          <a:custGeom>
            <a:avLst/>
            <a:gdLst>
              <a:gd name="connsiteX0" fmla="*/ 0 w 581025"/>
              <a:gd name="connsiteY0" fmla="*/ 0 h 918210"/>
              <a:gd name="connsiteX1" fmla="*/ 386715 w 581025"/>
              <a:gd name="connsiteY1" fmla="*/ 0 h 918210"/>
              <a:gd name="connsiteX2" fmla="*/ 386715 w 581025"/>
              <a:gd name="connsiteY2" fmla="*/ 918210 h 918210"/>
              <a:gd name="connsiteX3" fmla="*/ 581025 w 581025"/>
              <a:gd name="connsiteY3" fmla="*/ 918210 h 9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918210">
                <a:moveTo>
                  <a:pt x="0" y="0"/>
                </a:moveTo>
                <a:lnTo>
                  <a:pt x="386715" y="0"/>
                </a:lnTo>
                <a:lnTo>
                  <a:pt x="386715" y="918210"/>
                </a:lnTo>
                <a:lnTo>
                  <a:pt x="581025" y="91821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58CAAA-2CA8-48EE-AD6D-49A1EF962DF0}"/>
              </a:ext>
            </a:extLst>
          </p:cNvPr>
          <p:cNvSpPr/>
          <p:nvPr/>
        </p:nvSpPr>
        <p:spPr>
          <a:xfrm>
            <a:off x="4954905" y="1746885"/>
            <a:ext cx="0" cy="188595"/>
          </a:xfrm>
          <a:custGeom>
            <a:avLst/>
            <a:gdLst>
              <a:gd name="connsiteX0" fmla="*/ 0 w 0"/>
              <a:gd name="connsiteY0" fmla="*/ 0 h 188595"/>
              <a:gd name="connsiteX1" fmla="*/ 0 w 0"/>
              <a:gd name="connsiteY1" fmla="*/ 188595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8595">
                <a:moveTo>
                  <a:pt x="0" y="0"/>
                </a:moveTo>
                <a:lnTo>
                  <a:pt x="0" y="18859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875E43D-E2D4-45A8-89B6-DD2DCCF3E750}"/>
              </a:ext>
            </a:extLst>
          </p:cNvPr>
          <p:cNvSpPr/>
          <p:nvPr/>
        </p:nvSpPr>
        <p:spPr>
          <a:xfrm>
            <a:off x="4168140" y="2124075"/>
            <a:ext cx="786765" cy="581025"/>
          </a:xfrm>
          <a:custGeom>
            <a:avLst/>
            <a:gdLst>
              <a:gd name="connsiteX0" fmla="*/ 786765 w 786765"/>
              <a:gd name="connsiteY0" fmla="*/ 0 h 581025"/>
              <a:gd name="connsiteX1" fmla="*/ 786765 w 786765"/>
              <a:gd name="connsiteY1" fmla="*/ 196215 h 581025"/>
              <a:gd name="connsiteX2" fmla="*/ 0 w 786765"/>
              <a:gd name="connsiteY2" fmla="*/ 196215 h 581025"/>
              <a:gd name="connsiteX3" fmla="*/ 0 w 786765"/>
              <a:gd name="connsiteY3" fmla="*/ 581025 h 581025"/>
              <a:gd name="connsiteX4" fmla="*/ 175260 w 786765"/>
              <a:gd name="connsiteY4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65" h="581025">
                <a:moveTo>
                  <a:pt x="786765" y="0"/>
                </a:moveTo>
                <a:lnTo>
                  <a:pt x="786765" y="196215"/>
                </a:lnTo>
                <a:lnTo>
                  <a:pt x="0" y="196215"/>
                </a:lnTo>
                <a:lnTo>
                  <a:pt x="0" y="581025"/>
                </a:lnTo>
                <a:lnTo>
                  <a:pt x="175260" y="58102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2256BD5-4AEE-47C6-9672-503BA4D7D1A6}"/>
              </a:ext>
            </a:extLst>
          </p:cNvPr>
          <p:cNvSpPr/>
          <p:nvPr/>
        </p:nvSpPr>
        <p:spPr>
          <a:xfrm>
            <a:off x="4518660" y="3989070"/>
            <a:ext cx="468630" cy="3810"/>
          </a:xfrm>
          <a:custGeom>
            <a:avLst/>
            <a:gdLst>
              <a:gd name="connsiteX0" fmla="*/ 0 w 468630"/>
              <a:gd name="connsiteY0" fmla="*/ 3810 h 3810"/>
              <a:gd name="connsiteX1" fmla="*/ 468630 w 468630"/>
              <a:gd name="connsiteY1" fmla="*/ 0 h 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630" h="3810">
                <a:moveTo>
                  <a:pt x="0" y="3810"/>
                </a:moveTo>
                <a:lnTo>
                  <a:pt x="46863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9DE0C25-4C4A-4F45-94FE-A9A6468DD29B}"/>
              </a:ext>
            </a:extLst>
          </p:cNvPr>
          <p:cNvSpPr/>
          <p:nvPr/>
        </p:nvSpPr>
        <p:spPr>
          <a:xfrm>
            <a:off x="4596765" y="2994660"/>
            <a:ext cx="935355" cy="998220"/>
          </a:xfrm>
          <a:custGeom>
            <a:avLst/>
            <a:gdLst>
              <a:gd name="connsiteX0" fmla="*/ 1905 w 935355"/>
              <a:gd name="connsiteY0" fmla="*/ 998220 h 998220"/>
              <a:gd name="connsiteX1" fmla="*/ 0 w 935355"/>
              <a:gd name="connsiteY1" fmla="*/ 459105 h 998220"/>
              <a:gd name="connsiteX2" fmla="*/ 596265 w 935355"/>
              <a:gd name="connsiteY2" fmla="*/ 459105 h 998220"/>
              <a:gd name="connsiteX3" fmla="*/ 596265 w 935355"/>
              <a:gd name="connsiteY3" fmla="*/ 0 h 998220"/>
              <a:gd name="connsiteX4" fmla="*/ 935355 w 935355"/>
              <a:gd name="connsiteY4" fmla="*/ 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355" h="998220">
                <a:moveTo>
                  <a:pt x="1905" y="998220"/>
                </a:moveTo>
                <a:lnTo>
                  <a:pt x="0" y="459105"/>
                </a:lnTo>
                <a:lnTo>
                  <a:pt x="596265" y="459105"/>
                </a:lnTo>
                <a:lnTo>
                  <a:pt x="596265" y="0"/>
                </a:lnTo>
                <a:lnTo>
                  <a:pt x="93535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51936DA-B86E-4653-9E4A-00C870D342A0}"/>
              </a:ext>
            </a:extLst>
          </p:cNvPr>
          <p:cNvSpPr/>
          <p:nvPr/>
        </p:nvSpPr>
        <p:spPr>
          <a:xfrm>
            <a:off x="4598670" y="3996690"/>
            <a:ext cx="68580" cy="179070"/>
          </a:xfrm>
          <a:custGeom>
            <a:avLst/>
            <a:gdLst>
              <a:gd name="connsiteX0" fmla="*/ 0 w 68580"/>
              <a:gd name="connsiteY0" fmla="*/ 0 h 179070"/>
              <a:gd name="connsiteX1" fmla="*/ 0 w 68580"/>
              <a:gd name="connsiteY1" fmla="*/ 179070 h 179070"/>
              <a:gd name="connsiteX2" fmla="*/ 68580 w 68580"/>
              <a:gd name="connsiteY2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179070">
                <a:moveTo>
                  <a:pt x="0" y="0"/>
                </a:moveTo>
                <a:lnTo>
                  <a:pt x="0" y="179070"/>
                </a:lnTo>
                <a:lnTo>
                  <a:pt x="68580" y="1790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A52CAC9-49D2-4ECF-935A-A522FAF55068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58832D2-9B87-47D0-A43C-C2149B265DB7}"/>
              </a:ext>
            </a:extLst>
          </p:cNvPr>
          <p:cNvSpPr/>
          <p:nvPr/>
        </p:nvSpPr>
        <p:spPr>
          <a:xfrm>
            <a:off x="4599305" y="4177665"/>
            <a:ext cx="154305" cy="445770"/>
          </a:xfrm>
          <a:custGeom>
            <a:avLst/>
            <a:gdLst>
              <a:gd name="connsiteX0" fmla="*/ 0 w 154305"/>
              <a:gd name="connsiteY0" fmla="*/ 0 h 445770"/>
              <a:gd name="connsiteX1" fmla="*/ 0 w 154305"/>
              <a:gd name="connsiteY1" fmla="*/ 445770 h 445770"/>
              <a:gd name="connsiteX2" fmla="*/ 154305 w 154305"/>
              <a:gd name="connsiteY2" fmla="*/ 44577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" h="445770">
                <a:moveTo>
                  <a:pt x="0" y="0"/>
                </a:moveTo>
                <a:lnTo>
                  <a:pt x="0" y="445770"/>
                </a:lnTo>
                <a:lnTo>
                  <a:pt x="154305" y="4457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95CCC59-31A1-4078-9E2A-BC429FEEE371}"/>
              </a:ext>
            </a:extLst>
          </p:cNvPr>
          <p:cNvSpPr/>
          <p:nvPr/>
        </p:nvSpPr>
        <p:spPr>
          <a:xfrm>
            <a:off x="4951095" y="4619625"/>
            <a:ext cx="110490" cy="0"/>
          </a:xfrm>
          <a:custGeom>
            <a:avLst/>
            <a:gdLst>
              <a:gd name="connsiteX0" fmla="*/ 0 w 110490"/>
              <a:gd name="connsiteY0" fmla="*/ 0 h 0"/>
              <a:gd name="connsiteX1" fmla="*/ 110490 w 1104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AB9085E-A11F-434E-B6EF-3EA8664E8974}"/>
              </a:ext>
            </a:extLst>
          </p:cNvPr>
          <p:cNvGrpSpPr/>
          <p:nvPr/>
        </p:nvGrpSpPr>
        <p:grpSpPr>
          <a:xfrm>
            <a:off x="769646" y="2249152"/>
            <a:ext cx="3306102" cy="1499989"/>
            <a:chOff x="1888418" y="2989960"/>
            <a:chExt cx="3805998" cy="149998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C5D0E01-7023-4E46-BC9E-9263C7F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128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分频后至实时时钟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1BDB91D-D9D2-4822-8078-23E2737F7C3B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618293"/>
              <a:ext cx="1136363" cy="8716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250E1EA-DA83-4C11-8233-9B578A754435}"/>
              </a:ext>
            </a:extLst>
          </p:cNvPr>
          <p:cNvSpPr/>
          <p:nvPr/>
        </p:nvSpPr>
        <p:spPr>
          <a:xfrm>
            <a:off x="4183380" y="2975610"/>
            <a:ext cx="1091565" cy="1089660"/>
          </a:xfrm>
          <a:custGeom>
            <a:avLst/>
            <a:gdLst>
              <a:gd name="connsiteX0" fmla="*/ 922020 w 1091565"/>
              <a:gd name="connsiteY0" fmla="*/ 1089660 h 1089660"/>
              <a:gd name="connsiteX1" fmla="*/ 1091565 w 1091565"/>
              <a:gd name="connsiteY1" fmla="*/ 1089660 h 1089660"/>
              <a:gd name="connsiteX2" fmla="*/ 1091565 w 1091565"/>
              <a:gd name="connsiteY2" fmla="*/ 577215 h 1089660"/>
              <a:gd name="connsiteX3" fmla="*/ 0 w 1091565"/>
              <a:gd name="connsiteY3" fmla="*/ 577215 h 1089660"/>
              <a:gd name="connsiteX4" fmla="*/ 0 w 1091565"/>
              <a:gd name="connsiteY4" fmla="*/ 0 h 1089660"/>
              <a:gd name="connsiteX5" fmla="*/ 156210 w 1091565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565" h="1089660">
                <a:moveTo>
                  <a:pt x="922020" y="1089660"/>
                </a:moveTo>
                <a:lnTo>
                  <a:pt x="1091565" y="1089660"/>
                </a:lnTo>
                <a:lnTo>
                  <a:pt x="1091565" y="577215"/>
                </a:lnTo>
                <a:lnTo>
                  <a:pt x="0" y="577215"/>
                </a:lnTo>
                <a:lnTo>
                  <a:pt x="0" y="0"/>
                </a:lnTo>
                <a:lnTo>
                  <a:pt x="156210" y="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C8949EC-BD0C-4851-BB8A-3C00E212C31F}"/>
              </a:ext>
            </a:extLst>
          </p:cNvPr>
          <p:cNvGrpSpPr/>
          <p:nvPr/>
        </p:nvGrpSpPr>
        <p:grpSpPr>
          <a:xfrm>
            <a:off x="769646" y="750467"/>
            <a:ext cx="3192754" cy="824333"/>
            <a:chOff x="1888418" y="2989960"/>
            <a:chExt cx="3675511" cy="82433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FF44CEC-C59B-41FF-8E7C-6F92B8EC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Flash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编程、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F69BC49-087F-43E4-B9CC-E9328205F406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448533"/>
              <a:ext cx="1005876" cy="3657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299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135-8B7C-49D8-8561-378BAA5249F5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476681D-8864-44DB-B469-F48B49AD7992}"/>
              </a:ext>
            </a:extLst>
          </p:cNvPr>
          <p:cNvSpPr/>
          <p:nvPr/>
        </p:nvSpPr>
        <p:spPr>
          <a:xfrm>
            <a:off x="4530090" y="472440"/>
            <a:ext cx="2792730" cy="1276350"/>
          </a:xfrm>
          <a:custGeom>
            <a:avLst/>
            <a:gdLst>
              <a:gd name="connsiteX0" fmla="*/ 0 w 2792730"/>
              <a:gd name="connsiteY0" fmla="*/ 1272540 h 1276350"/>
              <a:gd name="connsiteX1" fmla="*/ 422910 w 2792730"/>
              <a:gd name="connsiteY1" fmla="*/ 1276350 h 1276350"/>
              <a:gd name="connsiteX2" fmla="*/ 422910 w 2792730"/>
              <a:gd name="connsiteY2" fmla="*/ 0 h 1276350"/>
              <a:gd name="connsiteX3" fmla="*/ 2792730 w 2792730"/>
              <a:gd name="connsiteY3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730" h="1276350">
                <a:moveTo>
                  <a:pt x="0" y="1272540"/>
                </a:moveTo>
                <a:lnTo>
                  <a:pt x="422910" y="1276350"/>
                </a:lnTo>
                <a:lnTo>
                  <a:pt x="422910" y="0"/>
                </a:lnTo>
                <a:lnTo>
                  <a:pt x="279273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E22046-6B69-4104-939A-0AEE4D2997B6}"/>
              </a:ext>
            </a:extLst>
          </p:cNvPr>
          <p:cNvSpPr/>
          <p:nvPr/>
        </p:nvSpPr>
        <p:spPr>
          <a:xfrm>
            <a:off x="4951095" y="1748790"/>
            <a:ext cx="581025" cy="918210"/>
          </a:xfrm>
          <a:custGeom>
            <a:avLst/>
            <a:gdLst>
              <a:gd name="connsiteX0" fmla="*/ 0 w 581025"/>
              <a:gd name="connsiteY0" fmla="*/ 0 h 918210"/>
              <a:gd name="connsiteX1" fmla="*/ 386715 w 581025"/>
              <a:gd name="connsiteY1" fmla="*/ 0 h 918210"/>
              <a:gd name="connsiteX2" fmla="*/ 386715 w 581025"/>
              <a:gd name="connsiteY2" fmla="*/ 918210 h 918210"/>
              <a:gd name="connsiteX3" fmla="*/ 581025 w 581025"/>
              <a:gd name="connsiteY3" fmla="*/ 918210 h 9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918210">
                <a:moveTo>
                  <a:pt x="0" y="0"/>
                </a:moveTo>
                <a:lnTo>
                  <a:pt x="386715" y="0"/>
                </a:lnTo>
                <a:lnTo>
                  <a:pt x="386715" y="918210"/>
                </a:lnTo>
                <a:lnTo>
                  <a:pt x="581025" y="91821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58CAAA-2CA8-48EE-AD6D-49A1EF962DF0}"/>
              </a:ext>
            </a:extLst>
          </p:cNvPr>
          <p:cNvSpPr/>
          <p:nvPr/>
        </p:nvSpPr>
        <p:spPr>
          <a:xfrm>
            <a:off x="4954905" y="1746885"/>
            <a:ext cx="0" cy="188595"/>
          </a:xfrm>
          <a:custGeom>
            <a:avLst/>
            <a:gdLst>
              <a:gd name="connsiteX0" fmla="*/ 0 w 0"/>
              <a:gd name="connsiteY0" fmla="*/ 0 h 188595"/>
              <a:gd name="connsiteX1" fmla="*/ 0 w 0"/>
              <a:gd name="connsiteY1" fmla="*/ 188595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8595">
                <a:moveTo>
                  <a:pt x="0" y="0"/>
                </a:moveTo>
                <a:lnTo>
                  <a:pt x="0" y="18859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875E43D-E2D4-45A8-89B6-DD2DCCF3E750}"/>
              </a:ext>
            </a:extLst>
          </p:cNvPr>
          <p:cNvSpPr/>
          <p:nvPr/>
        </p:nvSpPr>
        <p:spPr>
          <a:xfrm>
            <a:off x="4168140" y="2124075"/>
            <a:ext cx="786765" cy="581025"/>
          </a:xfrm>
          <a:custGeom>
            <a:avLst/>
            <a:gdLst>
              <a:gd name="connsiteX0" fmla="*/ 786765 w 786765"/>
              <a:gd name="connsiteY0" fmla="*/ 0 h 581025"/>
              <a:gd name="connsiteX1" fmla="*/ 786765 w 786765"/>
              <a:gd name="connsiteY1" fmla="*/ 196215 h 581025"/>
              <a:gd name="connsiteX2" fmla="*/ 0 w 786765"/>
              <a:gd name="connsiteY2" fmla="*/ 196215 h 581025"/>
              <a:gd name="connsiteX3" fmla="*/ 0 w 786765"/>
              <a:gd name="connsiteY3" fmla="*/ 581025 h 581025"/>
              <a:gd name="connsiteX4" fmla="*/ 175260 w 786765"/>
              <a:gd name="connsiteY4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65" h="581025">
                <a:moveTo>
                  <a:pt x="786765" y="0"/>
                </a:moveTo>
                <a:lnTo>
                  <a:pt x="786765" y="196215"/>
                </a:lnTo>
                <a:lnTo>
                  <a:pt x="0" y="196215"/>
                </a:lnTo>
                <a:lnTo>
                  <a:pt x="0" y="581025"/>
                </a:lnTo>
                <a:lnTo>
                  <a:pt x="175260" y="58102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2256BD5-4AEE-47C6-9672-503BA4D7D1A6}"/>
              </a:ext>
            </a:extLst>
          </p:cNvPr>
          <p:cNvSpPr/>
          <p:nvPr/>
        </p:nvSpPr>
        <p:spPr>
          <a:xfrm>
            <a:off x="4518660" y="3989070"/>
            <a:ext cx="468630" cy="3810"/>
          </a:xfrm>
          <a:custGeom>
            <a:avLst/>
            <a:gdLst>
              <a:gd name="connsiteX0" fmla="*/ 0 w 468630"/>
              <a:gd name="connsiteY0" fmla="*/ 3810 h 3810"/>
              <a:gd name="connsiteX1" fmla="*/ 468630 w 468630"/>
              <a:gd name="connsiteY1" fmla="*/ 0 h 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630" h="3810">
                <a:moveTo>
                  <a:pt x="0" y="3810"/>
                </a:moveTo>
                <a:lnTo>
                  <a:pt x="46863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9DE0C25-4C4A-4F45-94FE-A9A6468DD29B}"/>
              </a:ext>
            </a:extLst>
          </p:cNvPr>
          <p:cNvSpPr/>
          <p:nvPr/>
        </p:nvSpPr>
        <p:spPr>
          <a:xfrm>
            <a:off x="4596765" y="2994660"/>
            <a:ext cx="935355" cy="998220"/>
          </a:xfrm>
          <a:custGeom>
            <a:avLst/>
            <a:gdLst>
              <a:gd name="connsiteX0" fmla="*/ 1905 w 935355"/>
              <a:gd name="connsiteY0" fmla="*/ 998220 h 998220"/>
              <a:gd name="connsiteX1" fmla="*/ 0 w 935355"/>
              <a:gd name="connsiteY1" fmla="*/ 459105 h 998220"/>
              <a:gd name="connsiteX2" fmla="*/ 596265 w 935355"/>
              <a:gd name="connsiteY2" fmla="*/ 459105 h 998220"/>
              <a:gd name="connsiteX3" fmla="*/ 596265 w 935355"/>
              <a:gd name="connsiteY3" fmla="*/ 0 h 998220"/>
              <a:gd name="connsiteX4" fmla="*/ 935355 w 935355"/>
              <a:gd name="connsiteY4" fmla="*/ 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355" h="998220">
                <a:moveTo>
                  <a:pt x="1905" y="998220"/>
                </a:moveTo>
                <a:lnTo>
                  <a:pt x="0" y="459105"/>
                </a:lnTo>
                <a:lnTo>
                  <a:pt x="596265" y="459105"/>
                </a:lnTo>
                <a:lnTo>
                  <a:pt x="596265" y="0"/>
                </a:lnTo>
                <a:lnTo>
                  <a:pt x="93535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51936DA-B86E-4653-9E4A-00C870D342A0}"/>
              </a:ext>
            </a:extLst>
          </p:cNvPr>
          <p:cNvSpPr/>
          <p:nvPr/>
        </p:nvSpPr>
        <p:spPr>
          <a:xfrm>
            <a:off x="4598670" y="3996690"/>
            <a:ext cx="68580" cy="179070"/>
          </a:xfrm>
          <a:custGeom>
            <a:avLst/>
            <a:gdLst>
              <a:gd name="connsiteX0" fmla="*/ 0 w 68580"/>
              <a:gd name="connsiteY0" fmla="*/ 0 h 179070"/>
              <a:gd name="connsiteX1" fmla="*/ 0 w 68580"/>
              <a:gd name="connsiteY1" fmla="*/ 179070 h 179070"/>
              <a:gd name="connsiteX2" fmla="*/ 68580 w 68580"/>
              <a:gd name="connsiteY2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179070">
                <a:moveTo>
                  <a:pt x="0" y="0"/>
                </a:moveTo>
                <a:lnTo>
                  <a:pt x="0" y="179070"/>
                </a:lnTo>
                <a:lnTo>
                  <a:pt x="68580" y="1790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A52CAC9-49D2-4ECF-935A-A522FAF55068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58832D2-9B87-47D0-A43C-C2149B265DB7}"/>
              </a:ext>
            </a:extLst>
          </p:cNvPr>
          <p:cNvSpPr/>
          <p:nvPr/>
        </p:nvSpPr>
        <p:spPr>
          <a:xfrm>
            <a:off x="4599305" y="4177665"/>
            <a:ext cx="154305" cy="445770"/>
          </a:xfrm>
          <a:custGeom>
            <a:avLst/>
            <a:gdLst>
              <a:gd name="connsiteX0" fmla="*/ 0 w 154305"/>
              <a:gd name="connsiteY0" fmla="*/ 0 h 445770"/>
              <a:gd name="connsiteX1" fmla="*/ 0 w 154305"/>
              <a:gd name="connsiteY1" fmla="*/ 445770 h 445770"/>
              <a:gd name="connsiteX2" fmla="*/ 154305 w 154305"/>
              <a:gd name="connsiteY2" fmla="*/ 44577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" h="445770">
                <a:moveTo>
                  <a:pt x="0" y="0"/>
                </a:moveTo>
                <a:lnTo>
                  <a:pt x="0" y="445770"/>
                </a:lnTo>
                <a:lnTo>
                  <a:pt x="154305" y="4457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95CCC59-31A1-4078-9E2A-BC429FEEE371}"/>
              </a:ext>
            </a:extLst>
          </p:cNvPr>
          <p:cNvSpPr/>
          <p:nvPr/>
        </p:nvSpPr>
        <p:spPr>
          <a:xfrm>
            <a:off x="4951095" y="4619625"/>
            <a:ext cx="110490" cy="0"/>
          </a:xfrm>
          <a:custGeom>
            <a:avLst/>
            <a:gdLst>
              <a:gd name="connsiteX0" fmla="*/ 0 w 110490"/>
              <a:gd name="connsiteY0" fmla="*/ 0 h 0"/>
              <a:gd name="connsiteX1" fmla="*/ 110490 w 1104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62E380E-3EE3-42A2-850E-A81B37E2EFC0}"/>
              </a:ext>
            </a:extLst>
          </p:cNvPr>
          <p:cNvSpPr/>
          <p:nvPr/>
        </p:nvSpPr>
        <p:spPr>
          <a:xfrm>
            <a:off x="4558665" y="4850130"/>
            <a:ext cx="499110" cy="0"/>
          </a:xfrm>
          <a:custGeom>
            <a:avLst/>
            <a:gdLst>
              <a:gd name="connsiteX0" fmla="*/ 0 w 499110"/>
              <a:gd name="connsiteY0" fmla="*/ 0 h 0"/>
              <a:gd name="connsiteX1" fmla="*/ 499110 w 4991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110">
                <a:moveTo>
                  <a:pt x="0" y="0"/>
                </a:moveTo>
                <a:lnTo>
                  <a:pt x="49911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45945AA-FEEC-4170-9226-E9349F9FE8D0}"/>
              </a:ext>
            </a:extLst>
          </p:cNvPr>
          <p:cNvSpPr/>
          <p:nvPr/>
        </p:nvSpPr>
        <p:spPr>
          <a:xfrm>
            <a:off x="4183380" y="2975610"/>
            <a:ext cx="1091565" cy="1089660"/>
          </a:xfrm>
          <a:custGeom>
            <a:avLst/>
            <a:gdLst>
              <a:gd name="connsiteX0" fmla="*/ 922020 w 1091565"/>
              <a:gd name="connsiteY0" fmla="*/ 1089660 h 1089660"/>
              <a:gd name="connsiteX1" fmla="*/ 1091565 w 1091565"/>
              <a:gd name="connsiteY1" fmla="*/ 1089660 h 1089660"/>
              <a:gd name="connsiteX2" fmla="*/ 1091565 w 1091565"/>
              <a:gd name="connsiteY2" fmla="*/ 577215 h 1089660"/>
              <a:gd name="connsiteX3" fmla="*/ 0 w 1091565"/>
              <a:gd name="connsiteY3" fmla="*/ 577215 h 1089660"/>
              <a:gd name="connsiteX4" fmla="*/ 0 w 1091565"/>
              <a:gd name="connsiteY4" fmla="*/ 0 h 1089660"/>
              <a:gd name="connsiteX5" fmla="*/ 156210 w 1091565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565" h="1089660">
                <a:moveTo>
                  <a:pt x="922020" y="1089660"/>
                </a:moveTo>
                <a:lnTo>
                  <a:pt x="1091565" y="1089660"/>
                </a:lnTo>
                <a:lnTo>
                  <a:pt x="1091565" y="577215"/>
                </a:lnTo>
                <a:lnTo>
                  <a:pt x="0" y="577215"/>
                </a:lnTo>
                <a:lnTo>
                  <a:pt x="0" y="0"/>
                </a:lnTo>
                <a:lnTo>
                  <a:pt x="156210" y="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50B6474-F757-4AED-A725-6CAF3E035D17}"/>
              </a:ext>
            </a:extLst>
          </p:cNvPr>
          <p:cNvGrpSpPr/>
          <p:nvPr/>
        </p:nvGrpSpPr>
        <p:grpSpPr>
          <a:xfrm>
            <a:off x="769646" y="3996690"/>
            <a:ext cx="3290544" cy="622935"/>
            <a:chOff x="1888418" y="2989960"/>
            <a:chExt cx="3788086" cy="6229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F83BDB6-2479-41A0-8A6F-815CC2159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外部低速石英晶振时钟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C33D721-9975-4A8E-B77C-08D0EFD845F8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33" y="3303015"/>
              <a:ext cx="1500071" cy="30988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59913E-3236-43E6-9E83-E85AF84DD1A7}"/>
              </a:ext>
            </a:extLst>
          </p:cNvPr>
          <p:cNvGrpSpPr/>
          <p:nvPr/>
        </p:nvGrpSpPr>
        <p:grpSpPr>
          <a:xfrm>
            <a:off x="769646" y="2249152"/>
            <a:ext cx="3306102" cy="1499989"/>
            <a:chOff x="1888418" y="2989960"/>
            <a:chExt cx="3805998" cy="149998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0744E70-6CD0-40AB-BB5E-FBFB6B7DA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128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分频后至实时时钟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D8D7D3-2B56-4742-BE4A-82E1F5461E66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618293"/>
              <a:ext cx="1136363" cy="8716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AA5E459-9CA3-4347-B5CB-714715A2EE39}"/>
              </a:ext>
            </a:extLst>
          </p:cNvPr>
          <p:cNvGrpSpPr/>
          <p:nvPr/>
        </p:nvGrpSpPr>
        <p:grpSpPr>
          <a:xfrm>
            <a:off x="769646" y="750467"/>
            <a:ext cx="3192754" cy="824333"/>
            <a:chOff x="1888418" y="2989960"/>
            <a:chExt cx="3675511" cy="82433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88EDAC0-0090-4F92-91B4-EE6848920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Flash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编程、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2B7B22E-F648-498A-87A8-F835CF0EC756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448533"/>
              <a:ext cx="1005876" cy="3657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1678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135-8B7C-49D8-8561-378BAA5249F5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06CB67-8C7D-4917-83A3-0D4AE94B5FB6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476681D-8864-44DB-B469-F48B49AD7992}"/>
              </a:ext>
            </a:extLst>
          </p:cNvPr>
          <p:cNvSpPr/>
          <p:nvPr/>
        </p:nvSpPr>
        <p:spPr>
          <a:xfrm>
            <a:off x="4530090" y="472440"/>
            <a:ext cx="2792730" cy="1276350"/>
          </a:xfrm>
          <a:custGeom>
            <a:avLst/>
            <a:gdLst>
              <a:gd name="connsiteX0" fmla="*/ 0 w 2792730"/>
              <a:gd name="connsiteY0" fmla="*/ 1272540 h 1276350"/>
              <a:gd name="connsiteX1" fmla="*/ 422910 w 2792730"/>
              <a:gd name="connsiteY1" fmla="*/ 1276350 h 1276350"/>
              <a:gd name="connsiteX2" fmla="*/ 422910 w 2792730"/>
              <a:gd name="connsiteY2" fmla="*/ 0 h 1276350"/>
              <a:gd name="connsiteX3" fmla="*/ 2792730 w 2792730"/>
              <a:gd name="connsiteY3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730" h="1276350">
                <a:moveTo>
                  <a:pt x="0" y="1272540"/>
                </a:moveTo>
                <a:lnTo>
                  <a:pt x="422910" y="1276350"/>
                </a:lnTo>
                <a:lnTo>
                  <a:pt x="422910" y="0"/>
                </a:lnTo>
                <a:lnTo>
                  <a:pt x="279273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E22046-6B69-4104-939A-0AEE4D2997B6}"/>
              </a:ext>
            </a:extLst>
          </p:cNvPr>
          <p:cNvSpPr/>
          <p:nvPr/>
        </p:nvSpPr>
        <p:spPr>
          <a:xfrm>
            <a:off x="4951095" y="1748790"/>
            <a:ext cx="581025" cy="918210"/>
          </a:xfrm>
          <a:custGeom>
            <a:avLst/>
            <a:gdLst>
              <a:gd name="connsiteX0" fmla="*/ 0 w 581025"/>
              <a:gd name="connsiteY0" fmla="*/ 0 h 918210"/>
              <a:gd name="connsiteX1" fmla="*/ 386715 w 581025"/>
              <a:gd name="connsiteY1" fmla="*/ 0 h 918210"/>
              <a:gd name="connsiteX2" fmla="*/ 386715 w 581025"/>
              <a:gd name="connsiteY2" fmla="*/ 918210 h 918210"/>
              <a:gd name="connsiteX3" fmla="*/ 581025 w 581025"/>
              <a:gd name="connsiteY3" fmla="*/ 918210 h 9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918210">
                <a:moveTo>
                  <a:pt x="0" y="0"/>
                </a:moveTo>
                <a:lnTo>
                  <a:pt x="386715" y="0"/>
                </a:lnTo>
                <a:lnTo>
                  <a:pt x="386715" y="918210"/>
                </a:lnTo>
                <a:lnTo>
                  <a:pt x="581025" y="91821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58CAAA-2CA8-48EE-AD6D-49A1EF962DF0}"/>
              </a:ext>
            </a:extLst>
          </p:cNvPr>
          <p:cNvSpPr/>
          <p:nvPr/>
        </p:nvSpPr>
        <p:spPr>
          <a:xfrm>
            <a:off x="4954905" y="1746885"/>
            <a:ext cx="0" cy="188595"/>
          </a:xfrm>
          <a:custGeom>
            <a:avLst/>
            <a:gdLst>
              <a:gd name="connsiteX0" fmla="*/ 0 w 0"/>
              <a:gd name="connsiteY0" fmla="*/ 0 h 188595"/>
              <a:gd name="connsiteX1" fmla="*/ 0 w 0"/>
              <a:gd name="connsiteY1" fmla="*/ 188595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8595">
                <a:moveTo>
                  <a:pt x="0" y="0"/>
                </a:moveTo>
                <a:lnTo>
                  <a:pt x="0" y="18859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875E43D-E2D4-45A8-89B6-DD2DCCF3E750}"/>
              </a:ext>
            </a:extLst>
          </p:cNvPr>
          <p:cNvSpPr/>
          <p:nvPr/>
        </p:nvSpPr>
        <p:spPr>
          <a:xfrm>
            <a:off x="4168140" y="2124075"/>
            <a:ext cx="786765" cy="581025"/>
          </a:xfrm>
          <a:custGeom>
            <a:avLst/>
            <a:gdLst>
              <a:gd name="connsiteX0" fmla="*/ 786765 w 786765"/>
              <a:gd name="connsiteY0" fmla="*/ 0 h 581025"/>
              <a:gd name="connsiteX1" fmla="*/ 786765 w 786765"/>
              <a:gd name="connsiteY1" fmla="*/ 196215 h 581025"/>
              <a:gd name="connsiteX2" fmla="*/ 0 w 786765"/>
              <a:gd name="connsiteY2" fmla="*/ 196215 h 581025"/>
              <a:gd name="connsiteX3" fmla="*/ 0 w 786765"/>
              <a:gd name="connsiteY3" fmla="*/ 581025 h 581025"/>
              <a:gd name="connsiteX4" fmla="*/ 175260 w 786765"/>
              <a:gd name="connsiteY4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65" h="581025">
                <a:moveTo>
                  <a:pt x="786765" y="0"/>
                </a:moveTo>
                <a:lnTo>
                  <a:pt x="786765" y="196215"/>
                </a:lnTo>
                <a:lnTo>
                  <a:pt x="0" y="196215"/>
                </a:lnTo>
                <a:lnTo>
                  <a:pt x="0" y="581025"/>
                </a:lnTo>
                <a:lnTo>
                  <a:pt x="175260" y="58102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2256BD5-4AEE-47C6-9672-503BA4D7D1A6}"/>
              </a:ext>
            </a:extLst>
          </p:cNvPr>
          <p:cNvSpPr/>
          <p:nvPr/>
        </p:nvSpPr>
        <p:spPr>
          <a:xfrm>
            <a:off x="4518660" y="3989070"/>
            <a:ext cx="468630" cy="3810"/>
          </a:xfrm>
          <a:custGeom>
            <a:avLst/>
            <a:gdLst>
              <a:gd name="connsiteX0" fmla="*/ 0 w 468630"/>
              <a:gd name="connsiteY0" fmla="*/ 3810 h 3810"/>
              <a:gd name="connsiteX1" fmla="*/ 468630 w 468630"/>
              <a:gd name="connsiteY1" fmla="*/ 0 h 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630" h="3810">
                <a:moveTo>
                  <a:pt x="0" y="3810"/>
                </a:moveTo>
                <a:lnTo>
                  <a:pt x="46863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9DE0C25-4C4A-4F45-94FE-A9A6468DD29B}"/>
              </a:ext>
            </a:extLst>
          </p:cNvPr>
          <p:cNvSpPr/>
          <p:nvPr/>
        </p:nvSpPr>
        <p:spPr>
          <a:xfrm>
            <a:off x="4596765" y="2994660"/>
            <a:ext cx="935355" cy="998220"/>
          </a:xfrm>
          <a:custGeom>
            <a:avLst/>
            <a:gdLst>
              <a:gd name="connsiteX0" fmla="*/ 1905 w 935355"/>
              <a:gd name="connsiteY0" fmla="*/ 998220 h 998220"/>
              <a:gd name="connsiteX1" fmla="*/ 0 w 935355"/>
              <a:gd name="connsiteY1" fmla="*/ 459105 h 998220"/>
              <a:gd name="connsiteX2" fmla="*/ 596265 w 935355"/>
              <a:gd name="connsiteY2" fmla="*/ 459105 h 998220"/>
              <a:gd name="connsiteX3" fmla="*/ 596265 w 935355"/>
              <a:gd name="connsiteY3" fmla="*/ 0 h 998220"/>
              <a:gd name="connsiteX4" fmla="*/ 935355 w 935355"/>
              <a:gd name="connsiteY4" fmla="*/ 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355" h="998220">
                <a:moveTo>
                  <a:pt x="1905" y="998220"/>
                </a:moveTo>
                <a:lnTo>
                  <a:pt x="0" y="459105"/>
                </a:lnTo>
                <a:lnTo>
                  <a:pt x="596265" y="459105"/>
                </a:lnTo>
                <a:lnTo>
                  <a:pt x="596265" y="0"/>
                </a:lnTo>
                <a:lnTo>
                  <a:pt x="93535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51936DA-B86E-4653-9E4A-00C870D342A0}"/>
              </a:ext>
            </a:extLst>
          </p:cNvPr>
          <p:cNvSpPr/>
          <p:nvPr/>
        </p:nvSpPr>
        <p:spPr>
          <a:xfrm>
            <a:off x="4598670" y="3996690"/>
            <a:ext cx="68580" cy="179070"/>
          </a:xfrm>
          <a:custGeom>
            <a:avLst/>
            <a:gdLst>
              <a:gd name="connsiteX0" fmla="*/ 0 w 68580"/>
              <a:gd name="connsiteY0" fmla="*/ 0 h 179070"/>
              <a:gd name="connsiteX1" fmla="*/ 0 w 68580"/>
              <a:gd name="connsiteY1" fmla="*/ 179070 h 179070"/>
              <a:gd name="connsiteX2" fmla="*/ 68580 w 68580"/>
              <a:gd name="connsiteY2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179070">
                <a:moveTo>
                  <a:pt x="0" y="0"/>
                </a:moveTo>
                <a:lnTo>
                  <a:pt x="0" y="179070"/>
                </a:lnTo>
                <a:lnTo>
                  <a:pt x="68580" y="1790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A52CAC9-49D2-4ECF-935A-A522FAF55068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58832D2-9B87-47D0-A43C-C2149B265DB7}"/>
              </a:ext>
            </a:extLst>
          </p:cNvPr>
          <p:cNvSpPr/>
          <p:nvPr/>
        </p:nvSpPr>
        <p:spPr>
          <a:xfrm>
            <a:off x="4599305" y="4177665"/>
            <a:ext cx="154305" cy="445770"/>
          </a:xfrm>
          <a:custGeom>
            <a:avLst/>
            <a:gdLst>
              <a:gd name="connsiteX0" fmla="*/ 0 w 154305"/>
              <a:gd name="connsiteY0" fmla="*/ 0 h 445770"/>
              <a:gd name="connsiteX1" fmla="*/ 0 w 154305"/>
              <a:gd name="connsiteY1" fmla="*/ 445770 h 445770"/>
              <a:gd name="connsiteX2" fmla="*/ 154305 w 154305"/>
              <a:gd name="connsiteY2" fmla="*/ 44577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" h="445770">
                <a:moveTo>
                  <a:pt x="0" y="0"/>
                </a:moveTo>
                <a:lnTo>
                  <a:pt x="0" y="445770"/>
                </a:lnTo>
                <a:lnTo>
                  <a:pt x="154305" y="4457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95CCC59-31A1-4078-9E2A-BC429FEEE371}"/>
              </a:ext>
            </a:extLst>
          </p:cNvPr>
          <p:cNvSpPr/>
          <p:nvPr/>
        </p:nvSpPr>
        <p:spPr>
          <a:xfrm>
            <a:off x="4951095" y="4619625"/>
            <a:ext cx="110490" cy="0"/>
          </a:xfrm>
          <a:custGeom>
            <a:avLst/>
            <a:gdLst>
              <a:gd name="connsiteX0" fmla="*/ 0 w 110490"/>
              <a:gd name="connsiteY0" fmla="*/ 0 h 0"/>
              <a:gd name="connsiteX1" fmla="*/ 110490 w 1104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62E380E-3EE3-42A2-850E-A81B37E2EFC0}"/>
              </a:ext>
            </a:extLst>
          </p:cNvPr>
          <p:cNvSpPr/>
          <p:nvPr/>
        </p:nvSpPr>
        <p:spPr>
          <a:xfrm>
            <a:off x="4558665" y="4850130"/>
            <a:ext cx="499110" cy="0"/>
          </a:xfrm>
          <a:custGeom>
            <a:avLst/>
            <a:gdLst>
              <a:gd name="connsiteX0" fmla="*/ 0 w 499110"/>
              <a:gd name="connsiteY0" fmla="*/ 0 h 0"/>
              <a:gd name="connsiteX1" fmla="*/ 499110 w 4991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110">
                <a:moveTo>
                  <a:pt x="0" y="0"/>
                </a:moveTo>
                <a:lnTo>
                  <a:pt x="49911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A2249CE-4A0E-4AF1-8DCF-0AA65666066A}"/>
              </a:ext>
            </a:extLst>
          </p:cNvPr>
          <p:cNvSpPr/>
          <p:nvPr/>
        </p:nvSpPr>
        <p:spPr>
          <a:xfrm>
            <a:off x="4564380" y="4994910"/>
            <a:ext cx="497205" cy="462915"/>
          </a:xfrm>
          <a:custGeom>
            <a:avLst/>
            <a:gdLst>
              <a:gd name="connsiteX0" fmla="*/ 0 w 497205"/>
              <a:gd name="connsiteY0" fmla="*/ 462915 h 462915"/>
              <a:gd name="connsiteX1" fmla="*/ 236220 w 497205"/>
              <a:gd name="connsiteY1" fmla="*/ 462915 h 462915"/>
              <a:gd name="connsiteX2" fmla="*/ 236220 w 497205"/>
              <a:gd name="connsiteY2" fmla="*/ 0 h 462915"/>
              <a:gd name="connsiteX3" fmla="*/ 497205 w 497205"/>
              <a:gd name="connsiteY3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" h="462915">
                <a:moveTo>
                  <a:pt x="0" y="462915"/>
                </a:moveTo>
                <a:lnTo>
                  <a:pt x="236220" y="462915"/>
                </a:lnTo>
                <a:lnTo>
                  <a:pt x="236220" y="0"/>
                </a:lnTo>
                <a:lnTo>
                  <a:pt x="49720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D901934-BBC1-4AC5-8BD4-672C4F7528F3}"/>
              </a:ext>
            </a:extLst>
          </p:cNvPr>
          <p:cNvSpPr/>
          <p:nvPr/>
        </p:nvSpPr>
        <p:spPr>
          <a:xfrm>
            <a:off x="4800600" y="5457825"/>
            <a:ext cx="1626870" cy="0"/>
          </a:xfrm>
          <a:custGeom>
            <a:avLst/>
            <a:gdLst>
              <a:gd name="connsiteX0" fmla="*/ 0 w 1626870"/>
              <a:gd name="connsiteY0" fmla="*/ 0 h 0"/>
              <a:gd name="connsiteX1" fmla="*/ 1626870 w 16268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6870">
                <a:moveTo>
                  <a:pt x="0" y="0"/>
                </a:moveTo>
                <a:lnTo>
                  <a:pt x="1626870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666154B-249A-477B-98DC-B7596C0892BC}"/>
              </a:ext>
            </a:extLst>
          </p:cNvPr>
          <p:cNvSpPr/>
          <p:nvPr/>
        </p:nvSpPr>
        <p:spPr>
          <a:xfrm>
            <a:off x="4183380" y="2975610"/>
            <a:ext cx="1091565" cy="1089660"/>
          </a:xfrm>
          <a:custGeom>
            <a:avLst/>
            <a:gdLst>
              <a:gd name="connsiteX0" fmla="*/ 922020 w 1091565"/>
              <a:gd name="connsiteY0" fmla="*/ 1089660 h 1089660"/>
              <a:gd name="connsiteX1" fmla="*/ 1091565 w 1091565"/>
              <a:gd name="connsiteY1" fmla="*/ 1089660 h 1089660"/>
              <a:gd name="connsiteX2" fmla="*/ 1091565 w 1091565"/>
              <a:gd name="connsiteY2" fmla="*/ 577215 h 1089660"/>
              <a:gd name="connsiteX3" fmla="*/ 0 w 1091565"/>
              <a:gd name="connsiteY3" fmla="*/ 577215 h 1089660"/>
              <a:gd name="connsiteX4" fmla="*/ 0 w 1091565"/>
              <a:gd name="connsiteY4" fmla="*/ 0 h 1089660"/>
              <a:gd name="connsiteX5" fmla="*/ 156210 w 1091565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565" h="1089660">
                <a:moveTo>
                  <a:pt x="922020" y="1089660"/>
                </a:moveTo>
                <a:lnTo>
                  <a:pt x="1091565" y="1089660"/>
                </a:lnTo>
                <a:lnTo>
                  <a:pt x="1091565" y="577215"/>
                </a:lnTo>
                <a:lnTo>
                  <a:pt x="0" y="577215"/>
                </a:lnTo>
                <a:lnTo>
                  <a:pt x="0" y="0"/>
                </a:lnTo>
                <a:lnTo>
                  <a:pt x="156210" y="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457F0B2-EE1B-450B-A05B-4BB430FB6573}"/>
              </a:ext>
            </a:extLst>
          </p:cNvPr>
          <p:cNvGrpSpPr/>
          <p:nvPr/>
        </p:nvGrpSpPr>
        <p:grpSpPr>
          <a:xfrm>
            <a:off x="769646" y="5414280"/>
            <a:ext cx="3141954" cy="469359"/>
            <a:chOff x="1888418" y="2989960"/>
            <a:chExt cx="3617029" cy="46935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FA7E13-0205-4AA8-BA81-8F0ED4F34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内部低速阻容时钟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实时时钟、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至独立看门狗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1092417-9B1D-4256-B4AA-2D3240BEB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1090" y="3029099"/>
              <a:ext cx="1064357" cy="16158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857AE7-07B3-42FA-BFF9-356E43F78A59}"/>
              </a:ext>
            </a:extLst>
          </p:cNvPr>
          <p:cNvGrpSpPr/>
          <p:nvPr/>
        </p:nvGrpSpPr>
        <p:grpSpPr>
          <a:xfrm>
            <a:off x="769646" y="3996690"/>
            <a:ext cx="3290544" cy="622935"/>
            <a:chOff x="1888418" y="2989960"/>
            <a:chExt cx="3788086" cy="62293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601F021-96E9-4CF1-9F98-383D44D90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外部低速石英晶振时钟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279D0AC-7A85-4F0C-A6A9-BAC877F77E35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33" y="3303015"/>
              <a:ext cx="1500071" cy="30988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2AEA8E4-FA80-421F-B73F-FEC81029EA3E}"/>
              </a:ext>
            </a:extLst>
          </p:cNvPr>
          <p:cNvGrpSpPr/>
          <p:nvPr/>
        </p:nvGrpSpPr>
        <p:grpSpPr>
          <a:xfrm>
            <a:off x="769646" y="2249152"/>
            <a:ext cx="3306102" cy="1499989"/>
            <a:chOff x="1888418" y="2989960"/>
            <a:chExt cx="3805998" cy="149998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932360F-68ED-4788-865D-9659CDB5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128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分频后至实时时钟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1A8BDF0-EEBC-4451-819E-E0956E2DA4D0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618293"/>
              <a:ext cx="1136363" cy="8716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7B4A075-B40C-4287-B11F-83A2434F896F}"/>
              </a:ext>
            </a:extLst>
          </p:cNvPr>
          <p:cNvGrpSpPr/>
          <p:nvPr/>
        </p:nvGrpSpPr>
        <p:grpSpPr>
          <a:xfrm>
            <a:off x="769646" y="750467"/>
            <a:ext cx="3192754" cy="824333"/>
            <a:chOff x="1888418" y="2989960"/>
            <a:chExt cx="3675511" cy="8243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67ADE1-6753-4748-B199-D7CBA8AB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Flash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编程、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66FABB-1179-4E83-9B6E-43CD8DFAAD92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448533"/>
              <a:ext cx="1005876" cy="3657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3858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E22046-6B69-4104-939A-0AEE4D2997B6}"/>
              </a:ext>
            </a:extLst>
          </p:cNvPr>
          <p:cNvSpPr/>
          <p:nvPr/>
        </p:nvSpPr>
        <p:spPr>
          <a:xfrm>
            <a:off x="4951095" y="1748790"/>
            <a:ext cx="581025" cy="918210"/>
          </a:xfrm>
          <a:custGeom>
            <a:avLst/>
            <a:gdLst>
              <a:gd name="connsiteX0" fmla="*/ 0 w 581025"/>
              <a:gd name="connsiteY0" fmla="*/ 0 h 918210"/>
              <a:gd name="connsiteX1" fmla="*/ 386715 w 581025"/>
              <a:gd name="connsiteY1" fmla="*/ 0 h 918210"/>
              <a:gd name="connsiteX2" fmla="*/ 386715 w 581025"/>
              <a:gd name="connsiteY2" fmla="*/ 918210 h 918210"/>
              <a:gd name="connsiteX3" fmla="*/ 581025 w 581025"/>
              <a:gd name="connsiteY3" fmla="*/ 918210 h 9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918210">
                <a:moveTo>
                  <a:pt x="0" y="0"/>
                </a:moveTo>
                <a:lnTo>
                  <a:pt x="386715" y="0"/>
                </a:lnTo>
                <a:lnTo>
                  <a:pt x="386715" y="918210"/>
                </a:lnTo>
                <a:lnTo>
                  <a:pt x="581025" y="91821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58CAAA-2CA8-48EE-AD6D-49A1EF962DF0}"/>
              </a:ext>
            </a:extLst>
          </p:cNvPr>
          <p:cNvSpPr/>
          <p:nvPr/>
        </p:nvSpPr>
        <p:spPr>
          <a:xfrm>
            <a:off x="4954905" y="1746885"/>
            <a:ext cx="0" cy="188595"/>
          </a:xfrm>
          <a:custGeom>
            <a:avLst/>
            <a:gdLst>
              <a:gd name="connsiteX0" fmla="*/ 0 w 0"/>
              <a:gd name="connsiteY0" fmla="*/ 0 h 188595"/>
              <a:gd name="connsiteX1" fmla="*/ 0 w 0"/>
              <a:gd name="connsiteY1" fmla="*/ 188595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8595">
                <a:moveTo>
                  <a:pt x="0" y="0"/>
                </a:moveTo>
                <a:lnTo>
                  <a:pt x="0" y="18859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875E43D-E2D4-45A8-89B6-DD2DCCF3E750}"/>
              </a:ext>
            </a:extLst>
          </p:cNvPr>
          <p:cNvSpPr/>
          <p:nvPr/>
        </p:nvSpPr>
        <p:spPr>
          <a:xfrm>
            <a:off x="4168140" y="2124075"/>
            <a:ext cx="786765" cy="581025"/>
          </a:xfrm>
          <a:custGeom>
            <a:avLst/>
            <a:gdLst>
              <a:gd name="connsiteX0" fmla="*/ 786765 w 786765"/>
              <a:gd name="connsiteY0" fmla="*/ 0 h 581025"/>
              <a:gd name="connsiteX1" fmla="*/ 786765 w 786765"/>
              <a:gd name="connsiteY1" fmla="*/ 196215 h 581025"/>
              <a:gd name="connsiteX2" fmla="*/ 0 w 786765"/>
              <a:gd name="connsiteY2" fmla="*/ 196215 h 581025"/>
              <a:gd name="connsiteX3" fmla="*/ 0 w 786765"/>
              <a:gd name="connsiteY3" fmla="*/ 581025 h 581025"/>
              <a:gd name="connsiteX4" fmla="*/ 175260 w 786765"/>
              <a:gd name="connsiteY4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65" h="581025">
                <a:moveTo>
                  <a:pt x="786765" y="0"/>
                </a:moveTo>
                <a:lnTo>
                  <a:pt x="786765" y="196215"/>
                </a:lnTo>
                <a:lnTo>
                  <a:pt x="0" y="196215"/>
                </a:lnTo>
                <a:lnTo>
                  <a:pt x="0" y="581025"/>
                </a:lnTo>
                <a:lnTo>
                  <a:pt x="175260" y="58102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2256BD5-4AEE-47C6-9672-503BA4D7D1A6}"/>
              </a:ext>
            </a:extLst>
          </p:cNvPr>
          <p:cNvSpPr/>
          <p:nvPr/>
        </p:nvSpPr>
        <p:spPr>
          <a:xfrm>
            <a:off x="4518660" y="3989070"/>
            <a:ext cx="468630" cy="3810"/>
          </a:xfrm>
          <a:custGeom>
            <a:avLst/>
            <a:gdLst>
              <a:gd name="connsiteX0" fmla="*/ 0 w 468630"/>
              <a:gd name="connsiteY0" fmla="*/ 3810 h 3810"/>
              <a:gd name="connsiteX1" fmla="*/ 468630 w 468630"/>
              <a:gd name="connsiteY1" fmla="*/ 0 h 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630" h="3810">
                <a:moveTo>
                  <a:pt x="0" y="3810"/>
                </a:moveTo>
                <a:lnTo>
                  <a:pt x="46863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9DE0C25-4C4A-4F45-94FE-A9A6468DD29B}"/>
              </a:ext>
            </a:extLst>
          </p:cNvPr>
          <p:cNvSpPr/>
          <p:nvPr/>
        </p:nvSpPr>
        <p:spPr>
          <a:xfrm>
            <a:off x="4596765" y="2994660"/>
            <a:ext cx="935355" cy="998220"/>
          </a:xfrm>
          <a:custGeom>
            <a:avLst/>
            <a:gdLst>
              <a:gd name="connsiteX0" fmla="*/ 1905 w 935355"/>
              <a:gd name="connsiteY0" fmla="*/ 998220 h 998220"/>
              <a:gd name="connsiteX1" fmla="*/ 0 w 935355"/>
              <a:gd name="connsiteY1" fmla="*/ 459105 h 998220"/>
              <a:gd name="connsiteX2" fmla="*/ 596265 w 935355"/>
              <a:gd name="connsiteY2" fmla="*/ 459105 h 998220"/>
              <a:gd name="connsiteX3" fmla="*/ 596265 w 935355"/>
              <a:gd name="connsiteY3" fmla="*/ 0 h 998220"/>
              <a:gd name="connsiteX4" fmla="*/ 935355 w 935355"/>
              <a:gd name="connsiteY4" fmla="*/ 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355" h="998220">
                <a:moveTo>
                  <a:pt x="1905" y="998220"/>
                </a:moveTo>
                <a:lnTo>
                  <a:pt x="0" y="459105"/>
                </a:lnTo>
                <a:lnTo>
                  <a:pt x="596265" y="459105"/>
                </a:lnTo>
                <a:lnTo>
                  <a:pt x="596265" y="0"/>
                </a:lnTo>
                <a:lnTo>
                  <a:pt x="93535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51936DA-B86E-4653-9E4A-00C870D342A0}"/>
              </a:ext>
            </a:extLst>
          </p:cNvPr>
          <p:cNvSpPr/>
          <p:nvPr/>
        </p:nvSpPr>
        <p:spPr>
          <a:xfrm>
            <a:off x="4598670" y="3996690"/>
            <a:ext cx="68580" cy="179070"/>
          </a:xfrm>
          <a:custGeom>
            <a:avLst/>
            <a:gdLst>
              <a:gd name="connsiteX0" fmla="*/ 0 w 68580"/>
              <a:gd name="connsiteY0" fmla="*/ 0 h 179070"/>
              <a:gd name="connsiteX1" fmla="*/ 0 w 68580"/>
              <a:gd name="connsiteY1" fmla="*/ 179070 h 179070"/>
              <a:gd name="connsiteX2" fmla="*/ 68580 w 68580"/>
              <a:gd name="connsiteY2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179070">
                <a:moveTo>
                  <a:pt x="0" y="0"/>
                </a:moveTo>
                <a:lnTo>
                  <a:pt x="0" y="179070"/>
                </a:lnTo>
                <a:lnTo>
                  <a:pt x="68580" y="1790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A52CAC9-49D2-4ECF-935A-A522FAF55068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54049B3-C872-493D-9368-CFCC4A513FEF}"/>
              </a:ext>
            </a:extLst>
          </p:cNvPr>
          <p:cNvSpPr/>
          <p:nvPr/>
        </p:nvSpPr>
        <p:spPr>
          <a:xfrm>
            <a:off x="4521200" y="1748155"/>
            <a:ext cx="431800" cy="0"/>
          </a:xfrm>
          <a:custGeom>
            <a:avLst/>
            <a:gdLst>
              <a:gd name="connsiteX0" fmla="*/ 0 w 431800"/>
              <a:gd name="connsiteY0" fmla="*/ 0 h 0"/>
              <a:gd name="connsiteX1" fmla="*/ 431800 w 431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3BF0DA83-FF07-4935-BABE-BDA23EB5A42A}"/>
              </a:ext>
            </a:extLst>
          </p:cNvPr>
          <p:cNvSpPr/>
          <p:nvPr/>
        </p:nvSpPr>
        <p:spPr>
          <a:xfrm>
            <a:off x="4183380" y="2975610"/>
            <a:ext cx="1091565" cy="1089660"/>
          </a:xfrm>
          <a:custGeom>
            <a:avLst/>
            <a:gdLst>
              <a:gd name="connsiteX0" fmla="*/ 922020 w 1091565"/>
              <a:gd name="connsiteY0" fmla="*/ 1089660 h 1089660"/>
              <a:gd name="connsiteX1" fmla="*/ 1091565 w 1091565"/>
              <a:gd name="connsiteY1" fmla="*/ 1089660 h 1089660"/>
              <a:gd name="connsiteX2" fmla="*/ 1091565 w 1091565"/>
              <a:gd name="connsiteY2" fmla="*/ 577215 h 1089660"/>
              <a:gd name="connsiteX3" fmla="*/ 0 w 1091565"/>
              <a:gd name="connsiteY3" fmla="*/ 577215 h 1089660"/>
              <a:gd name="connsiteX4" fmla="*/ 0 w 1091565"/>
              <a:gd name="connsiteY4" fmla="*/ 0 h 1089660"/>
              <a:gd name="connsiteX5" fmla="*/ 156210 w 1091565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565" h="1089660">
                <a:moveTo>
                  <a:pt x="922020" y="1089660"/>
                </a:moveTo>
                <a:lnTo>
                  <a:pt x="1091565" y="1089660"/>
                </a:lnTo>
                <a:lnTo>
                  <a:pt x="1091565" y="577215"/>
                </a:lnTo>
                <a:lnTo>
                  <a:pt x="0" y="577215"/>
                </a:lnTo>
                <a:lnTo>
                  <a:pt x="0" y="0"/>
                </a:lnTo>
                <a:lnTo>
                  <a:pt x="156210" y="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DEF1262-E682-4003-89F4-0150C9F04F29}"/>
              </a:ext>
            </a:extLst>
          </p:cNvPr>
          <p:cNvSpPr/>
          <p:nvPr/>
        </p:nvSpPr>
        <p:spPr>
          <a:xfrm>
            <a:off x="4467225" y="2847975"/>
            <a:ext cx="131445" cy="0"/>
          </a:xfrm>
          <a:custGeom>
            <a:avLst/>
            <a:gdLst>
              <a:gd name="connsiteX0" fmla="*/ 0 w 131445"/>
              <a:gd name="connsiteY0" fmla="*/ 0 h 0"/>
              <a:gd name="connsiteX1" fmla="*/ 131445 w 1314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7085FE9-33B7-44A8-A53B-BA57DF4E1B35}"/>
              </a:ext>
            </a:extLst>
          </p:cNvPr>
          <p:cNvSpPr/>
          <p:nvPr/>
        </p:nvSpPr>
        <p:spPr>
          <a:xfrm>
            <a:off x="5057775" y="2849880"/>
            <a:ext cx="478155" cy="0"/>
          </a:xfrm>
          <a:custGeom>
            <a:avLst/>
            <a:gdLst>
              <a:gd name="connsiteX0" fmla="*/ 0 w 478155"/>
              <a:gd name="connsiteY0" fmla="*/ 0 h 0"/>
              <a:gd name="connsiteX1" fmla="*/ 478155 w 4781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8155">
                <a:moveTo>
                  <a:pt x="0" y="0"/>
                </a:moveTo>
                <a:lnTo>
                  <a:pt x="478155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66D7CCD-B0BB-4EE4-8D3B-17ECC20D5B3E}"/>
              </a:ext>
            </a:extLst>
          </p:cNvPr>
          <p:cNvSpPr/>
          <p:nvPr/>
        </p:nvSpPr>
        <p:spPr>
          <a:xfrm>
            <a:off x="5196840" y="784860"/>
            <a:ext cx="941070" cy="2068830"/>
          </a:xfrm>
          <a:custGeom>
            <a:avLst/>
            <a:gdLst>
              <a:gd name="connsiteX0" fmla="*/ 0 w 941070"/>
              <a:gd name="connsiteY0" fmla="*/ 2068830 h 2068830"/>
              <a:gd name="connsiteX1" fmla="*/ 0 w 941070"/>
              <a:gd name="connsiteY1" fmla="*/ 0 h 2068830"/>
              <a:gd name="connsiteX2" fmla="*/ 941070 w 941070"/>
              <a:gd name="connsiteY2" fmla="*/ 0 h 20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070" h="2068830">
                <a:moveTo>
                  <a:pt x="0" y="2068830"/>
                </a:moveTo>
                <a:lnTo>
                  <a:pt x="0" y="0"/>
                </a:lnTo>
                <a:lnTo>
                  <a:pt x="941070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DD4DB47-B12A-4AA2-BA63-359C8DF54713}"/>
              </a:ext>
            </a:extLst>
          </p:cNvPr>
          <p:cNvSpPr/>
          <p:nvPr/>
        </p:nvSpPr>
        <p:spPr>
          <a:xfrm>
            <a:off x="6617970" y="784860"/>
            <a:ext cx="697230" cy="0"/>
          </a:xfrm>
          <a:custGeom>
            <a:avLst/>
            <a:gdLst>
              <a:gd name="connsiteX0" fmla="*/ 0 w 697230"/>
              <a:gd name="connsiteY0" fmla="*/ 0 h 0"/>
              <a:gd name="connsiteX1" fmla="*/ 697230 w 6972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7230">
                <a:moveTo>
                  <a:pt x="0" y="0"/>
                </a:moveTo>
                <a:lnTo>
                  <a:pt x="697230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6EF5EF-C72B-4988-A4CE-9DB1D49D90D9}"/>
              </a:ext>
            </a:extLst>
          </p:cNvPr>
          <p:cNvSpPr/>
          <p:nvPr/>
        </p:nvSpPr>
        <p:spPr>
          <a:xfrm>
            <a:off x="4530090" y="472440"/>
            <a:ext cx="2792730" cy="1276350"/>
          </a:xfrm>
          <a:custGeom>
            <a:avLst/>
            <a:gdLst>
              <a:gd name="connsiteX0" fmla="*/ 0 w 2792730"/>
              <a:gd name="connsiteY0" fmla="*/ 1272540 h 1276350"/>
              <a:gd name="connsiteX1" fmla="*/ 422910 w 2792730"/>
              <a:gd name="connsiteY1" fmla="*/ 1276350 h 1276350"/>
              <a:gd name="connsiteX2" fmla="*/ 422910 w 2792730"/>
              <a:gd name="connsiteY2" fmla="*/ 0 h 1276350"/>
              <a:gd name="connsiteX3" fmla="*/ 2792730 w 2792730"/>
              <a:gd name="connsiteY3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730" h="1276350">
                <a:moveTo>
                  <a:pt x="0" y="1272540"/>
                </a:moveTo>
                <a:lnTo>
                  <a:pt x="422910" y="1276350"/>
                </a:lnTo>
                <a:lnTo>
                  <a:pt x="422910" y="0"/>
                </a:lnTo>
                <a:lnTo>
                  <a:pt x="279273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13BF91-059F-45D7-B485-34F7EAE2C2C3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97BF3D-D88A-4C5E-9497-43A79D300D77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E0F103E-B742-400F-80FC-1F82E68577BE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3B15041-3EA8-4109-91F4-F370651D56F0}"/>
              </a:ext>
            </a:extLst>
          </p:cNvPr>
          <p:cNvSpPr/>
          <p:nvPr/>
        </p:nvSpPr>
        <p:spPr>
          <a:xfrm>
            <a:off x="4599305" y="4177665"/>
            <a:ext cx="154305" cy="445770"/>
          </a:xfrm>
          <a:custGeom>
            <a:avLst/>
            <a:gdLst>
              <a:gd name="connsiteX0" fmla="*/ 0 w 154305"/>
              <a:gd name="connsiteY0" fmla="*/ 0 h 445770"/>
              <a:gd name="connsiteX1" fmla="*/ 0 w 154305"/>
              <a:gd name="connsiteY1" fmla="*/ 445770 h 445770"/>
              <a:gd name="connsiteX2" fmla="*/ 154305 w 154305"/>
              <a:gd name="connsiteY2" fmla="*/ 44577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" h="445770">
                <a:moveTo>
                  <a:pt x="0" y="0"/>
                </a:moveTo>
                <a:lnTo>
                  <a:pt x="0" y="445770"/>
                </a:lnTo>
                <a:lnTo>
                  <a:pt x="154305" y="4457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9088296-4A85-48B0-ACBC-69E97BF89A40}"/>
              </a:ext>
            </a:extLst>
          </p:cNvPr>
          <p:cNvSpPr/>
          <p:nvPr/>
        </p:nvSpPr>
        <p:spPr>
          <a:xfrm>
            <a:off x="4951095" y="4619625"/>
            <a:ext cx="110490" cy="0"/>
          </a:xfrm>
          <a:custGeom>
            <a:avLst/>
            <a:gdLst>
              <a:gd name="connsiteX0" fmla="*/ 0 w 110490"/>
              <a:gd name="connsiteY0" fmla="*/ 0 h 0"/>
              <a:gd name="connsiteX1" fmla="*/ 110490 w 1104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C73D90B-E674-4821-B32D-639065CA8DF3}"/>
              </a:ext>
            </a:extLst>
          </p:cNvPr>
          <p:cNvSpPr/>
          <p:nvPr/>
        </p:nvSpPr>
        <p:spPr>
          <a:xfrm>
            <a:off x="4558665" y="4850130"/>
            <a:ext cx="499110" cy="0"/>
          </a:xfrm>
          <a:custGeom>
            <a:avLst/>
            <a:gdLst>
              <a:gd name="connsiteX0" fmla="*/ 0 w 499110"/>
              <a:gd name="connsiteY0" fmla="*/ 0 h 0"/>
              <a:gd name="connsiteX1" fmla="*/ 499110 w 4991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110">
                <a:moveTo>
                  <a:pt x="0" y="0"/>
                </a:moveTo>
                <a:lnTo>
                  <a:pt x="49911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D77321C-6C68-409D-85A6-DEC0DBBE67C5}"/>
              </a:ext>
            </a:extLst>
          </p:cNvPr>
          <p:cNvSpPr/>
          <p:nvPr/>
        </p:nvSpPr>
        <p:spPr>
          <a:xfrm>
            <a:off x="4564380" y="4994910"/>
            <a:ext cx="497205" cy="462915"/>
          </a:xfrm>
          <a:custGeom>
            <a:avLst/>
            <a:gdLst>
              <a:gd name="connsiteX0" fmla="*/ 0 w 497205"/>
              <a:gd name="connsiteY0" fmla="*/ 462915 h 462915"/>
              <a:gd name="connsiteX1" fmla="*/ 236220 w 497205"/>
              <a:gd name="connsiteY1" fmla="*/ 462915 h 462915"/>
              <a:gd name="connsiteX2" fmla="*/ 236220 w 497205"/>
              <a:gd name="connsiteY2" fmla="*/ 0 h 462915"/>
              <a:gd name="connsiteX3" fmla="*/ 497205 w 497205"/>
              <a:gd name="connsiteY3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" h="462915">
                <a:moveTo>
                  <a:pt x="0" y="462915"/>
                </a:moveTo>
                <a:lnTo>
                  <a:pt x="236220" y="462915"/>
                </a:lnTo>
                <a:lnTo>
                  <a:pt x="236220" y="0"/>
                </a:lnTo>
                <a:lnTo>
                  <a:pt x="49720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DAD7326-14EE-4441-9C04-F46A2F07E5A0}"/>
              </a:ext>
            </a:extLst>
          </p:cNvPr>
          <p:cNvSpPr/>
          <p:nvPr/>
        </p:nvSpPr>
        <p:spPr>
          <a:xfrm>
            <a:off x="4800600" y="5457825"/>
            <a:ext cx="1626870" cy="0"/>
          </a:xfrm>
          <a:custGeom>
            <a:avLst/>
            <a:gdLst>
              <a:gd name="connsiteX0" fmla="*/ 0 w 1626870"/>
              <a:gd name="connsiteY0" fmla="*/ 0 h 0"/>
              <a:gd name="connsiteX1" fmla="*/ 1626870 w 16268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6870">
                <a:moveTo>
                  <a:pt x="0" y="0"/>
                </a:moveTo>
                <a:lnTo>
                  <a:pt x="1626870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D34A2E9-9741-4D61-B43E-841683894AB3}"/>
              </a:ext>
            </a:extLst>
          </p:cNvPr>
          <p:cNvGrpSpPr/>
          <p:nvPr/>
        </p:nvGrpSpPr>
        <p:grpSpPr>
          <a:xfrm>
            <a:off x="769646" y="5414280"/>
            <a:ext cx="3141954" cy="469359"/>
            <a:chOff x="1888418" y="2989960"/>
            <a:chExt cx="3617029" cy="46935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035E1F-2D36-48E5-965F-665CE4957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内部低速阻容时钟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实时时钟、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至独立看门狗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01F8231-F7A8-447A-89A1-4526C407B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1090" y="3029099"/>
              <a:ext cx="1064357" cy="16158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77FB29A-49BC-4EBA-BCC3-CE621035A9CB}"/>
              </a:ext>
            </a:extLst>
          </p:cNvPr>
          <p:cNvGrpSpPr/>
          <p:nvPr/>
        </p:nvGrpSpPr>
        <p:grpSpPr>
          <a:xfrm>
            <a:off x="769646" y="3996690"/>
            <a:ext cx="3290544" cy="622935"/>
            <a:chOff x="1888418" y="2989960"/>
            <a:chExt cx="3788086" cy="622935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630A7BA-0931-4623-94ED-E29458AE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外部低速石英晶振时钟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2BC9BBC-5186-4565-8E10-CCDA1021AA38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33" y="3303015"/>
              <a:ext cx="1500071" cy="30988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AA5E4DB-EF51-4AAB-81A8-4FFDD6BBE4F4}"/>
              </a:ext>
            </a:extLst>
          </p:cNvPr>
          <p:cNvGrpSpPr/>
          <p:nvPr/>
        </p:nvGrpSpPr>
        <p:grpSpPr>
          <a:xfrm>
            <a:off x="769646" y="2249152"/>
            <a:ext cx="3306102" cy="1499989"/>
            <a:chOff x="1888418" y="2989960"/>
            <a:chExt cx="3805998" cy="149998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972FEB9-A4B6-4CA2-B069-C2F7227E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128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分频后至实时时钟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94248BE-BBEC-4D45-B8B8-301BE9B77354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618293"/>
              <a:ext cx="1136363" cy="8716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FB1CF96-14EB-4E3C-9645-B4F79572BFBC}"/>
              </a:ext>
            </a:extLst>
          </p:cNvPr>
          <p:cNvGrpSpPr/>
          <p:nvPr/>
        </p:nvGrpSpPr>
        <p:grpSpPr>
          <a:xfrm>
            <a:off x="5127625" y="1400081"/>
            <a:ext cx="6294732" cy="1305019"/>
            <a:chOff x="-2489627" y="2989960"/>
            <a:chExt cx="7246519" cy="1305019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CA77C9D-1752-4EC1-BED7-6749CDFD7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倍频器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输入：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内部高速时钟二分频、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外部高速时钟二分频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预分频后至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USB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接口、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AA490E3-5721-49EE-9024-AD872C60C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89627" y="3448274"/>
              <a:ext cx="4378044" cy="84670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3E55C32-51B3-4891-86B9-4E8D6009EA8E}"/>
              </a:ext>
            </a:extLst>
          </p:cNvPr>
          <p:cNvSpPr/>
          <p:nvPr/>
        </p:nvSpPr>
        <p:spPr>
          <a:xfrm>
            <a:off x="4596765" y="2667000"/>
            <a:ext cx="461005" cy="3886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FC45F2-95F7-49E5-83CF-7E0BA001F90E}"/>
              </a:ext>
            </a:extLst>
          </p:cNvPr>
          <p:cNvGrpSpPr/>
          <p:nvPr/>
        </p:nvGrpSpPr>
        <p:grpSpPr>
          <a:xfrm>
            <a:off x="769646" y="750467"/>
            <a:ext cx="3192754" cy="824333"/>
            <a:chOff x="1888418" y="2989960"/>
            <a:chExt cx="3675511" cy="82433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EAC8438-A6C9-477A-BBC5-E89356146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Flash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编程、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BD1AA9B-DB68-4FA4-93BE-32DE37B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448533"/>
              <a:ext cx="1005876" cy="3657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74928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E22046-6B69-4104-939A-0AEE4D2997B6}"/>
              </a:ext>
            </a:extLst>
          </p:cNvPr>
          <p:cNvSpPr/>
          <p:nvPr/>
        </p:nvSpPr>
        <p:spPr>
          <a:xfrm>
            <a:off x="4951095" y="1748790"/>
            <a:ext cx="581025" cy="918210"/>
          </a:xfrm>
          <a:custGeom>
            <a:avLst/>
            <a:gdLst>
              <a:gd name="connsiteX0" fmla="*/ 0 w 581025"/>
              <a:gd name="connsiteY0" fmla="*/ 0 h 918210"/>
              <a:gd name="connsiteX1" fmla="*/ 386715 w 581025"/>
              <a:gd name="connsiteY1" fmla="*/ 0 h 918210"/>
              <a:gd name="connsiteX2" fmla="*/ 386715 w 581025"/>
              <a:gd name="connsiteY2" fmla="*/ 918210 h 918210"/>
              <a:gd name="connsiteX3" fmla="*/ 581025 w 581025"/>
              <a:gd name="connsiteY3" fmla="*/ 918210 h 9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918210">
                <a:moveTo>
                  <a:pt x="0" y="0"/>
                </a:moveTo>
                <a:lnTo>
                  <a:pt x="386715" y="0"/>
                </a:lnTo>
                <a:lnTo>
                  <a:pt x="386715" y="918210"/>
                </a:lnTo>
                <a:lnTo>
                  <a:pt x="581025" y="91821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58CAAA-2CA8-48EE-AD6D-49A1EF962DF0}"/>
              </a:ext>
            </a:extLst>
          </p:cNvPr>
          <p:cNvSpPr/>
          <p:nvPr/>
        </p:nvSpPr>
        <p:spPr>
          <a:xfrm>
            <a:off x="4954905" y="1746885"/>
            <a:ext cx="0" cy="188595"/>
          </a:xfrm>
          <a:custGeom>
            <a:avLst/>
            <a:gdLst>
              <a:gd name="connsiteX0" fmla="*/ 0 w 0"/>
              <a:gd name="connsiteY0" fmla="*/ 0 h 188595"/>
              <a:gd name="connsiteX1" fmla="*/ 0 w 0"/>
              <a:gd name="connsiteY1" fmla="*/ 188595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8595">
                <a:moveTo>
                  <a:pt x="0" y="0"/>
                </a:moveTo>
                <a:lnTo>
                  <a:pt x="0" y="18859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875E43D-E2D4-45A8-89B6-DD2DCCF3E750}"/>
              </a:ext>
            </a:extLst>
          </p:cNvPr>
          <p:cNvSpPr/>
          <p:nvPr/>
        </p:nvSpPr>
        <p:spPr>
          <a:xfrm>
            <a:off x="4168140" y="2124075"/>
            <a:ext cx="786765" cy="581025"/>
          </a:xfrm>
          <a:custGeom>
            <a:avLst/>
            <a:gdLst>
              <a:gd name="connsiteX0" fmla="*/ 786765 w 786765"/>
              <a:gd name="connsiteY0" fmla="*/ 0 h 581025"/>
              <a:gd name="connsiteX1" fmla="*/ 786765 w 786765"/>
              <a:gd name="connsiteY1" fmla="*/ 196215 h 581025"/>
              <a:gd name="connsiteX2" fmla="*/ 0 w 786765"/>
              <a:gd name="connsiteY2" fmla="*/ 196215 h 581025"/>
              <a:gd name="connsiteX3" fmla="*/ 0 w 786765"/>
              <a:gd name="connsiteY3" fmla="*/ 581025 h 581025"/>
              <a:gd name="connsiteX4" fmla="*/ 175260 w 786765"/>
              <a:gd name="connsiteY4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65" h="581025">
                <a:moveTo>
                  <a:pt x="786765" y="0"/>
                </a:moveTo>
                <a:lnTo>
                  <a:pt x="786765" y="196215"/>
                </a:lnTo>
                <a:lnTo>
                  <a:pt x="0" y="196215"/>
                </a:lnTo>
                <a:lnTo>
                  <a:pt x="0" y="581025"/>
                </a:lnTo>
                <a:lnTo>
                  <a:pt x="175260" y="58102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2256BD5-4AEE-47C6-9672-503BA4D7D1A6}"/>
              </a:ext>
            </a:extLst>
          </p:cNvPr>
          <p:cNvSpPr/>
          <p:nvPr/>
        </p:nvSpPr>
        <p:spPr>
          <a:xfrm>
            <a:off x="4518660" y="3989070"/>
            <a:ext cx="468630" cy="3810"/>
          </a:xfrm>
          <a:custGeom>
            <a:avLst/>
            <a:gdLst>
              <a:gd name="connsiteX0" fmla="*/ 0 w 468630"/>
              <a:gd name="connsiteY0" fmla="*/ 3810 h 3810"/>
              <a:gd name="connsiteX1" fmla="*/ 468630 w 468630"/>
              <a:gd name="connsiteY1" fmla="*/ 0 h 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630" h="3810">
                <a:moveTo>
                  <a:pt x="0" y="3810"/>
                </a:moveTo>
                <a:lnTo>
                  <a:pt x="46863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9DE0C25-4C4A-4F45-94FE-A9A6468DD29B}"/>
              </a:ext>
            </a:extLst>
          </p:cNvPr>
          <p:cNvSpPr/>
          <p:nvPr/>
        </p:nvSpPr>
        <p:spPr>
          <a:xfrm>
            <a:off x="4596765" y="2994660"/>
            <a:ext cx="935355" cy="998220"/>
          </a:xfrm>
          <a:custGeom>
            <a:avLst/>
            <a:gdLst>
              <a:gd name="connsiteX0" fmla="*/ 1905 w 935355"/>
              <a:gd name="connsiteY0" fmla="*/ 998220 h 998220"/>
              <a:gd name="connsiteX1" fmla="*/ 0 w 935355"/>
              <a:gd name="connsiteY1" fmla="*/ 459105 h 998220"/>
              <a:gd name="connsiteX2" fmla="*/ 596265 w 935355"/>
              <a:gd name="connsiteY2" fmla="*/ 459105 h 998220"/>
              <a:gd name="connsiteX3" fmla="*/ 596265 w 935355"/>
              <a:gd name="connsiteY3" fmla="*/ 0 h 998220"/>
              <a:gd name="connsiteX4" fmla="*/ 935355 w 935355"/>
              <a:gd name="connsiteY4" fmla="*/ 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355" h="998220">
                <a:moveTo>
                  <a:pt x="1905" y="998220"/>
                </a:moveTo>
                <a:lnTo>
                  <a:pt x="0" y="459105"/>
                </a:lnTo>
                <a:lnTo>
                  <a:pt x="596265" y="459105"/>
                </a:lnTo>
                <a:lnTo>
                  <a:pt x="596265" y="0"/>
                </a:lnTo>
                <a:lnTo>
                  <a:pt x="93535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51936DA-B86E-4653-9E4A-00C870D342A0}"/>
              </a:ext>
            </a:extLst>
          </p:cNvPr>
          <p:cNvSpPr/>
          <p:nvPr/>
        </p:nvSpPr>
        <p:spPr>
          <a:xfrm>
            <a:off x="4598670" y="3996690"/>
            <a:ext cx="68580" cy="179070"/>
          </a:xfrm>
          <a:custGeom>
            <a:avLst/>
            <a:gdLst>
              <a:gd name="connsiteX0" fmla="*/ 0 w 68580"/>
              <a:gd name="connsiteY0" fmla="*/ 0 h 179070"/>
              <a:gd name="connsiteX1" fmla="*/ 0 w 68580"/>
              <a:gd name="connsiteY1" fmla="*/ 179070 h 179070"/>
              <a:gd name="connsiteX2" fmla="*/ 68580 w 68580"/>
              <a:gd name="connsiteY2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179070">
                <a:moveTo>
                  <a:pt x="0" y="0"/>
                </a:moveTo>
                <a:lnTo>
                  <a:pt x="0" y="179070"/>
                </a:lnTo>
                <a:lnTo>
                  <a:pt x="68580" y="1790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A52CAC9-49D2-4ECF-935A-A522FAF55068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54049B3-C872-493D-9368-CFCC4A513FEF}"/>
              </a:ext>
            </a:extLst>
          </p:cNvPr>
          <p:cNvSpPr/>
          <p:nvPr/>
        </p:nvSpPr>
        <p:spPr>
          <a:xfrm>
            <a:off x="4521200" y="1748155"/>
            <a:ext cx="431800" cy="0"/>
          </a:xfrm>
          <a:custGeom>
            <a:avLst/>
            <a:gdLst>
              <a:gd name="connsiteX0" fmla="*/ 0 w 431800"/>
              <a:gd name="connsiteY0" fmla="*/ 0 h 0"/>
              <a:gd name="connsiteX1" fmla="*/ 431800 w 431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3BF0DA83-FF07-4935-BABE-BDA23EB5A42A}"/>
              </a:ext>
            </a:extLst>
          </p:cNvPr>
          <p:cNvSpPr/>
          <p:nvPr/>
        </p:nvSpPr>
        <p:spPr>
          <a:xfrm>
            <a:off x="4183380" y="2975610"/>
            <a:ext cx="1091565" cy="1089660"/>
          </a:xfrm>
          <a:custGeom>
            <a:avLst/>
            <a:gdLst>
              <a:gd name="connsiteX0" fmla="*/ 922020 w 1091565"/>
              <a:gd name="connsiteY0" fmla="*/ 1089660 h 1089660"/>
              <a:gd name="connsiteX1" fmla="*/ 1091565 w 1091565"/>
              <a:gd name="connsiteY1" fmla="*/ 1089660 h 1089660"/>
              <a:gd name="connsiteX2" fmla="*/ 1091565 w 1091565"/>
              <a:gd name="connsiteY2" fmla="*/ 577215 h 1089660"/>
              <a:gd name="connsiteX3" fmla="*/ 0 w 1091565"/>
              <a:gd name="connsiteY3" fmla="*/ 577215 h 1089660"/>
              <a:gd name="connsiteX4" fmla="*/ 0 w 1091565"/>
              <a:gd name="connsiteY4" fmla="*/ 0 h 1089660"/>
              <a:gd name="connsiteX5" fmla="*/ 156210 w 1091565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565" h="1089660">
                <a:moveTo>
                  <a:pt x="922020" y="1089660"/>
                </a:moveTo>
                <a:lnTo>
                  <a:pt x="1091565" y="1089660"/>
                </a:lnTo>
                <a:lnTo>
                  <a:pt x="1091565" y="577215"/>
                </a:lnTo>
                <a:lnTo>
                  <a:pt x="0" y="577215"/>
                </a:lnTo>
                <a:lnTo>
                  <a:pt x="0" y="0"/>
                </a:lnTo>
                <a:lnTo>
                  <a:pt x="156210" y="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DEF1262-E682-4003-89F4-0150C9F04F29}"/>
              </a:ext>
            </a:extLst>
          </p:cNvPr>
          <p:cNvSpPr/>
          <p:nvPr/>
        </p:nvSpPr>
        <p:spPr>
          <a:xfrm>
            <a:off x="4467225" y="2847975"/>
            <a:ext cx="131445" cy="0"/>
          </a:xfrm>
          <a:custGeom>
            <a:avLst/>
            <a:gdLst>
              <a:gd name="connsiteX0" fmla="*/ 0 w 131445"/>
              <a:gd name="connsiteY0" fmla="*/ 0 h 0"/>
              <a:gd name="connsiteX1" fmla="*/ 131445 w 1314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7085FE9-33B7-44A8-A53B-BA57DF4E1B35}"/>
              </a:ext>
            </a:extLst>
          </p:cNvPr>
          <p:cNvSpPr/>
          <p:nvPr/>
        </p:nvSpPr>
        <p:spPr>
          <a:xfrm>
            <a:off x="5057775" y="2849880"/>
            <a:ext cx="478155" cy="0"/>
          </a:xfrm>
          <a:custGeom>
            <a:avLst/>
            <a:gdLst>
              <a:gd name="connsiteX0" fmla="*/ 0 w 478155"/>
              <a:gd name="connsiteY0" fmla="*/ 0 h 0"/>
              <a:gd name="connsiteX1" fmla="*/ 478155 w 4781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8155">
                <a:moveTo>
                  <a:pt x="0" y="0"/>
                </a:moveTo>
                <a:lnTo>
                  <a:pt x="478155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66D7CCD-B0BB-4EE4-8D3B-17ECC20D5B3E}"/>
              </a:ext>
            </a:extLst>
          </p:cNvPr>
          <p:cNvSpPr/>
          <p:nvPr/>
        </p:nvSpPr>
        <p:spPr>
          <a:xfrm>
            <a:off x="5196840" y="784860"/>
            <a:ext cx="941070" cy="2068830"/>
          </a:xfrm>
          <a:custGeom>
            <a:avLst/>
            <a:gdLst>
              <a:gd name="connsiteX0" fmla="*/ 0 w 941070"/>
              <a:gd name="connsiteY0" fmla="*/ 2068830 h 2068830"/>
              <a:gd name="connsiteX1" fmla="*/ 0 w 941070"/>
              <a:gd name="connsiteY1" fmla="*/ 0 h 2068830"/>
              <a:gd name="connsiteX2" fmla="*/ 941070 w 941070"/>
              <a:gd name="connsiteY2" fmla="*/ 0 h 20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070" h="2068830">
                <a:moveTo>
                  <a:pt x="0" y="2068830"/>
                </a:moveTo>
                <a:lnTo>
                  <a:pt x="0" y="0"/>
                </a:lnTo>
                <a:lnTo>
                  <a:pt x="941070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DD4DB47-B12A-4AA2-BA63-359C8DF54713}"/>
              </a:ext>
            </a:extLst>
          </p:cNvPr>
          <p:cNvSpPr/>
          <p:nvPr/>
        </p:nvSpPr>
        <p:spPr>
          <a:xfrm>
            <a:off x="6617970" y="784860"/>
            <a:ext cx="697230" cy="0"/>
          </a:xfrm>
          <a:custGeom>
            <a:avLst/>
            <a:gdLst>
              <a:gd name="connsiteX0" fmla="*/ 0 w 697230"/>
              <a:gd name="connsiteY0" fmla="*/ 0 h 0"/>
              <a:gd name="connsiteX1" fmla="*/ 697230 w 6972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7230">
                <a:moveTo>
                  <a:pt x="0" y="0"/>
                </a:moveTo>
                <a:lnTo>
                  <a:pt x="697230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6EF5EF-C72B-4988-A4CE-9DB1D49D90D9}"/>
              </a:ext>
            </a:extLst>
          </p:cNvPr>
          <p:cNvSpPr/>
          <p:nvPr/>
        </p:nvSpPr>
        <p:spPr>
          <a:xfrm>
            <a:off x="4530090" y="472440"/>
            <a:ext cx="2792730" cy="1276350"/>
          </a:xfrm>
          <a:custGeom>
            <a:avLst/>
            <a:gdLst>
              <a:gd name="connsiteX0" fmla="*/ 0 w 2792730"/>
              <a:gd name="connsiteY0" fmla="*/ 1272540 h 1276350"/>
              <a:gd name="connsiteX1" fmla="*/ 422910 w 2792730"/>
              <a:gd name="connsiteY1" fmla="*/ 1276350 h 1276350"/>
              <a:gd name="connsiteX2" fmla="*/ 422910 w 2792730"/>
              <a:gd name="connsiteY2" fmla="*/ 0 h 1276350"/>
              <a:gd name="connsiteX3" fmla="*/ 2792730 w 2792730"/>
              <a:gd name="connsiteY3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730" h="1276350">
                <a:moveTo>
                  <a:pt x="0" y="1272540"/>
                </a:moveTo>
                <a:lnTo>
                  <a:pt x="422910" y="1276350"/>
                </a:lnTo>
                <a:lnTo>
                  <a:pt x="422910" y="0"/>
                </a:lnTo>
                <a:lnTo>
                  <a:pt x="279273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13BF91-059F-45D7-B485-34F7EAE2C2C3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97BF3D-D88A-4C5E-9497-43A79D300D77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E0F103E-B742-400F-80FC-1F82E68577BE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3B15041-3EA8-4109-91F4-F370651D56F0}"/>
              </a:ext>
            </a:extLst>
          </p:cNvPr>
          <p:cNvSpPr/>
          <p:nvPr/>
        </p:nvSpPr>
        <p:spPr>
          <a:xfrm>
            <a:off x="4599305" y="4177665"/>
            <a:ext cx="154305" cy="445770"/>
          </a:xfrm>
          <a:custGeom>
            <a:avLst/>
            <a:gdLst>
              <a:gd name="connsiteX0" fmla="*/ 0 w 154305"/>
              <a:gd name="connsiteY0" fmla="*/ 0 h 445770"/>
              <a:gd name="connsiteX1" fmla="*/ 0 w 154305"/>
              <a:gd name="connsiteY1" fmla="*/ 445770 h 445770"/>
              <a:gd name="connsiteX2" fmla="*/ 154305 w 154305"/>
              <a:gd name="connsiteY2" fmla="*/ 44577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" h="445770">
                <a:moveTo>
                  <a:pt x="0" y="0"/>
                </a:moveTo>
                <a:lnTo>
                  <a:pt x="0" y="445770"/>
                </a:lnTo>
                <a:lnTo>
                  <a:pt x="154305" y="4457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9088296-4A85-48B0-ACBC-69E97BF89A40}"/>
              </a:ext>
            </a:extLst>
          </p:cNvPr>
          <p:cNvSpPr/>
          <p:nvPr/>
        </p:nvSpPr>
        <p:spPr>
          <a:xfrm>
            <a:off x="4951095" y="4619625"/>
            <a:ext cx="110490" cy="0"/>
          </a:xfrm>
          <a:custGeom>
            <a:avLst/>
            <a:gdLst>
              <a:gd name="connsiteX0" fmla="*/ 0 w 110490"/>
              <a:gd name="connsiteY0" fmla="*/ 0 h 0"/>
              <a:gd name="connsiteX1" fmla="*/ 110490 w 1104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C73D90B-E674-4821-B32D-639065CA8DF3}"/>
              </a:ext>
            </a:extLst>
          </p:cNvPr>
          <p:cNvSpPr/>
          <p:nvPr/>
        </p:nvSpPr>
        <p:spPr>
          <a:xfrm>
            <a:off x="4558665" y="4850130"/>
            <a:ext cx="499110" cy="0"/>
          </a:xfrm>
          <a:custGeom>
            <a:avLst/>
            <a:gdLst>
              <a:gd name="connsiteX0" fmla="*/ 0 w 499110"/>
              <a:gd name="connsiteY0" fmla="*/ 0 h 0"/>
              <a:gd name="connsiteX1" fmla="*/ 499110 w 4991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110">
                <a:moveTo>
                  <a:pt x="0" y="0"/>
                </a:moveTo>
                <a:lnTo>
                  <a:pt x="49911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D77321C-6C68-409D-85A6-DEC0DBBE67C5}"/>
              </a:ext>
            </a:extLst>
          </p:cNvPr>
          <p:cNvSpPr/>
          <p:nvPr/>
        </p:nvSpPr>
        <p:spPr>
          <a:xfrm>
            <a:off x="4564380" y="4994910"/>
            <a:ext cx="497205" cy="462915"/>
          </a:xfrm>
          <a:custGeom>
            <a:avLst/>
            <a:gdLst>
              <a:gd name="connsiteX0" fmla="*/ 0 w 497205"/>
              <a:gd name="connsiteY0" fmla="*/ 462915 h 462915"/>
              <a:gd name="connsiteX1" fmla="*/ 236220 w 497205"/>
              <a:gd name="connsiteY1" fmla="*/ 462915 h 462915"/>
              <a:gd name="connsiteX2" fmla="*/ 236220 w 497205"/>
              <a:gd name="connsiteY2" fmla="*/ 0 h 462915"/>
              <a:gd name="connsiteX3" fmla="*/ 497205 w 497205"/>
              <a:gd name="connsiteY3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" h="462915">
                <a:moveTo>
                  <a:pt x="0" y="462915"/>
                </a:moveTo>
                <a:lnTo>
                  <a:pt x="236220" y="462915"/>
                </a:lnTo>
                <a:lnTo>
                  <a:pt x="236220" y="0"/>
                </a:lnTo>
                <a:lnTo>
                  <a:pt x="49720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DAD7326-14EE-4441-9C04-F46A2F07E5A0}"/>
              </a:ext>
            </a:extLst>
          </p:cNvPr>
          <p:cNvSpPr/>
          <p:nvPr/>
        </p:nvSpPr>
        <p:spPr>
          <a:xfrm>
            <a:off x="4800600" y="5457825"/>
            <a:ext cx="1626870" cy="0"/>
          </a:xfrm>
          <a:custGeom>
            <a:avLst/>
            <a:gdLst>
              <a:gd name="connsiteX0" fmla="*/ 0 w 1626870"/>
              <a:gd name="connsiteY0" fmla="*/ 0 h 0"/>
              <a:gd name="connsiteX1" fmla="*/ 1626870 w 16268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6870">
                <a:moveTo>
                  <a:pt x="0" y="0"/>
                </a:moveTo>
                <a:lnTo>
                  <a:pt x="1626870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B04E575-947B-497B-A6BB-6DBD2B1ACD21}"/>
              </a:ext>
            </a:extLst>
          </p:cNvPr>
          <p:cNvSpPr/>
          <p:nvPr/>
        </p:nvSpPr>
        <p:spPr>
          <a:xfrm>
            <a:off x="5654040" y="1165860"/>
            <a:ext cx="1165860" cy="1687830"/>
          </a:xfrm>
          <a:custGeom>
            <a:avLst/>
            <a:gdLst>
              <a:gd name="connsiteX0" fmla="*/ 0 w 1165860"/>
              <a:gd name="connsiteY0" fmla="*/ 1684020 h 1687830"/>
              <a:gd name="connsiteX1" fmla="*/ 144780 w 1165860"/>
              <a:gd name="connsiteY1" fmla="*/ 1687830 h 1687830"/>
              <a:gd name="connsiteX2" fmla="*/ 144780 w 1165860"/>
              <a:gd name="connsiteY2" fmla="*/ 0 h 1687830"/>
              <a:gd name="connsiteX3" fmla="*/ 1165860 w 1165860"/>
              <a:gd name="connsiteY3" fmla="*/ 0 h 168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" h="1687830">
                <a:moveTo>
                  <a:pt x="0" y="1684020"/>
                </a:moveTo>
                <a:lnTo>
                  <a:pt x="144780" y="1687830"/>
                </a:lnTo>
                <a:lnTo>
                  <a:pt x="144780" y="0"/>
                </a:lnTo>
                <a:lnTo>
                  <a:pt x="116586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A600D21F-0DEC-49E8-8E50-6CF26A4D3017}"/>
              </a:ext>
            </a:extLst>
          </p:cNvPr>
          <p:cNvSpPr/>
          <p:nvPr/>
        </p:nvSpPr>
        <p:spPr>
          <a:xfrm>
            <a:off x="5798820" y="1436370"/>
            <a:ext cx="1024890" cy="0"/>
          </a:xfrm>
          <a:custGeom>
            <a:avLst/>
            <a:gdLst>
              <a:gd name="connsiteX0" fmla="*/ 0 w 1024890"/>
              <a:gd name="connsiteY0" fmla="*/ 0 h 0"/>
              <a:gd name="connsiteX1" fmla="*/ 1024890 w 10248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8D4292C-5283-4020-A376-DD2D32B374A5}"/>
              </a:ext>
            </a:extLst>
          </p:cNvPr>
          <p:cNvSpPr/>
          <p:nvPr/>
        </p:nvSpPr>
        <p:spPr>
          <a:xfrm>
            <a:off x="5795010" y="2849880"/>
            <a:ext cx="148590" cy="0"/>
          </a:xfrm>
          <a:custGeom>
            <a:avLst/>
            <a:gdLst>
              <a:gd name="connsiteX0" fmla="*/ 0 w 148590"/>
              <a:gd name="connsiteY0" fmla="*/ 0 h 0"/>
              <a:gd name="connsiteX1" fmla="*/ 148590 w 1485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C14F5F9-6654-40BC-B7E4-0ADFDDDF731E}"/>
              </a:ext>
            </a:extLst>
          </p:cNvPr>
          <p:cNvGrpSpPr/>
          <p:nvPr/>
        </p:nvGrpSpPr>
        <p:grpSpPr>
          <a:xfrm>
            <a:off x="769646" y="5414280"/>
            <a:ext cx="3141954" cy="469359"/>
            <a:chOff x="1888418" y="2989960"/>
            <a:chExt cx="3617029" cy="46935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A2EDC85-9AB2-40EF-9458-EE65056A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内部低速阻容时钟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实时时钟、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至独立看门狗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35EEC42-331E-4D04-A4DE-39F07CFFF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1090" y="3029099"/>
              <a:ext cx="1064357" cy="16158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48284C1-941A-4930-84A1-E487258E8E8E}"/>
              </a:ext>
            </a:extLst>
          </p:cNvPr>
          <p:cNvGrpSpPr/>
          <p:nvPr/>
        </p:nvGrpSpPr>
        <p:grpSpPr>
          <a:xfrm>
            <a:off x="769646" y="3996690"/>
            <a:ext cx="3290544" cy="622935"/>
            <a:chOff x="1888418" y="2989960"/>
            <a:chExt cx="3788086" cy="62293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70844F-6962-4405-B9C1-AA5F1CA4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外部低速石英晶振时钟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6C55B80-0FF9-43F4-B211-9BD1B4487BB8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33" y="3303015"/>
              <a:ext cx="1500071" cy="30988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6A5C17-B5B6-4A87-BED2-8CBD61F9A874}"/>
              </a:ext>
            </a:extLst>
          </p:cNvPr>
          <p:cNvGrpSpPr/>
          <p:nvPr/>
        </p:nvGrpSpPr>
        <p:grpSpPr>
          <a:xfrm>
            <a:off x="769646" y="2249152"/>
            <a:ext cx="3306102" cy="1499989"/>
            <a:chOff x="1888418" y="2989960"/>
            <a:chExt cx="3805998" cy="149998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47EC8D-A35E-405F-8250-1D7C445D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128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分频后至实时时钟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7940491-EF9B-4872-8E86-28B54F104433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618293"/>
              <a:ext cx="1136363" cy="8716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D82E529-D39C-4B95-8ADC-69AD486F0E28}"/>
              </a:ext>
            </a:extLst>
          </p:cNvPr>
          <p:cNvGrpSpPr/>
          <p:nvPr/>
        </p:nvGrpSpPr>
        <p:grpSpPr>
          <a:xfrm>
            <a:off x="5127625" y="1400081"/>
            <a:ext cx="6294732" cy="1305019"/>
            <a:chOff x="-2489627" y="2989960"/>
            <a:chExt cx="7246519" cy="130501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854FE22-CAA3-406F-9BDD-EF2838580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倍频器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输入：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内部高速时钟二分频、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外部高速时钟二分频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预分频后至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USB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接口、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11703E6-CA05-42BD-AA4A-7278720D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89627" y="3448274"/>
              <a:ext cx="4378044" cy="84670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D8251047-3423-4B8A-9183-23E86A149B86}"/>
              </a:ext>
            </a:extLst>
          </p:cNvPr>
          <p:cNvSpPr/>
          <p:nvPr/>
        </p:nvSpPr>
        <p:spPr>
          <a:xfrm>
            <a:off x="4596765" y="2667000"/>
            <a:ext cx="461005" cy="3886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2C7432A-12F3-45E5-829A-65A84E768CA9}"/>
              </a:ext>
            </a:extLst>
          </p:cNvPr>
          <p:cNvGrpSpPr/>
          <p:nvPr/>
        </p:nvGrpSpPr>
        <p:grpSpPr>
          <a:xfrm>
            <a:off x="5864222" y="2937510"/>
            <a:ext cx="5558135" cy="934195"/>
            <a:chOff x="-1641654" y="2848290"/>
            <a:chExt cx="6398546" cy="9341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602BFD3-A11B-400A-A1DD-DB882C21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输入：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倍频器、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1.I2S2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2.I2S3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3.AHB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总线预分频器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FE2FDFB-0859-42D2-9ADA-E3C31E9C445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-1641654" y="2848290"/>
              <a:ext cx="3530072" cy="49149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6C529-54DC-4B48-A1D4-09ECA7CFB168}"/>
              </a:ext>
            </a:extLst>
          </p:cNvPr>
          <p:cNvGrpSpPr/>
          <p:nvPr/>
        </p:nvGrpSpPr>
        <p:grpSpPr>
          <a:xfrm>
            <a:off x="769646" y="750467"/>
            <a:ext cx="3192754" cy="824333"/>
            <a:chOff x="1888418" y="2989960"/>
            <a:chExt cx="3675511" cy="82433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4921F3E-F546-429D-A321-027530C89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Flash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编程、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DD54ADE-972E-4A80-A4A7-26F217DCB7BF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448533"/>
              <a:ext cx="1005876" cy="3657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672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5E22046-6B69-4104-939A-0AEE4D2997B6}"/>
              </a:ext>
            </a:extLst>
          </p:cNvPr>
          <p:cNvSpPr/>
          <p:nvPr/>
        </p:nvSpPr>
        <p:spPr>
          <a:xfrm>
            <a:off x="4951095" y="1748790"/>
            <a:ext cx="581025" cy="918210"/>
          </a:xfrm>
          <a:custGeom>
            <a:avLst/>
            <a:gdLst>
              <a:gd name="connsiteX0" fmla="*/ 0 w 581025"/>
              <a:gd name="connsiteY0" fmla="*/ 0 h 918210"/>
              <a:gd name="connsiteX1" fmla="*/ 386715 w 581025"/>
              <a:gd name="connsiteY1" fmla="*/ 0 h 918210"/>
              <a:gd name="connsiteX2" fmla="*/ 386715 w 581025"/>
              <a:gd name="connsiteY2" fmla="*/ 918210 h 918210"/>
              <a:gd name="connsiteX3" fmla="*/ 581025 w 581025"/>
              <a:gd name="connsiteY3" fmla="*/ 918210 h 9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918210">
                <a:moveTo>
                  <a:pt x="0" y="0"/>
                </a:moveTo>
                <a:lnTo>
                  <a:pt x="386715" y="0"/>
                </a:lnTo>
                <a:lnTo>
                  <a:pt x="386715" y="918210"/>
                </a:lnTo>
                <a:lnTo>
                  <a:pt x="581025" y="91821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58CAAA-2CA8-48EE-AD6D-49A1EF962DF0}"/>
              </a:ext>
            </a:extLst>
          </p:cNvPr>
          <p:cNvSpPr/>
          <p:nvPr/>
        </p:nvSpPr>
        <p:spPr>
          <a:xfrm>
            <a:off x="4954905" y="1746885"/>
            <a:ext cx="0" cy="188595"/>
          </a:xfrm>
          <a:custGeom>
            <a:avLst/>
            <a:gdLst>
              <a:gd name="connsiteX0" fmla="*/ 0 w 0"/>
              <a:gd name="connsiteY0" fmla="*/ 0 h 188595"/>
              <a:gd name="connsiteX1" fmla="*/ 0 w 0"/>
              <a:gd name="connsiteY1" fmla="*/ 188595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8595">
                <a:moveTo>
                  <a:pt x="0" y="0"/>
                </a:moveTo>
                <a:lnTo>
                  <a:pt x="0" y="18859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875E43D-E2D4-45A8-89B6-DD2DCCF3E750}"/>
              </a:ext>
            </a:extLst>
          </p:cNvPr>
          <p:cNvSpPr/>
          <p:nvPr/>
        </p:nvSpPr>
        <p:spPr>
          <a:xfrm>
            <a:off x="4168140" y="2124075"/>
            <a:ext cx="786765" cy="581025"/>
          </a:xfrm>
          <a:custGeom>
            <a:avLst/>
            <a:gdLst>
              <a:gd name="connsiteX0" fmla="*/ 786765 w 786765"/>
              <a:gd name="connsiteY0" fmla="*/ 0 h 581025"/>
              <a:gd name="connsiteX1" fmla="*/ 786765 w 786765"/>
              <a:gd name="connsiteY1" fmla="*/ 196215 h 581025"/>
              <a:gd name="connsiteX2" fmla="*/ 0 w 786765"/>
              <a:gd name="connsiteY2" fmla="*/ 196215 h 581025"/>
              <a:gd name="connsiteX3" fmla="*/ 0 w 786765"/>
              <a:gd name="connsiteY3" fmla="*/ 581025 h 581025"/>
              <a:gd name="connsiteX4" fmla="*/ 175260 w 786765"/>
              <a:gd name="connsiteY4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65" h="581025">
                <a:moveTo>
                  <a:pt x="786765" y="0"/>
                </a:moveTo>
                <a:lnTo>
                  <a:pt x="786765" y="196215"/>
                </a:lnTo>
                <a:lnTo>
                  <a:pt x="0" y="196215"/>
                </a:lnTo>
                <a:lnTo>
                  <a:pt x="0" y="581025"/>
                </a:lnTo>
                <a:lnTo>
                  <a:pt x="175260" y="58102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2256BD5-4AEE-47C6-9672-503BA4D7D1A6}"/>
              </a:ext>
            </a:extLst>
          </p:cNvPr>
          <p:cNvSpPr/>
          <p:nvPr/>
        </p:nvSpPr>
        <p:spPr>
          <a:xfrm>
            <a:off x="4518660" y="3989070"/>
            <a:ext cx="468630" cy="3810"/>
          </a:xfrm>
          <a:custGeom>
            <a:avLst/>
            <a:gdLst>
              <a:gd name="connsiteX0" fmla="*/ 0 w 468630"/>
              <a:gd name="connsiteY0" fmla="*/ 3810 h 3810"/>
              <a:gd name="connsiteX1" fmla="*/ 468630 w 468630"/>
              <a:gd name="connsiteY1" fmla="*/ 0 h 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630" h="3810">
                <a:moveTo>
                  <a:pt x="0" y="3810"/>
                </a:moveTo>
                <a:lnTo>
                  <a:pt x="46863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9DE0C25-4C4A-4F45-94FE-A9A6468DD29B}"/>
              </a:ext>
            </a:extLst>
          </p:cNvPr>
          <p:cNvSpPr/>
          <p:nvPr/>
        </p:nvSpPr>
        <p:spPr>
          <a:xfrm>
            <a:off x="4596765" y="2994660"/>
            <a:ext cx="935355" cy="998220"/>
          </a:xfrm>
          <a:custGeom>
            <a:avLst/>
            <a:gdLst>
              <a:gd name="connsiteX0" fmla="*/ 1905 w 935355"/>
              <a:gd name="connsiteY0" fmla="*/ 998220 h 998220"/>
              <a:gd name="connsiteX1" fmla="*/ 0 w 935355"/>
              <a:gd name="connsiteY1" fmla="*/ 459105 h 998220"/>
              <a:gd name="connsiteX2" fmla="*/ 596265 w 935355"/>
              <a:gd name="connsiteY2" fmla="*/ 459105 h 998220"/>
              <a:gd name="connsiteX3" fmla="*/ 596265 w 935355"/>
              <a:gd name="connsiteY3" fmla="*/ 0 h 998220"/>
              <a:gd name="connsiteX4" fmla="*/ 935355 w 935355"/>
              <a:gd name="connsiteY4" fmla="*/ 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355" h="998220">
                <a:moveTo>
                  <a:pt x="1905" y="998220"/>
                </a:moveTo>
                <a:lnTo>
                  <a:pt x="0" y="459105"/>
                </a:lnTo>
                <a:lnTo>
                  <a:pt x="596265" y="459105"/>
                </a:lnTo>
                <a:lnTo>
                  <a:pt x="596265" y="0"/>
                </a:lnTo>
                <a:lnTo>
                  <a:pt x="93535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51936DA-B86E-4653-9E4A-00C870D342A0}"/>
              </a:ext>
            </a:extLst>
          </p:cNvPr>
          <p:cNvSpPr/>
          <p:nvPr/>
        </p:nvSpPr>
        <p:spPr>
          <a:xfrm>
            <a:off x="4598670" y="3996690"/>
            <a:ext cx="68580" cy="179070"/>
          </a:xfrm>
          <a:custGeom>
            <a:avLst/>
            <a:gdLst>
              <a:gd name="connsiteX0" fmla="*/ 0 w 68580"/>
              <a:gd name="connsiteY0" fmla="*/ 0 h 179070"/>
              <a:gd name="connsiteX1" fmla="*/ 0 w 68580"/>
              <a:gd name="connsiteY1" fmla="*/ 179070 h 179070"/>
              <a:gd name="connsiteX2" fmla="*/ 68580 w 68580"/>
              <a:gd name="connsiteY2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179070">
                <a:moveTo>
                  <a:pt x="0" y="0"/>
                </a:moveTo>
                <a:lnTo>
                  <a:pt x="0" y="179070"/>
                </a:lnTo>
                <a:lnTo>
                  <a:pt x="68580" y="1790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A52CAC9-49D2-4ECF-935A-A522FAF55068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54049B3-C872-493D-9368-CFCC4A513FEF}"/>
              </a:ext>
            </a:extLst>
          </p:cNvPr>
          <p:cNvSpPr/>
          <p:nvPr/>
        </p:nvSpPr>
        <p:spPr>
          <a:xfrm>
            <a:off x="4521200" y="1748155"/>
            <a:ext cx="431800" cy="0"/>
          </a:xfrm>
          <a:custGeom>
            <a:avLst/>
            <a:gdLst>
              <a:gd name="connsiteX0" fmla="*/ 0 w 431800"/>
              <a:gd name="connsiteY0" fmla="*/ 0 h 0"/>
              <a:gd name="connsiteX1" fmla="*/ 431800 w 431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3BF0DA83-FF07-4935-BABE-BDA23EB5A42A}"/>
              </a:ext>
            </a:extLst>
          </p:cNvPr>
          <p:cNvSpPr/>
          <p:nvPr/>
        </p:nvSpPr>
        <p:spPr>
          <a:xfrm>
            <a:off x="4183380" y="2975610"/>
            <a:ext cx="1091565" cy="1089660"/>
          </a:xfrm>
          <a:custGeom>
            <a:avLst/>
            <a:gdLst>
              <a:gd name="connsiteX0" fmla="*/ 922020 w 1091565"/>
              <a:gd name="connsiteY0" fmla="*/ 1089660 h 1089660"/>
              <a:gd name="connsiteX1" fmla="*/ 1091565 w 1091565"/>
              <a:gd name="connsiteY1" fmla="*/ 1089660 h 1089660"/>
              <a:gd name="connsiteX2" fmla="*/ 1091565 w 1091565"/>
              <a:gd name="connsiteY2" fmla="*/ 577215 h 1089660"/>
              <a:gd name="connsiteX3" fmla="*/ 0 w 1091565"/>
              <a:gd name="connsiteY3" fmla="*/ 577215 h 1089660"/>
              <a:gd name="connsiteX4" fmla="*/ 0 w 1091565"/>
              <a:gd name="connsiteY4" fmla="*/ 0 h 1089660"/>
              <a:gd name="connsiteX5" fmla="*/ 156210 w 1091565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565" h="1089660">
                <a:moveTo>
                  <a:pt x="922020" y="1089660"/>
                </a:moveTo>
                <a:lnTo>
                  <a:pt x="1091565" y="1089660"/>
                </a:lnTo>
                <a:lnTo>
                  <a:pt x="1091565" y="577215"/>
                </a:lnTo>
                <a:lnTo>
                  <a:pt x="0" y="577215"/>
                </a:lnTo>
                <a:lnTo>
                  <a:pt x="0" y="0"/>
                </a:lnTo>
                <a:lnTo>
                  <a:pt x="156210" y="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DEF1262-E682-4003-89F4-0150C9F04F29}"/>
              </a:ext>
            </a:extLst>
          </p:cNvPr>
          <p:cNvSpPr/>
          <p:nvPr/>
        </p:nvSpPr>
        <p:spPr>
          <a:xfrm>
            <a:off x="4467225" y="2847975"/>
            <a:ext cx="131445" cy="0"/>
          </a:xfrm>
          <a:custGeom>
            <a:avLst/>
            <a:gdLst>
              <a:gd name="connsiteX0" fmla="*/ 0 w 131445"/>
              <a:gd name="connsiteY0" fmla="*/ 0 h 0"/>
              <a:gd name="connsiteX1" fmla="*/ 131445 w 1314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7085FE9-33B7-44A8-A53B-BA57DF4E1B35}"/>
              </a:ext>
            </a:extLst>
          </p:cNvPr>
          <p:cNvSpPr/>
          <p:nvPr/>
        </p:nvSpPr>
        <p:spPr>
          <a:xfrm>
            <a:off x="5057775" y="2849880"/>
            <a:ext cx="478155" cy="0"/>
          </a:xfrm>
          <a:custGeom>
            <a:avLst/>
            <a:gdLst>
              <a:gd name="connsiteX0" fmla="*/ 0 w 478155"/>
              <a:gd name="connsiteY0" fmla="*/ 0 h 0"/>
              <a:gd name="connsiteX1" fmla="*/ 478155 w 4781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8155">
                <a:moveTo>
                  <a:pt x="0" y="0"/>
                </a:moveTo>
                <a:lnTo>
                  <a:pt x="478155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66D7CCD-B0BB-4EE4-8D3B-17ECC20D5B3E}"/>
              </a:ext>
            </a:extLst>
          </p:cNvPr>
          <p:cNvSpPr/>
          <p:nvPr/>
        </p:nvSpPr>
        <p:spPr>
          <a:xfrm>
            <a:off x="5196840" y="784860"/>
            <a:ext cx="941070" cy="2068830"/>
          </a:xfrm>
          <a:custGeom>
            <a:avLst/>
            <a:gdLst>
              <a:gd name="connsiteX0" fmla="*/ 0 w 941070"/>
              <a:gd name="connsiteY0" fmla="*/ 2068830 h 2068830"/>
              <a:gd name="connsiteX1" fmla="*/ 0 w 941070"/>
              <a:gd name="connsiteY1" fmla="*/ 0 h 2068830"/>
              <a:gd name="connsiteX2" fmla="*/ 941070 w 941070"/>
              <a:gd name="connsiteY2" fmla="*/ 0 h 20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070" h="2068830">
                <a:moveTo>
                  <a:pt x="0" y="2068830"/>
                </a:moveTo>
                <a:lnTo>
                  <a:pt x="0" y="0"/>
                </a:lnTo>
                <a:lnTo>
                  <a:pt x="941070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DD4DB47-B12A-4AA2-BA63-359C8DF54713}"/>
              </a:ext>
            </a:extLst>
          </p:cNvPr>
          <p:cNvSpPr/>
          <p:nvPr/>
        </p:nvSpPr>
        <p:spPr>
          <a:xfrm>
            <a:off x="6617970" y="784860"/>
            <a:ext cx="697230" cy="0"/>
          </a:xfrm>
          <a:custGeom>
            <a:avLst/>
            <a:gdLst>
              <a:gd name="connsiteX0" fmla="*/ 0 w 697230"/>
              <a:gd name="connsiteY0" fmla="*/ 0 h 0"/>
              <a:gd name="connsiteX1" fmla="*/ 697230 w 6972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7230">
                <a:moveTo>
                  <a:pt x="0" y="0"/>
                </a:moveTo>
                <a:lnTo>
                  <a:pt x="697230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6EF5EF-C72B-4988-A4CE-9DB1D49D90D9}"/>
              </a:ext>
            </a:extLst>
          </p:cNvPr>
          <p:cNvSpPr/>
          <p:nvPr/>
        </p:nvSpPr>
        <p:spPr>
          <a:xfrm>
            <a:off x="4530090" y="472440"/>
            <a:ext cx="2792730" cy="1276350"/>
          </a:xfrm>
          <a:custGeom>
            <a:avLst/>
            <a:gdLst>
              <a:gd name="connsiteX0" fmla="*/ 0 w 2792730"/>
              <a:gd name="connsiteY0" fmla="*/ 1272540 h 1276350"/>
              <a:gd name="connsiteX1" fmla="*/ 422910 w 2792730"/>
              <a:gd name="connsiteY1" fmla="*/ 1276350 h 1276350"/>
              <a:gd name="connsiteX2" fmla="*/ 422910 w 2792730"/>
              <a:gd name="connsiteY2" fmla="*/ 0 h 1276350"/>
              <a:gd name="connsiteX3" fmla="*/ 2792730 w 2792730"/>
              <a:gd name="connsiteY3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730" h="1276350">
                <a:moveTo>
                  <a:pt x="0" y="1272540"/>
                </a:moveTo>
                <a:lnTo>
                  <a:pt x="422910" y="1276350"/>
                </a:lnTo>
                <a:lnTo>
                  <a:pt x="422910" y="0"/>
                </a:lnTo>
                <a:lnTo>
                  <a:pt x="279273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13BF91-059F-45D7-B485-34F7EAE2C2C3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97BF3D-D88A-4C5E-9497-43A79D300D77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E0F103E-B742-400F-80FC-1F82E68577BE}"/>
              </a:ext>
            </a:extLst>
          </p:cNvPr>
          <p:cNvSpPr/>
          <p:nvPr/>
        </p:nvSpPr>
        <p:spPr>
          <a:xfrm>
            <a:off x="4865370" y="4173855"/>
            <a:ext cx="121920" cy="0"/>
          </a:xfrm>
          <a:custGeom>
            <a:avLst/>
            <a:gdLst>
              <a:gd name="connsiteX0" fmla="*/ 0 w 121920"/>
              <a:gd name="connsiteY0" fmla="*/ 0 h 0"/>
              <a:gd name="connsiteX1" fmla="*/ 121920 w 121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3B15041-3EA8-4109-91F4-F370651D56F0}"/>
              </a:ext>
            </a:extLst>
          </p:cNvPr>
          <p:cNvSpPr/>
          <p:nvPr/>
        </p:nvSpPr>
        <p:spPr>
          <a:xfrm>
            <a:off x="4599305" y="4177665"/>
            <a:ext cx="154305" cy="445770"/>
          </a:xfrm>
          <a:custGeom>
            <a:avLst/>
            <a:gdLst>
              <a:gd name="connsiteX0" fmla="*/ 0 w 154305"/>
              <a:gd name="connsiteY0" fmla="*/ 0 h 445770"/>
              <a:gd name="connsiteX1" fmla="*/ 0 w 154305"/>
              <a:gd name="connsiteY1" fmla="*/ 445770 h 445770"/>
              <a:gd name="connsiteX2" fmla="*/ 154305 w 154305"/>
              <a:gd name="connsiteY2" fmla="*/ 44577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" h="445770">
                <a:moveTo>
                  <a:pt x="0" y="0"/>
                </a:moveTo>
                <a:lnTo>
                  <a:pt x="0" y="445770"/>
                </a:lnTo>
                <a:lnTo>
                  <a:pt x="154305" y="4457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9088296-4A85-48B0-ACBC-69E97BF89A40}"/>
              </a:ext>
            </a:extLst>
          </p:cNvPr>
          <p:cNvSpPr/>
          <p:nvPr/>
        </p:nvSpPr>
        <p:spPr>
          <a:xfrm>
            <a:off x="4951095" y="4619625"/>
            <a:ext cx="110490" cy="0"/>
          </a:xfrm>
          <a:custGeom>
            <a:avLst/>
            <a:gdLst>
              <a:gd name="connsiteX0" fmla="*/ 0 w 110490"/>
              <a:gd name="connsiteY0" fmla="*/ 0 h 0"/>
              <a:gd name="connsiteX1" fmla="*/ 110490 w 1104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">
                <a:moveTo>
                  <a:pt x="0" y="0"/>
                </a:moveTo>
                <a:lnTo>
                  <a:pt x="11049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C73D90B-E674-4821-B32D-639065CA8DF3}"/>
              </a:ext>
            </a:extLst>
          </p:cNvPr>
          <p:cNvSpPr/>
          <p:nvPr/>
        </p:nvSpPr>
        <p:spPr>
          <a:xfrm>
            <a:off x="4558665" y="4850130"/>
            <a:ext cx="499110" cy="0"/>
          </a:xfrm>
          <a:custGeom>
            <a:avLst/>
            <a:gdLst>
              <a:gd name="connsiteX0" fmla="*/ 0 w 499110"/>
              <a:gd name="connsiteY0" fmla="*/ 0 h 0"/>
              <a:gd name="connsiteX1" fmla="*/ 499110 w 4991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110">
                <a:moveTo>
                  <a:pt x="0" y="0"/>
                </a:moveTo>
                <a:lnTo>
                  <a:pt x="49911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D77321C-6C68-409D-85A6-DEC0DBBE67C5}"/>
              </a:ext>
            </a:extLst>
          </p:cNvPr>
          <p:cNvSpPr/>
          <p:nvPr/>
        </p:nvSpPr>
        <p:spPr>
          <a:xfrm>
            <a:off x="4564380" y="4994910"/>
            <a:ext cx="497205" cy="462915"/>
          </a:xfrm>
          <a:custGeom>
            <a:avLst/>
            <a:gdLst>
              <a:gd name="connsiteX0" fmla="*/ 0 w 497205"/>
              <a:gd name="connsiteY0" fmla="*/ 462915 h 462915"/>
              <a:gd name="connsiteX1" fmla="*/ 236220 w 497205"/>
              <a:gd name="connsiteY1" fmla="*/ 462915 h 462915"/>
              <a:gd name="connsiteX2" fmla="*/ 236220 w 497205"/>
              <a:gd name="connsiteY2" fmla="*/ 0 h 462915"/>
              <a:gd name="connsiteX3" fmla="*/ 497205 w 497205"/>
              <a:gd name="connsiteY3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" h="462915">
                <a:moveTo>
                  <a:pt x="0" y="462915"/>
                </a:moveTo>
                <a:lnTo>
                  <a:pt x="236220" y="462915"/>
                </a:lnTo>
                <a:lnTo>
                  <a:pt x="236220" y="0"/>
                </a:lnTo>
                <a:lnTo>
                  <a:pt x="49720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DAD7326-14EE-4441-9C04-F46A2F07E5A0}"/>
              </a:ext>
            </a:extLst>
          </p:cNvPr>
          <p:cNvSpPr/>
          <p:nvPr/>
        </p:nvSpPr>
        <p:spPr>
          <a:xfrm>
            <a:off x="4800600" y="5457825"/>
            <a:ext cx="1626870" cy="0"/>
          </a:xfrm>
          <a:custGeom>
            <a:avLst/>
            <a:gdLst>
              <a:gd name="connsiteX0" fmla="*/ 0 w 1626870"/>
              <a:gd name="connsiteY0" fmla="*/ 0 h 0"/>
              <a:gd name="connsiteX1" fmla="*/ 1626870 w 16268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6870">
                <a:moveTo>
                  <a:pt x="0" y="0"/>
                </a:moveTo>
                <a:lnTo>
                  <a:pt x="1626870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B04E575-947B-497B-A6BB-6DBD2B1ACD21}"/>
              </a:ext>
            </a:extLst>
          </p:cNvPr>
          <p:cNvSpPr/>
          <p:nvPr/>
        </p:nvSpPr>
        <p:spPr>
          <a:xfrm>
            <a:off x="5654040" y="1165860"/>
            <a:ext cx="1165860" cy="1687830"/>
          </a:xfrm>
          <a:custGeom>
            <a:avLst/>
            <a:gdLst>
              <a:gd name="connsiteX0" fmla="*/ 0 w 1165860"/>
              <a:gd name="connsiteY0" fmla="*/ 1684020 h 1687830"/>
              <a:gd name="connsiteX1" fmla="*/ 144780 w 1165860"/>
              <a:gd name="connsiteY1" fmla="*/ 1687830 h 1687830"/>
              <a:gd name="connsiteX2" fmla="*/ 144780 w 1165860"/>
              <a:gd name="connsiteY2" fmla="*/ 0 h 1687830"/>
              <a:gd name="connsiteX3" fmla="*/ 1165860 w 1165860"/>
              <a:gd name="connsiteY3" fmla="*/ 0 h 168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" h="1687830">
                <a:moveTo>
                  <a:pt x="0" y="1684020"/>
                </a:moveTo>
                <a:lnTo>
                  <a:pt x="144780" y="1687830"/>
                </a:lnTo>
                <a:lnTo>
                  <a:pt x="144780" y="0"/>
                </a:lnTo>
                <a:lnTo>
                  <a:pt x="116586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A600D21F-0DEC-49E8-8E50-6CF26A4D3017}"/>
              </a:ext>
            </a:extLst>
          </p:cNvPr>
          <p:cNvSpPr/>
          <p:nvPr/>
        </p:nvSpPr>
        <p:spPr>
          <a:xfrm>
            <a:off x="5798820" y="1436370"/>
            <a:ext cx="1024890" cy="0"/>
          </a:xfrm>
          <a:custGeom>
            <a:avLst/>
            <a:gdLst>
              <a:gd name="connsiteX0" fmla="*/ 0 w 1024890"/>
              <a:gd name="connsiteY0" fmla="*/ 0 h 0"/>
              <a:gd name="connsiteX1" fmla="*/ 1024890 w 10248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4890">
                <a:moveTo>
                  <a:pt x="0" y="0"/>
                </a:moveTo>
                <a:lnTo>
                  <a:pt x="102489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8D4292C-5283-4020-A376-DD2D32B374A5}"/>
              </a:ext>
            </a:extLst>
          </p:cNvPr>
          <p:cNvSpPr/>
          <p:nvPr/>
        </p:nvSpPr>
        <p:spPr>
          <a:xfrm>
            <a:off x="5795010" y="2849880"/>
            <a:ext cx="148590" cy="0"/>
          </a:xfrm>
          <a:custGeom>
            <a:avLst/>
            <a:gdLst>
              <a:gd name="connsiteX0" fmla="*/ 0 w 148590"/>
              <a:gd name="connsiteY0" fmla="*/ 0 h 0"/>
              <a:gd name="connsiteX1" fmla="*/ 148590 w 14859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744D9B4-83C4-4C3C-B0CC-EF10EDFC4255}"/>
              </a:ext>
            </a:extLst>
          </p:cNvPr>
          <p:cNvSpPr/>
          <p:nvPr/>
        </p:nvSpPr>
        <p:spPr>
          <a:xfrm>
            <a:off x="4743450" y="6305550"/>
            <a:ext cx="304800" cy="0"/>
          </a:xfrm>
          <a:custGeom>
            <a:avLst/>
            <a:gdLst>
              <a:gd name="connsiteX0" fmla="*/ 304800 w 304800"/>
              <a:gd name="connsiteY0" fmla="*/ 0 h 0"/>
              <a:gd name="connsiteX1" fmla="*/ 0 w 304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EC26B84-A463-4E4C-ABE4-330EBCAB6AFD}"/>
              </a:ext>
            </a:extLst>
          </p:cNvPr>
          <p:cNvSpPr/>
          <p:nvPr/>
        </p:nvSpPr>
        <p:spPr>
          <a:xfrm>
            <a:off x="4734560" y="6162040"/>
            <a:ext cx="304800" cy="0"/>
          </a:xfrm>
          <a:custGeom>
            <a:avLst/>
            <a:gdLst>
              <a:gd name="connsiteX0" fmla="*/ 304800 w 304800"/>
              <a:gd name="connsiteY0" fmla="*/ 0 h 0"/>
              <a:gd name="connsiteX1" fmla="*/ 0 w 304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209E0EC3-DCCA-49B9-BED1-0CC18A20DE91}"/>
              </a:ext>
            </a:extLst>
          </p:cNvPr>
          <p:cNvSpPr/>
          <p:nvPr/>
        </p:nvSpPr>
        <p:spPr>
          <a:xfrm>
            <a:off x="4739640" y="6009640"/>
            <a:ext cx="304800" cy="0"/>
          </a:xfrm>
          <a:custGeom>
            <a:avLst/>
            <a:gdLst>
              <a:gd name="connsiteX0" fmla="*/ 304800 w 304800"/>
              <a:gd name="connsiteY0" fmla="*/ 0 h 0"/>
              <a:gd name="connsiteX1" fmla="*/ 0 w 304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357D1504-76A7-43E3-BDEC-BE79976EA18E}"/>
              </a:ext>
            </a:extLst>
          </p:cNvPr>
          <p:cNvSpPr/>
          <p:nvPr/>
        </p:nvSpPr>
        <p:spPr>
          <a:xfrm>
            <a:off x="4993640" y="5844540"/>
            <a:ext cx="60960" cy="0"/>
          </a:xfrm>
          <a:custGeom>
            <a:avLst/>
            <a:gdLst>
              <a:gd name="connsiteX0" fmla="*/ 60960 w 60960"/>
              <a:gd name="connsiteY0" fmla="*/ 0 h 0"/>
              <a:gd name="connsiteX1" fmla="*/ 0 w 609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">
                <a:moveTo>
                  <a:pt x="6096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8D03DB2D-8B7B-477B-A125-B5D140DDBF9C}"/>
              </a:ext>
            </a:extLst>
          </p:cNvPr>
          <p:cNvSpPr/>
          <p:nvPr/>
        </p:nvSpPr>
        <p:spPr>
          <a:xfrm>
            <a:off x="4744720" y="5842000"/>
            <a:ext cx="53340" cy="0"/>
          </a:xfrm>
          <a:custGeom>
            <a:avLst/>
            <a:gdLst>
              <a:gd name="connsiteX0" fmla="*/ 53340 w 53340"/>
              <a:gd name="connsiteY0" fmla="*/ 0 h 0"/>
              <a:gd name="connsiteX1" fmla="*/ 0 w 533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">
                <a:moveTo>
                  <a:pt x="5334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E9D51A-9686-454F-93CF-0E59C719C324}"/>
              </a:ext>
            </a:extLst>
          </p:cNvPr>
          <p:cNvSpPr/>
          <p:nvPr/>
        </p:nvSpPr>
        <p:spPr>
          <a:xfrm>
            <a:off x="4596765" y="2667000"/>
            <a:ext cx="461005" cy="3886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25723BD-FDB8-44A6-AC7E-46C17EE9F736}"/>
              </a:ext>
            </a:extLst>
          </p:cNvPr>
          <p:cNvGrpSpPr/>
          <p:nvPr/>
        </p:nvGrpSpPr>
        <p:grpSpPr>
          <a:xfrm>
            <a:off x="769646" y="5414280"/>
            <a:ext cx="3141954" cy="469359"/>
            <a:chOff x="1888418" y="2989960"/>
            <a:chExt cx="3617029" cy="46935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DC0DED2-9811-44E3-8641-1BE5E06EE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内部低速阻容时钟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实时时钟、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至独立看门狗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273F463-82AA-4271-BAD4-EBD8935A0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1090" y="3029099"/>
              <a:ext cx="1064357" cy="16158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6AA515-D30B-4397-927D-69C318F955A5}"/>
              </a:ext>
            </a:extLst>
          </p:cNvPr>
          <p:cNvGrpSpPr/>
          <p:nvPr/>
        </p:nvGrpSpPr>
        <p:grpSpPr>
          <a:xfrm>
            <a:off x="769646" y="3996690"/>
            <a:ext cx="3290544" cy="622935"/>
            <a:chOff x="1888418" y="2989960"/>
            <a:chExt cx="3788086" cy="62293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4EDAC7E-20AE-4638-B19C-6719430C5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46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外部低速石英晶振时钟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830D8D7-2DDD-4D02-B61B-4FA34344F2A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33" y="3303015"/>
              <a:ext cx="1500071" cy="30988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AF66F39-B076-43AE-8CFF-2A5B04BEDDA3}"/>
              </a:ext>
            </a:extLst>
          </p:cNvPr>
          <p:cNvGrpSpPr/>
          <p:nvPr/>
        </p:nvGrpSpPr>
        <p:grpSpPr>
          <a:xfrm>
            <a:off x="769646" y="2249152"/>
            <a:ext cx="3306102" cy="1499989"/>
            <a:chOff x="1888418" y="2989960"/>
            <a:chExt cx="3805998" cy="149998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D127C6E-0858-455F-BAC0-CF04713F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外部高速石英晶振时钟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128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分频后至实时时钟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C5CD5D2-A1D6-48F0-A5A6-0D54F22F601D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618293"/>
              <a:ext cx="1136363" cy="8716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7556A1E-3019-46B9-8E63-460FF1061101}"/>
              </a:ext>
            </a:extLst>
          </p:cNvPr>
          <p:cNvGrpSpPr/>
          <p:nvPr/>
        </p:nvGrpSpPr>
        <p:grpSpPr>
          <a:xfrm>
            <a:off x="5127625" y="1400081"/>
            <a:ext cx="6294732" cy="1305019"/>
            <a:chOff x="-2489627" y="2989960"/>
            <a:chExt cx="7246519" cy="130501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426A01E-7A0C-4299-937C-6B436C201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倍频器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输入：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内部高速时钟二分频、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外部高速时钟二分频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预分频后至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USB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接口、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5A2A522-86AC-4701-AC79-120DEBE03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89627" y="3448274"/>
              <a:ext cx="4378044" cy="84670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BC18AAC-29E6-4BCF-8794-B837F74D2747}"/>
              </a:ext>
            </a:extLst>
          </p:cNvPr>
          <p:cNvGrpSpPr/>
          <p:nvPr/>
        </p:nvGrpSpPr>
        <p:grpSpPr>
          <a:xfrm>
            <a:off x="5864222" y="2937510"/>
            <a:ext cx="5558135" cy="934195"/>
            <a:chOff x="-1641654" y="2848290"/>
            <a:chExt cx="6398546" cy="93419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9040D07-CDD3-4133-9174-09992A1D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输入：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倍频器、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1.I2S2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2.I2S3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3.AHB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总线预分频器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E969F44-B1AE-4F6C-9D64-2A903FAA6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641654" y="2848290"/>
              <a:ext cx="3530072" cy="49149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C11E23B-38A0-4425-B34D-DD643F1D5B98}"/>
              </a:ext>
            </a:extLst>
          </p:cNvPr>
          <p:cNvGrpSpPr/>
          <p:nvPr/>
        </p:nvGrpSpPr>
        <p:grpSpPr>
          <a:xfrm>
            <a:off x="5361940" y="4575321"/>
            <a:ext cx="6060417" cy="1434321"/>
            <a:chOff x="-2219883" y="2989960"/>
            <a:chExt cx="6976775" cy="143432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42E935-7C76-4198-9CEF-F710AB4BE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4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主时钟输出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输入：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倍频器、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外部高速时钟、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输出：外部端口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EC8E0D1-1C04-4509-99C3-9CB5D64E1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19883" y="3448282"/>
              <a:ext cx="4028357" cy="975999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D8AA514-91DA-4E39-A5BF-215694CE3BFC}"/>
              </a:ext>
            </a:extLst>
          </p:cNvPr>
          <p:cNvGrpSpPr/>
          <p:nvPr/>
        </p:nvGrpSpPr>
        <p:grpSpPr>
          <a:xfrm>
            <a:off x="769646" y="750467"/>
            <a:ext cx="3192754" cy="824333"/>
            <a:chOff x="1888418" y="2989960"/>
            <a:chExt cx="3675511" cy="82433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EAF5261-01F7-41F9-A350-AA5FFC61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内部高速阻容时钟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Flash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编程、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系统时钟、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二分频后进入锁相环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D17CC04-060A-46AD-9EB2-EDFD3F5B1B1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53" y="3448533"/>
              <a:ext cx="1005876" cy="3657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0165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608F91-5140-4DA7-BA72-B16D18D6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43" y="1247746"/>
            <a:ext cx="4042959" cy="404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1B48BB-6B75-4C65-8332-C9BAF579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99" y="1602555"/>
            <a:ext cx="3128318" cy="33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74EA1E-61DC-4117-85FC-BED2F790832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480808-8E31-49BF-8782-68CAC46764C3}"/>
              </a:ext>
            </a:extLst>
          </p:cNvPr>
          <p:cNvGrpSpPr/>
          <p:nvPr/>
        </p:nvGrpSpPr>
        <p:grpSpPr>
          <a:xfrm>
            <a:off x="1760221" y="3408926"/>
            <a:ext cx="2227317" cy="380649"/>
            <a:chOff x="3079008" y="3429173"/>
            <a:chExt cx="2564095" cy="38064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C8C2AB-A2F1-4546-9FF9-BFFC789B3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008" y="3429173"/>
              <a:ext cx="23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外部晶振时钟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D42253E-DBF2-4022-A6BE-BCA835368A95}"/>
                </a:ext>
              </a:extLst>
            </p:cNvPr>
            <p:cNvCxnSpPr>
              <a:cxnSpLocks/>
            </p:cNvCxnSpPr>
            <p:nvPr/>
          </p:nvCxnSpPr>
          <p:spPr>
            <a:xfrm>
              <a:off x="5371800" y="3649567"/>
              <a:ext cx="271303" cy="16025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8254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27A897B-4003-4799-BBBA-562973BD1D81}"/>
              </a:ext>
            </a:extLst>
          </p:cNvPr>
          <p:cNvSpPr/>
          <p:nvPr/>
        </p:nvSpPr>
        <p:spPr>
          <a:xfrm>
            <a:off x="4518660" y="3992880"/>
            <a:ext cx="469900" cy="0"/>
          </a:xfrm>
          <a:custGeom>
            <a:avLst/>
            <a:gdLst>
              <a:gd name="connsiteX0" fmla="*/ 0 w 469900"/>
              <a:gd name="connsiteY0" fmla="*/ 0 h 0"/>
              <a:gd name="connsiteX1" fmla="*/ 469900 w 469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C8E5E2F-A3F5-4467-9328-90AA8761E9B2}"/>
              </a:ext>
            </a:extLst>
          </p:cNvPr>
          <p:cNvSpPr/>
          <p:nvPr/>
        </p:nvSpPr>
        <p:spPr>
          <a:xfrm>
            <a:off x="4185920" y="2974340"/>
            <a:ext cx="1089660" cy="1089660"/>
          </a:xfrm>
          <a:custGeom>
            <a:avLst/>
            <a:gdLst>
              <a:gd name="connsiteX0" fmla="*/ 916940 w 1089660"/>
              <a:gd name="connsiteY0" fmla="*/ 1089660 h 1089660"/>
              <a:gd name="connsiteX1" fmla="*/ 1089660 w 1089660"/>
              <a:gd name="connsiteY1" fmla="*/ 1089660 h 1089660"/>
              <a:gd name="connsiteX2" fmla="*/ 1089660 w 1089660"/>
              <a:gd name="connsiteY2" fmla="*/ 574040 h 1089660"/>
              <a:gd name="connsiteX3" fmla="*/ 0 w 1089660"/>
              <a:gd name="connsiteY3" fmla="*/ 574040 h 1089660"/>
              <a:gd name="connsiteX4" fmla="*/ 0 w 1089660"/>
              <a:gd name="connsiteY4" fmla="*/ 0 h 1089660"/>
              <a:gd name="connsiteX5" fmla="*/ 162560 w 1089660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089660">
                <a:moveTo>
                  <a:pt x="916940" y="1089660"/>
                </a:moveTo>
                <a:lnTo>
                  <a:pt x="1089660" y="1089660"/>
                </a:lnTo>
                <a:lnTo>
                  <a:pt x="1089660" y="574040"/>
                </a:lnTo>
                <a:lnTo>
                  <a:pt x="0" y="574040"/>
                </a:lnTo>
                <a:lnTo>
                  <a:pt x="0" y="0"/>
                </a:lnTo>
                <a:lnTo>
                  <a:pt x="1625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4044C3D-2360-4420-87AB-4A8C362E034C}"/>
              </a:ext>
            </a:extLst>
          </p:cNvPr>
          <p:cNvSpPr/>
          <p:nvPr/>
        </p:nvSpPr>
        <p:spPr>
          <a:xfrm>
            <a:off x="4460240" y="2847340"/>
            <a:ext cx="137160" cy="0"/>
          </a:xfrm>
          <a:custGeom>
            <a:avLst/>
            <a:gdLst>
              <a:gd name="connsiteX0" fmla="*/ 0 w 137160"/>
              <a:gd name="connsiteY0" fmla="*/ 0 h 0"/>
              <a:gd name="connsiteX1" fmla="*/ 137160 w 137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19F72-70E9-48D4-B3A1-286DC9398A44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098F45F-8CB9-48B9-9124-6ACB4D15780F}"/>
              </a:ext>
            </a:extLst>
          </p:cNvPr>
          <p:cNvGrpSpPr/>
          <p:nvPr/>
        </p:nvGrpSpPr>
        <p:grpSpPr>
          <a:xfrm>
            <a:off x="1760221" y="3408926"/>
            <a:ext cx="2227317" cy="380649"/>
            <a:chOff x="3079008" y="3429173"/>
            <a:chExt cx="2564095" cy="38064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841834C-E969-4963-BE91-D2BBFB0BB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008" y="3429173"/>
              <a:ext cx="23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外部晶振时钟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0882D65-B5FD-49FC-953F-C3837FD89603}"/>
                </a:ext>
              </a:extLst>
            </p:cNvPr>
            <p:cNvCxnSpPr>
              <a:cxnSpLocks/>
            </p:cNvCxnSpPr>
            <p:nvPr/>
          </p:nvCxnSpPr>
          <p:spPr>
            <a:xfrm>
              <a:off x="5371800" y="3649567"/>
              <a:ext cx="271303" cy="16025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E6DB4E6-489F-475E-950A-905D8A080AFD}"/>
              </a:ext>
            </a:extLst>
          </p:cNvPr>
          <p:cNvGrpSpPr/>
          <p:nvPr/>
        </p:nvGrpSpPr>
        <p:grpSpPr>
          <a:xfrm>
            <a:off x="1983336" y="2662128"/>
            <a:ext cx="2311804" cy="307777"/>
            <a:chOff x="3536871" y="3607517"/>
            <a:chExt cx="2014995" cy="2561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26B996B-52A9-4CF7-A296-9446FCC7E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1" y="3607517"/>
              <a:ext cx="1911411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不分频输入锁相环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F547CBD-22A0-479F-AD2C-166FD42EC7C8}"/>
                </a:ext>
              </a:extLst>
            </p:cNvPr>
            <p:cNvCxnSpPr>
              <a:cxnSpLocks/>
            </p:cNvCxnSpPr>
            <p:nvPr/>
          </p:nvCxnSpPr>
          <p:spPr>
            <a:xfrm>
              <a:off x="5078344" y="3756688"/>
              <a:ext cx="47352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1185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27A897B-4003-4799-BBBA-562973BD1D81}"/>
              </a:ext>
            </a:extLst>
          </p:cNvPr>
          <p:cNvSpPr/>
          <p:nvPr/>
        </p:nvSpPr>
        <p:spPr>
          <a:xfrm>
            <a:off x="4518660" y="3992880"/>
            <a:ext cx="469900" cy="0"/>
          </a:xfrm>
          <a:custGeom>
            <a:avLst/>
            <a:gdLst>
              <a:gd name="connsiteX0" fmla="*/ 0 w 469900"/>
              <a:gd name="connsiteY0" fmla="*/ 0 h 0"/>
              <a:gd name="connsiteX1" fmla="*/ 469900 w 469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C8E5E2F-A3F5-4467-9328-90AA8761E9B2}"/>
              </a:ext>
            </a:extLst>
          </p:cNvPr>
          <p:cNvSpPr/>
          <p:nvPr/>
        </p:nvSpPr>
        <p:spPr>
          <a:xfrm>
            <a:off x="4185920" y="2974340"/>
            <a:ext cx="1089660" cy="1089660"/>
          </a:xfrm>
          <a:custGeom>
            <a:avLst/>
            <a:gdLst>
              <a:gd name="connsiteX0" fmla="*/ 916940 w 1089660"/>
              <a:gd name="connsiteY0" fmla="*/ 1089660 h 1089660"/>
              <a:gd name="connsiteX1" fmla="*/ 1089660 w 1089660"/>
              <a:gd name="connsiteY1" fmla="*/ 1089660 h 1089660"/>
              <a:gd name="connsiteX2" fmla="*/ 1089660 w 1089660"/>
              <a:gd name="connsiteY2" fmla="*/ 574040 h 1089660"/>
              <a:gd name="connsiteX3" fmla="*/ 0 w 1089660"/>
              <a:gd name="connsiteY3" fmla="*/ 574040 h 1089660"/>
              <a:gd name="connsiteX4" fmla="*/ 0 w 1089660"/>
              <a:gd name="connsiteY4" fmla="*/ 0 h 1089660"/>
              <a:gd name="connsiteX5" fmla="*/ 162560 w 1089660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089660">
                <a:moveTo>
                  <a:pt x="916940" y="1089660"/>
                </a:moveTo>
                <a:lnTo>
                  <a:pt x="1089660" y="1089660"/>
                </a:lnTo>
                <a:lnTo>
                  <a:pt x="1089660" y="574040"/>
                </a:lnTo>
                <a:lnTo>
                  <a:pt x="0" y="574040"/>
                </a:lnTo>
                <a:lnTo>
                  <a:pt x="0" y="0"/>
                </a:lnTo>
                <a:lnTo>
                  <a:pt x="1625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4044C3D-2360-4420-87AB-4A8C362E034C}"/>
              </a:ext>
            </a:extLst>
          </p:cNvPr>
          <p:cNvSpPr/>
          <p:nvPr/>
        </p:nvSpPr>
        <p:spPr>
          <a:xfrm>
            <a:off x="4460240" y="2847340"/>
            <a:ext cx="137160" cy="0"/>
          </a:xfrm>
          <a:custGeom>
            <a:avLst/>
            <a:gdLst>
              <a:gd name="connsiteX0" fmla="*/ 0 w 137160"/>
              <a:gd name="connsiteY0" fmla="*/ 0 h 0"/>
              <a:gd name="connsiteX1" fmla="*/ 137160 w 137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C1C059D-CFC3-4F68-BDEF-50C49F0D9742}"/>
              </a:ext>
            </a:extLst>
          </p:cNvPr>
          <p:cNvSpPr/>
          <p:nvPr/>
        </p:nvSpPr>
        <p:spPr>
          <a:xfrm>
            <a:off x="5054600" y="2844800"/>
            <a:ext cx="482600" cy="0"/>
          </a:xfrm>
          <a:custGeom>
            <a:avLst/>
            <a:gdLst>
              <a:gd name="connsiteX0" fmla="*/ 0 w 482600"/>
              <a:gd name="connsiteY0" fmla="*/ 0 h 0"/>
              <a:gd name="connsiteX1" fmla="*/ 482600 w 482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FC404B-1C27-49BB-9116-0AAC6EDE5E1A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02F344-0151-4EC2-BC8A-16C70877398B}"/>
              </a:ext>
            </a:extLst>
          </p:cNvPr>
          <p:cNvGrpSpPr/>
          <p:nvPr/>
        </p:nvGrpSpPr>
        <p:grpSpPr>
          <a:xfrm>
            <a:off x="1760221" y="3408926"/>
            <a:ext cx="2227317" cy="380649"/>
            <a:chOff x="3079008" y="3429173"/>
            <a:chExt cx="2564095" cy="38064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CD090F-2203-43C3-B6A9-28193363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008" y="3429173"/>
              <a:ext cx="23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外部晶振时钟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89AB2FE-653E-4716-912A-3E069A5A6B08}"/>
                </a:ext>
              </a:extLst>
            </p:cNvPr>
            <p:cNvCxnSpPr>
              <a:cxnSpLocks/>
            </p:cNvCxnSpPr>
            <p:nvPr/>
          </p:nvCxnSpPr>
          <p:spPr>
            <a:xfrm>
              <a:off x="5371800" y="3649567"/>
              <a:ext cx="271303" cy="16025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B6AE63D-C78C-45C4-B3D8-7DAE505E125F}"/>
              </a:ext>
            </a:extLst>
          </p:cNvPr>
          <p:cNvSpPr/>
          <p:nvPr/>
        </p:nvSpPr>
        <p:spPr>
          <a:xfrm>
            <a:off x="4597400" y="2672716"/>
            <a:ext cx="457200" cy="3721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236E5B5-285F-4E80-BF39-463C13E25C80}"/>
              </a:ext>
            </a:extLst>
          </p:cNvPr>
          <p:cNvSpPr/>
          <p:nvPr/>
        </p:nvSpPr>
        <p:spPr>
          <a:xfrm>
            <a:off x="5659120" y="2844800"/>
            <a:ext cx="335280" cy="0"/>
          </a:xfrm>
          <a:custGeom>
            <a:avLst/>
            <a:gdLst>
              <a:gd name="connsiteX0" fmla="*/ 0 w 335280"/>
              <a:gd name="connsiteY0" fmla="*/ 0 h 0"/>
              <a:gd name="connsiteX1" fmla="*/ 335280 w 3352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A78AE16-E3E4-4E10-939C-07FA55A9833A}"/>
              </a:ext>
            </a:extLst>
          </p:cNvPr>
          <p:cNvGrpSpPr/>
          <p:nvPr/>
        </p:nvGrpSpPr>
        <p:grpSpPr>
          <a:xfrm>
            <a:off x="1983336" y="2662128"/>
            <a:ext cx="2311804" cy="307777"/>
            <a:chOff x="3536871" y="3607517"/>
            <a:chExt cx="2014995" cy="25614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300D72-49E0-40D2-80E4-9627C578A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1" y="3607517"/>
              <a:ext cx="1911411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不分频输入锁相环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F694C77-6663-446A-A2EE-01CBF814D8C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344" y="3756688"/>
              <a:ext cx="47352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97128D-CD71-4E8F-9CA8-094843AA34A7}"/>
              </a:ext>
            </a:extLst>
          </p:cNvPr>
          <p:cNvGrpSpPr/>
          <p:nvPr/>
        </p:nvGrpSpPr>
        <p:grpSpPr>
          <a:xfrm>
            <a:off x="1760220" y="1941971"/>
            <a:ext cx="3075731" cy="506064"/>
            <a:chOff x="3536870" y="3607517"/>
            <a:chExt cx="2680843" cy="42116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73AAE-C24D-403B-8598-1DCB4BFE8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680843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至系统时钟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C11542D-25AB-4E5D-862E-51D0C190AF78}"/>
                </a:ext>
              </a:extLst>
            </p:cNvPr>
            <p:cNvCxnSpPr>
              <a:cxnSpLocks/>
            </p:cNvCxnSpPr>
            <p:nvPr/>
          </p:nvCxnSpPr>
          <p:spPr>
            <a:xfrm>
              <a:off x="5746336" y="3863661"/>
              <a:ext cx="263453" cy="16502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5814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27A897B-4003-4799-BBBA-562973BD1D81}"/>
              </a:ext>
            </a:extLst>
          </p:cNvPr>
          <p:cNvSpPr/>
          <p:nvPr/>
        </p:nvSpPr>
        <p:spPr>
          <a:xfrm>
            <a:off x="4518660" y="3992880"/>
            <a:ext cx="469900" cy="0"/>
          </a:xfrm>
          <a:custGeom>
            <a:avLst/>
            <a:gdLst>
              <a:gd name="connsiteX0" fmla="*/ 0 w 469900"/>
              <a:gd name="connsiteY0" fmla="*/ 0 h 0"/>
              <a:gd name="connsiteX1" fmla="*/ 469900 w 469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C8E5E2F-A3F5-4467-9328-90AA8761E9B2}"/>
              </a:ext>
            </a:extLst>
          </p:cNvPr>
          <p:cNvSpPr/>
          <p:nvPr/>
        </p:nvSpPr>
        <p:spPr>
          <a:xfrm>
            <a:off x="4185920" y="2974340"/>
            <a:ext cx="1089660" cy="1089660"/>
          </a:xfrm>
          <a:custGeom>
            <a:avLst/>
            <a:gdLst>
              <a:gd name="connsiteX0" fmla="*/ 916940 w 1089660"/>
              <a:gd name="connsiteY0" fmla="*/ 1089660 h 1089660"/>
              <a:gd name="connsiteX1" fmla="*/ 1089660 w 1089660"/>
              <a:gd name="connsiteY1" fmla="*/ 1089660 h 1089660"/>
              <a:gd name="connsiteX2" fmla="*/ 1089660 w 1089660"/>
              <a:gd name="connsiteY2" fmla="*/ 574040 h 1089660"/>
              <a:gd name="connsiteX3" fmla="*/ 0 w 1089660"/>
              <a:gd name="connsiteY3" fmla="*/ 574040 h 1089660"/>
              <a:gd name="connsiteX4" fmla="*/ 0 w 1089660"/>
              <a:gd name="connsiteY4" fmla="*/ 0 h 1089660"/>
              <a:gd name="connsiteX5" fmla="*/ 162560 w 1089660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089660">
                <a:moveTo>
                  <a:pt x="916940" y="1089660"/>
                </a:moveTo>
                <a:lnTo>
                  <a:pt x="1089660" y="1089660"/>
                </a:lnTo>
                <a:lnTo>
                  <a:pt x="1089660" y="574040"/>
                </a:lnTo>
                <a:lnTo>
                  <a:pt x="0" y="574040"/>
                </a:lnTo>
                <a:lnTo>
                  <a:pt x="0" y="0"/>
                </a:lnTo>
                <a:lnTo>
                  <a:pt x="1625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4044C3D-2360-4420-87AB-4A8C362E034C}"/>
              </a:ext>
            </a:extLst>
          </p:cNvPr>
          <p:cNvSpPr/>
          <p:nvPr/>
        </p:nvSpPr>
        <p:spPr>
          <a:xfrm>
            <a:off x="4460240" y="2847340"/>
            <a:ext cx="137160" cy="0"/>
          </a:xfrm>
          <a:custGeom>
            <a:avLst/>
            <a:gdLst>
              <a:gd name="connsiteX0" fmla="*/ 0 w 137160"/>
              <a:gd name="connsiteY0" fmla="*/ 0 h 0"/>
              <a:gd name="connsiteX1" fmla="*/ 137160 w 137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C1C059D-CFC3-4F68-BDEF-50C49F0D9742}"/>
              </a:ext>
            </a:extLst>
          </p:cNvPr>
          <p:cNvSpPr/>
          <p:nvPr/>
        </p:nvSpPr>
        <p:spPr>
          <a:xfrm>
            <a:off x="5054600" y="2844800"/>
            <a:ext cx="482600" cy="0"/>
          </a:xfrm>
          <a:custGeom>
            <a:avLst/>
            <a:gdLst>
              <a:gd name="connsiteX0" fmla="*/ 0 w 482600"/>
              <a:gd name="connsiteY0" fmla="*/ 0 h 0"/>
              <a:gd name="connsiteX1" fmla="*/ 482600 w 482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AD73177-3265-468E-919C-B888818B71F8}"/>
              </a:ext>
            </a:extLst>
          </p:cNvPr>
          <p:cNvSpPr/>
          <p:nvPr/>
        </p:nvSpPr>
        <p:spPr>
          <a:xfrm>
            <a:off x="5659120" y="2844800"/>
            <a:ext cx="335280" cy="0"/>
          </a:xfrm>
          <a:custGeom>
            <a:avLst/>
            <a:gdLst>
              <a:gd name="connsiteX0" fmla="*/ 0 w 335280"/>
              <a:gd name="connsiteY0" fmla="*/ 0 h 0"/>
              <a:gd name="connsiteX1" fmla="*/ 335280 w 3352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ECFF9F2-E849-4BE9-BDBE-063B72259470}"/>
              </a:ext>
            </a:extLst>
          </p:cNvPr>
          <p:cNvSpPr/>
          <p:nvPr/>
        </p:nvSpPr>
        <p:spPr>
          <a:xfrm>
            <a:off x="6441440" y="2849880"/>
            <a:ext cx="119380" cy="980440"/>
          </a:xfrm>
          <a:custGeom>
            <a:avLst/>
            <a:gdLst>
              <a:gd name="connsiteX0" fmla="*/ 0 w 119380"/>
              <a:gd name="connsiteY0" fmla="*/ 0 h 980440"/>
              <a:gd name="connsiteX1" fmla="*/ 50800 w 119380"/>
              <a:gd name="connsiteY1" fmla="*/ 0 h 980440"/>
              <a:gd name="connsiteX2" fmla="*/ 50800 w 119380"/>
              <a:gd name="connsiteY2" fmla="*/ 980440 h 980440"/>
              <a:gd name="connsiteX3" fmla="*/ 119380 w 119380"/>
              <a:gd name="connsiteY3" fmla="*/ 980440 h 98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" h="980440">
                <a:moveTo>
                  <a:pt x="0" y="0"/>
                </a:moveTo>
                <a:lnTo>
                  <a:pt x="50800" y="0"/>
                </a:lnTo>
                <a:lnTo>
                  <a:pt x="50800" y="980440"/>
                </a:lnTo>
                <a:lnTo>
                  <a:pt x="119380" y="98044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B3F6F-76D9-45EB-8B09-B732F4480001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108CBC-03BC-41BC-BCA7-4D30FC63748E}"/>
              </a:ext>
            </a:extLst>
          </p:cNvPr>
          <p:cNvGrpSpPr/>
          <p:nvPr/>
        </p:nvGrpSpPr>
        <p:grpSpPr>
          <a:xfrm>
            <a:off x="1760221" y="3408926"/>
            <a:ext cx="2227317" cy="380649"/>
            <a:chOff x="3079008" y="3429173"/>
            <a:chExt cx="2564095" cy="38064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AB7939-06ED-4CC0-9B65-7792B2F3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008" y="3429173"/>
              <a:ext cx="23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外部晶振时钟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81AFD9-6D2A-40E2-A2D5-2840AB6BDCED}"/>
                </a:ext>
              </a:extLst>
            </p:cNvPr>
            <p:cNvCxnSpPr>
              <a:cxnSpLocks/>
            </p:cNvCxnSpPr>
            <p:nvPr/>
          </p:nvCxnSpPr>
          <p:spPr>
            <a:xfrm>
              <a:off x="5371800" y="3649567"/>
              <a:ext cx="271303" cy="16025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C39E7DCF-E0C7-4D27-B8AD-752E9B1F0B45}"/>
              </a:ext>
            </a:extLst>
          </p:cNvPr>
          <p:cNvSpPr/>
          <p:nvPr/>
        </p:nvSpPr>
        <p:spPr>
          <a:xfrm>
            <a:off x="4597400" y="2672716"/>
            <a:ext cx="457200" cy="3721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9EE5CB-0AF1-4870-854D-68576E5BCF8B}"/>
              </a:ext>
            </a:extLst>
          </p:cNvPr>
          <p:cNvGrpSpPr/>
          <p:nvPr/>
        </p:nvGrpSpPr>
        <p:grpSpPr>
          <a:xfrm>
            <a:off x="1983336" y="2662128"/>
            <a:ext cx="2311804" cy="307777"/>
            <a:chOff x="3536871" y="3607517"/>
            <a:chExt cx="2014995" cy="25614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62A627-A6D7-4A1C-BEA4-181B373E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1" y="3607517"/>
              <a:ext cx="1911411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不分频输入锁相环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3872FA0-CCA5-4C85-8F50-E286BF658AAC}"/>
                </a:ext>
              </a:extLst>
            </p:cNvPr>
            <p:cNvCxnSpPr>
              <a:cxnSpLocks/>
            </p:cNvCxnSpPr>
            <p:nvPr/>
          </p:nvCxnSpPr>
          <p:spPr>
            <a:xfrm>
              <a:off x="5078344" y="3756688"/>
              <a:ext cx="47352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B5FF4B-75D9-4A95-939B-4DE14537FAAE}"/>
              </a:ext>
            </a:extLst>
          </p:cNvPr>
          <p:cNvGrpSpPr/>
          <p:nvPr/>
        </p:nvGrpSpPr>
        <p:grpSpPr>
          <a:xfrm>
            <a:off x="1760220" y="1941971"/>
            <a:ext cx="3075731" cy="506064"/>
            <a:chOff x="3536870" y="3607517"/>
            <a:chExt cx="2680843" cy="42116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C70914-62F5-4E08-AEC8-D478E6A7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680843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至系统时钟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57B0D05-18B9-4264-9060-10652FD82C22}"/>
                </a:ext>
              </a:extLst>
            </p:cNvPr>
            <p:cNvCxnSpPr>
              <a:cxnSpLocks/>
            </p:cNvCxnSpPr>
            <p:nvPr/>
          </p:nvCxnSpPr>
          <p:spPr>
            <a:xfrm>
              <a:off x="5746336" y="3863661"/>
              <a:ext cx="263453" cy="16502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36BEAA4-2E17-4463-A196-EF15C02FCB33}"/>
              </a:ext>
            </a:extLst>
          </p:cNvPr>
          <p:cNvSpPr/>
          <p:nvPr/>
        </p:nvSpPr>
        <p:spPr>
          <a:xfrm>
            <a:off x="5994400" y="2662128"/>
            <a:ext cx="447040" cy="382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467CC33-3CD6-43E9-85AD-C515BD141377}"/>
              </a:ext>
            </a:extLst>
          </p:cNvPr>
          <p:cNvGrpSpPr/>
          <p:nvPr/>
        </p:nvGrpSpPr>
        <p:grpSpPr>
          <a:xfrm>
            <a:off x="6306532" y="1197254"/>
            <a:ext cx="4685122" cy="1376264"/>
            <a:chOff x="1690414" y="3607517"/>
            <a:chExt cx="4083607" cy="114538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93C4E31-0A58-4A49-A25D-635C392BD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237151" cy="43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 AHB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预分频器不分频，输出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5068FBA-6D25-4F72-841F-1A7D4E904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0414" y="3863661"/>
              <a:ext cx="1846456" cy="8892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4220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27A897B-4003-4799-BBBA-562973BD1D81}"/>
              </a:ext>
            </a:extLst>
          </p:cNvPr>
          <p:cNvSpPr/>
          <p:nvPr/>
        </p:nvSpPr>
        <p:spPr>
          <a:xfrm>
            <a:off x="4518660" y="3992880"/>
            <a:ext cx="469900" cy="0"/>
          </a:xfrm>
          <a:custGeom>
            <a:avLst/>
            <a:gdLst>
              <a:gd name="connsiteX0" fmla="*/ 0 w 469900"/>
              <a:gd name="connsiteY0" fmla="*/ 0 h 0"/>
              <a:gd name="connsiteX1" fmla="*/ 469900 w 469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C8E5E2F-A3F5-4467-9328-90AA8761E9B2}"/>
              </a:ext>
            </a:extLst>
          </p:cNvPr>
          <p:cNvSpPr/>
          <p:nvPr/>
        </p:nvSpPr>
        <p:spPr>
          <a:xfrm>
            <a:off x="4185920" y="2974340"/>
            <a:ext cx="1089660" cy="1089660"/>
          </a:xfrm>
          <a:custGeom>
            <a:avLst/>
            <a:gdLst>
              <a:gd name="connsiteX0" fmla="*/ 916940 w 1089660"/>
              <a:gd name="connsiteY0" fmla="*/ 1089660 h 1089660"/>
              <a:gd name="connsiteX1" fmla="*/ 1089660 w 1089660"/>
              <a:gd name="connsiteY1" fmla="*/ 1089660 h 1089660"/>
              <a:gd name="connsiteX2" fmla="*/ 1089660 w 1089660"/>
              <a:gd name="connsiteY2" fmla="*/ 574040 h 1089660"/>
              <a:gd name="connsiteX3" fmla="*/ 0 w 1089660"/>
              <a:gd name="connsiteY3" fmla="*/ 574040 h 1089660"/>
              <a:gd name="connsiteX4" fmla="*/ 0 w 1089660"/>
              <a:gd name="connsiteY4" fmla="*/ 0 h 1089660"/>
              <a:gd name="connsiteX5" fmla="*/ 162560 w 1089660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089660">
                <a:moveTo>
                  <a:pt x="916940" y="1089660"/>
                </a:moveTo>
                <a:lnTo>
                  <a:pt x="1089660" y="1089660"/>
                </a:lnTo>
                <a:lnTo>
                  <a:pt x="1089660" y="574040"/>
                </a:lnTo>
                <a:lnTo>
                  <a:pt x="0" y="574040"/>
                </a:lnTo>
                <a:lnTo>
                  <a:pt x="0" y="0"/>
                </a:lnTo>
                <a:lnTo>
                  <a:pt x="1625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4044C3D-2360-4420-87AB-4A8C362E034C}"/>
              </a:ext>
            </a:extLst>
          </p:cNvPr>
          <p:cNvSpPr/>
          <p:nvPr/>
        </p:nvSpPr>
        <p:spPr>
          <a:xfrm>
            <a:off x="4460240" y="2847340"/>
            <a:ext cx="137160" cy="0"/>
          </a:xfrm>
          <a:custGeom>
            <a:avLst/>
            <a:gdLst>
              <a:gd name="connsiteX0" fmla="*/ 0 w 137160"/>
              <a:gd name="connsiteY0" fmla="*/ 0 h 0"/>
              <a:gd name="connsiteX1" fmla="*/ 137160 w 137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C1C059D-CFC3-4F68-BDEF-50C49F0D9742}"/>
              </a:ext>
            </a:extLst>
          </p:cNvPr>
          <p:cNvSpPr/>
          <p:nvPr/>
        </p:nvSpPr>
        <p:spPr>
          <a:xfrm>
            <a:off x="5054600" y="2844800"/>
            <a:ext cx="482600" cy="0"/>
          </a:xfrm>
          <a:custGeom>
            <a:avLst/>
            <a:gdLst>
              <a:gd name="connsiteX0" fmla="*/ 0 w 482600"/>
              <a:gd name="connsiteY0" fmla="*/ 0 h 0"/>
              <a:gd name="connsiteX1" fmla="*/ 482600 w 482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AD73177-3265-468E-919C-B888818B71F8}"/>
              </a:ext>
            </a:extLst>
          </p:cNvPr>
          <p:cNvSpPr/>
          <p:nvPr/>
        </p:nvSpPr>
        <p:spPr>
          <a:xfrm>
            <a:off x="5659120" y="2844800"/>
            <a:ext cx="335280" cy="0"/>
          </a:xfrm>
          <a:custGeom>
            <a:avLst/>
            <a:gdLst>
              <a:gd name="connsiteX0" fmla="*/ 0 w 335280"/>
              <a:gd name="connsiteY0" fmla="*/ 0 h 0"/>
              <a:gd name="connsiteX1" fmla="*/ 335280 w 3352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ECFF9F2-E849-4BE9-BDBE-063B72259470}"/>
              </a:ext>
            </a:extLst>
          </p:cNvPr>
          <p:cNvSpPr/>
          <p:nvPr/>
        </p:nvSpPr>
        <p:spPr>
          <a:xfrm>
            <a:off x="6441440" y="2849880"/>
            <a:ext cx="119380" cy="980440"/>
          </a:xfrm>
          <a:custGeom>
            <a:avLst/>
            <a:gdLst>
              <a:gd name="connsiteX0" fmla="*/ 0 w 119380"/>
              <a:gd name="connsiteY0" fmla="*/ 0 h 980440"/>
              <a:gd name="connsiteX1" fmla="*/ 50800 w 119380"/>
              <a:gd name="connsiteY1" fmla="*/ 0 h 980440"/>
              <a:gd name="connsiteX2" fmla="*/ 50800 w 119380"/>
              <a:gd name="connsiteY2" fmla="*/ 980440 h 980440"/>
              <a:gd name="connsiteX3" fmla="*/ 119380 w 119380"/>
              <a:gd name="connsiteY3" fmla="*/ 980440 h 98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" h="980440">
                <a:moveTo>
                  <a:pt x="0" y="0"/>
                </a:moveTo>
                <a:lnTo>
                  <a:pt x="50800" y="0"/>
                </a:lnTo>
                <a:lnTo>
                  <a:pt x="50800" y="980440"/>
                </a:lnTo>
                <a:lnTo>
                  <a:pt x="119380" y="98044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F5D68D9-C2EB-4A79-A75C-67074A48251D}"/>
              </a:ext>
            </a:extLst>
          </p:cNvPr>
          <p:cNvSpPr/>
          <p:nvPr/>
        </p:nvSpPr>
        <p:spPr>
          <a:xfrm>
            <a:off x="7166610" y="3846830"/>
            <a:ext cx="628650" cy="0"/>
          </a:xfrm>
          <a:custGeom>
            <a:avLst/>
            <a:gdLst>
              <a:gd name="connsiteX0" fmla="*/ 0 w 628650"/>
              <a:gd name="connsiteY0" fmla="*/ 0 h 0"/>
              <a:gd name="connsiteX1" fmla="*/ 628650 w 628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C5DA3D-8307-421F-8CAA-6A116F1F47CE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8F7631-FF05-45FC-89F4-ACA229481D3E}"/>
              </a:ext>
            </a:extLst>
          </p:cNvPr>
          <p:cNvSpPr/>
          <p:nvPr/>
        </p:nvSpPr>
        <p:spPr>
          <a:xfrm>
            <a:off x="4597400" y="2672716"/>
            <a:ext cx="457200" cy="3721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DD5ADF-C9CE-4E5D-B757-0E0EE6076AFA}"/>
              </a:ext>
            </a:extLst>
          </p:cNvPr>
          <p:cNvSpPr/>
          <p:nvPr/>
        </p:nvSpPr>
        <p:spPr>
          <a:xfrm>
            <a:off x="5994400" y="2662128"/>
            <a:ext cx="447040" cy="382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389C0E-4ED2-45CE-9431-595230A8EB85}"/>
              </a:ext>
            </a:extLst>
          </p:cNvPr>
          <p:cNvSpPr/>
          <p:nvPr/>
        </p:nvSpPr>
        <p:spPr>
          <a:xfrm>
            <a:off x="6564630" y="3630930"/>
            <a:ext cx="605790" cy="390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3E7F536-3FD1-494F-8CDD-C4D7D73C9D86}"/>
              </a:ext>
            </a:extLst>
          </p:cNvPr>
          <p:cNvGrpSpPr/>
          <p:nvPr/>
        </p:nvGrpSpPr>
        <p:grpSpPr>
          <a:xfrm>
            <a:off x="1760221" y="3408926"/>
            <a:ext cx="2227317" cy="380649"/>
            <a:chOff x="3079008" y="3429173"/>
            <a:chExt cx="2564095" cy="3806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12AB6F-D6A9-46E9-AF2C-FCDE5A54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008" y="3429173"/>
              <a:ext cx="23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外部晶振时钟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7216428-10ED-46BA-B3D8-1E8823506E9A}"/>
                </a:ext>
              </a:extLst>
            </p:cNvPr>
            <p:cNvCxnSpPr>
              <a:cxnSpLocks/>
            </p:cNvCxnSpPr>
            <p:nvPr/>
          </p:nvCxnSpPr>
          <p:spPr>
            <a:xfrm>
              <a:off x="5371800" y="3649567"/>
              <a:ext cx="271303" cy="16025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13B592-3BF3-4704-AED1-9C619A9A12FF}"/>
              </a:ext>
            </a:extLst>
          </p:cNvPr>
          <p:cNvGrpSpPr/>
          <p:nvPr/>
        </p:nvGrpSpPr>
        <p:grpSpPr>
          <a:xfrm>
            <a:off x="1983336" y="2662128"/>
            <a:ext cx="2311804" cy="307777"/>
            <a:chOff x="3536871" y="3607517"/>
            <a:chExt cx="2014995" cy="25614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CDDA1C6-E3E9-40F6-93AC-1E68CCF99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1" y="3607517"/>
              <a:ext cx="1911411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不分频输入锁相环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846E465-6643-4966-A663-5716097643A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344" y="3756688"/>
              <a:ext cx="47352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7E9BF2-08B4-40F1-A76E-0277D4EA1B85}"/>
              </a:ext>
            </a:extLst>
          </p:cNvPr>
          <p:cNvGrpSpPr/>
          <p:nvPr/>
        </p:nvGrpSpPr>
        <p:grpSpPr>
          <a:xfrm>
            <a:off x="1760220" y="1941971"/>
            <a:ext cx="3075731" cy="506064"/>
            <a:chOff x="3536870" y="3607517"/>
            <a:chExt cx="2680843" cy="42116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84CD80F-6EA1-4027-B918-DFC215AB0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680843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至系统时钟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4680205-C602-47EC-A847-D7700A5C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746336" y="3863661"/>
              <a:ext cx="263453" cy="16502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35F6A79-2CF7-425D-BAEC-C92A3C7AF71B}"/>
              </a:ext>
            </a:extLst>
          </p:cNvPr>
          <p:cNvGrpSpPr/>
          <p:nvPr/>
        </p:nvGrpSpPr>
        <p:grpSpPr>
          <a:xfrm>
            <a:off x="6306532" y="1197254"/>
            <a:ext cx="4685122" cy="1376264"/>
            <a:chOff x="1690414" y="3607517"/>
            <a:chExt cx="4083607" cy="11453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0DB1266-DDD0-4D32-9DD6-477B982B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237151" cy="43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 AHB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预分频器不分频，输出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90D52CE-DFD9-4549-8AE3-9276D0C00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0414" y="3863661"/>
              <a:ext cx="1846456" cy="8892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3E2812-63D4-498F-A758-BAA8030A5035}"/>
              </a:ext>
            </a:extLst>
          </p:cNvPr>
          <p:cNvGrpSpPr/>
          <p:nvPr/>
        </p:nvGrpSpPr>
        <p:grpSpPr>
          <a:xfrm>
            <a:off x="7284721" y="3227069"/>
            <a:ext cx="4186861" cy="523220"/>
            <a:chOff x="2124704" y="3607517"/>
            <a:chExt cx="3649317" cy="4354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EDDC60-3B80-421B-B1FF-26FD0256F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237151" cy="43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5. 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预分频器不分频，输出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总线外设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116A191-47D3-4834-88E8-433557ED7B8B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124704" y="3825239"/>
              <a:ext cx="1412166" cy="11704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8101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27A897B-4003-4799-BBBA-562973BD1D81}"/>
              </a:ext>
            </a:extLst>
          </p:cNvPr>
          <p:cNvSpPr/>
          <p:nvPr/>
        </p:nvSpPr>
        <p:spPr>
          <a:xfrm>
            <a:off x="4518660" y="3992880"/>
            <a:ext cx="469900" cy="0"/>
          </a:xfrm>
          <a:custGeom>
            <a:avLst/>
            <a:gdLst>
              <a:gd name="connsiteX0" fmla="*/ 0 w 469900"/>
              <a:gd name="connsiteY0" fmla="*/ 0 h 0"/>
              <a:gd name="connsiteX1" fmla="*/ 469900 w 469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C8E5E2F-A3F5-4467-9328-90AA8761E9B2}"/>
              </a:ext>
            </a:extLst>
          </p:cNvPr>
          <p:cNvSpPr/>
          <p:nvPr/>
        </p:nvSpPr>
        <p:spPr>
          <a:xfrm>
            <a:off x="4185920" y="2974340"/>
            <a:ext cx="1089660" cy="1089660"/>
          </a:xfrm>
          <a:custGeom>
            <a:avLst/>
            <a:gdLst>
              <a:gd name="connsiteX0" fmla="*/ 916940 w 1089660"/>
              <a:gd name="connsiteY0" fmla="*/ 1089660 h 1089660"/>
              <a:gd name="connsiteX1" fmla="*/ 1089660 w 1089660"/>
              <a:gd name="connsiteY1" fmla="*/ 1089660 h 1089660"/>
              <a:gd name="connsiteX2" fmla="*/ 1089660 w 1089660"/>
              <a:gd name="connsiteY2" fmla="*/ 574040 h 1089660"/>
              <a:gd name="connsiteX3" fmla="*/ 0 w 1089660"/>
              <a:gd name="connsiteY3" fmla="*/ 574040 h 1089660"/>
              <a:gd name="connsiteX4" fmla="*/ 0 w 1089660"/>
              <a:gd name="connsiteY4" fmla="*/ 0 h 1089660"/>
              <a:gd name="connsiteX5" fmla="*/ 162560 w 1089660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089660">
                <a:moveTo>
                  <a:pt x="916940" y="1089660"/>
                </a:moveTo>
                <a:lnTo>
                  <a:pt x="1089660" y="1089660"/>
                </a:lnTo>
                <a:lnTo>
                  <a:pt x="1089660" y="574040"/>
                </a:lnTo>
                <a:lnTo>
                  <a:pt x="0" y="574040"/>
                </a:lnTo>
                <a:lnTo>
                  <a:pt x="0" y="0"/>
                </a:lnTo>
                <a:lnTo>
                  <a:pt x="1625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4044C3D-2360-4420-87AB-4A8C362E034C}"/>
              </a:ext>
            </a:extLst>
          </p:cNvPr>
          <p:cNvSpPr/>
          <p:nvPr/>
        </p:nvSpPr>
        <p:spPr>
          <a:xfrm>
            <a:off x="4460240" y="2847340"/>
            <a:ext cx="137160" cy="0"/>
          </a:xfrm>
          <a:custGeom>
            <a:avLst/>
            <a:gdLst>
              <a:gd name="connsiteX0" fmla="*/ 0 w 137160"/>
              <a:gd name="connsiteY0" fmla="*/ 0 h 0"/>
              <a:gd name="connsiteX1" fmla="*/ 137160 w 137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C1C059D-CFC3-4F68-BDEF-50C49F0D9742}"/>
              </a:ext>
            </a:extLst>
          </p:cNvPr>
          <p:cNvSpPr/>
          <p:nvPr/>
        </p:nvSpPr>
        <p:spPr>
          <a:xfrm>
            <a:off x="5054600" y="2844800"/>
            <a:ext cx="482600" cy="0"/>
          </a:xfrm>
          <a:custGeom>
            <a:avLst/>
            <a:gdLst>
              <a:gd name="connsiteX0" fmla="*/ 0 w 482600"/>
              <a:gd name="connsiteY0" fmla="*/ 0 h 0"/>
              <a:gd name="connsiteX1" fmla="*/ 482600 w 482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AD73177-3265-468E-919C-B888818B71F8}"/>
              </a:ext>
            </a:extLst>
          </p:cNvPr>
          <p:cNvSpPr/>
          <p:nvPr/>
        </p:nvSpPr>
        <p:spPr>
          <a:xfrm>
            <a:off x="5659120" y="2844800"/>
            <a:ext cx="335280" cy="0"/>
          </a:xfrm>
          <a:custGeom>
            <a:avLst/>
            <a:gdLst>
              <a:gd name="connsiteX0" fmla="*/ 0 w 335280"/>
              <a:gd name="connsiteY0" fmla="*/ 0 h 0"/>
              <a:gd name="connsiteX1" fmla="*/ 335280 w 3352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482CE84-7290-46A8-A9B7-FFAD6B377286}"/>
              </a:ext>
            </a:extLst>
          </p:cNvPr>
          <p:cNvSpPr/>
          <p:nvPr/>
        </p:nvSpPr>
        <p:spPr>
          <a:xfrm>
            <a:off x="6441440" y="2849880"/>
            <a:ext cx="119380" cy="980440"/>
          </a:xfrm>
          <a:custGeom>
            <a:avLst/>
            <a:gdLst>
              <a:gd name="connsiteX0" fmla="*/ 0 w 119380"/>
              <a:gd name="connsiteY0" fmla="*/ 0 h 980440"/>
              <a:gd name="connsiteX1" fmla="*/ 50800 w 119380"/>
              <a:gd name="connsiteY1" fmla="*/ 0 h 980440"/>
              <a:gd name="connsiteX2" fmla="*/ 50800 w 119380"/>
              <a:gd name="connsiteY2" fmla="*/ 980440 h 980440"/>
              <a:gd name="connsiteX3" fmla="*/ 119380 w 119380"/>
              <a:gd name="connsiteY3" fmla="*/ 980440 h 98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" h="980440">
                <a:moveTo>
                  <a:pt x="0" y="0"/>
                </a:moveTo>
                <a:lnTo>
                  <a:pt x="50800" y="0"/>
                </a:lnTo>
                <a:lnTo>
                  <a:pt x="50800" y="980440"/>
                </a:lnTo>
                <a:lnTo>
                  <a:pt x="119380" y="98044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88B0A9E-C372-4342-A939-6262F89BA329}"/>
              </a:ext>
            </a:extLst>
          </p:cNvPr>
          <p:cNvSpPr/>
          <p:nvPr/>
        </p:nvSpPr>
        <p:spPr>
          <a:xfrm>
            <a:off x="6555105" y="3832860"/>
            <a:ext cx="662940" cy="525780"/>
          </a:xfrm>
          <a:custGeom>
            <a:avLst/>
            <a:gdLst>
              <a:gd name="connsiteX0" fmla="*/ 611505 w 662940"/>
              <a:gd name="connsiteY0" fmla="*/ 0 h 525780"/>
              <a:gd name="connsiteX1" fmla="*/ 662940 w 662940"/>
              <a:gd name="connsiteY1" fmla="*/ 1905 h 525780"/>
              <a:gd name="connsiteX2" fmla="*/ 662940 w 662940"/>
              <a:gd name="connsiteY2" fmla="*/ 310515 h 525780"/>
              <a:gd name="connsiteX3" fmla="*/ 0 w 662940"/>
              <a:gd name="connsiteY3" fmla="*/ 310515 h 525780"/>
              <a:gd name="connsiteX4" fmla="*/ 0 w 662940"/>
              <a:gd name="connsiteY4" fmla="*/ 525780 h 525780"/>
              <a:gd name="connsiteX5" fmla="*/ 45720 w 66294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940" h="525780">
                <a:moveTo>
                  <a:pt x="611505" y="0"/>
                </a:moveTo>
                <a:lnTo>
                  <a:pt x="662940" y="1905"/>
                </a:lnTo>
                <a:lnTo>
                  <a:pt x="662940" y="310515"/>
                </a:lnTo>
                <a:lnTo>
                  <a:pt x="0" y="310515"/>
                </a:lnTo>
                <a:lnTo>
                  <a:pt x="0" y="525780"/>
                </a:lnTo>
                <a:lnTo>
                  <a:pt x="45720" y="52578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16D36F-B88A-4EFD-BE58-9A94791A04CD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03CBE1-3F90-463A-98CF-EC898459EFDB}"/>
              </a:ext>
            </a:extLst>
          </p:cNvPr>
          <p:cNvSpPr/>
          <p:nvPr/>
        </p:nvSpPr>
        <p:spPr>
          <a:xfrm>
            <a:off x="4597400" y="2672716"/>
            <a:ext cx="457200" cy="3721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CA00EB-2AD7-4FC7-B80F-8D9D3132B022}"/>
              </a:ext>
            </a:extLst>
          </p:cNvPr>
          <p:cNvSpPr/>
          <p:nvPr/>
        </p:nvSpPr>
        <p:spPr>
          <a:xfrm>
            <a:off x="5994400" y="2662128"/>
            <a:ext cx="447040" cy="382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31F502-D835-46A9-9A6B-7ED9ED982ED9}"/>
              </a:ext>
            </a:extLst>
          </p:cNvPr>
          <p:cNvSpPr/>
          <p:nvPr/>
        </p:nvSpPr>
        <p:spPr>
          <a:xfrm>
            <a:off x="6564630" y="3630930"/>
            <a:ext cx="605790" cy="390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D64E97-2486-49FA-801B-10EC78C85698}"/>
              </a:ext>
            </a:extLst>
          </p:cNvPr>
          <p:cNvGrpSpPr/>
          <p:nvPr/>
        </p:nvGrpSpPr>
        <p:grpSpPr>
          <a:xfrm>
            <a:off x="1760221" y="3408926"/>
            <a:ext cx="2227317" cy="380649"/>
            <a:chOff x="3079008" y="3429173"/>
            <a:chExt cx="2564095" cy="38064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D15A6DE-B615-4578-9C78-3D223834B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008" y="3429173"/>
              <a:ext cx="23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外部晶振时钟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8B3B54D-B9C0-4798-B3A6-A37B9104AD3D}"/>
                </a:ext>
              </a:extLst>
            </p:cNvPr>
            <p:cNvCxnSpPr>
              <a:cxnSpLocks/>
            </p:cNvCxnSpPr>
            <p:nvPr/>
          </p:nvCxnSpPr>
          <p:spPr>
            <a:xfrm>
              <a:off x="5371800" y="3649567"/>
              <a:ext cx="271303" cy="16025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9940E8-661D-4E5B-8780-0E6FA78F25E7}"/>
              </a:ext>
            </a:extLst>
          </p:cNvPr>
          <p:cNvGrpSpPr/>
          <p:nvPr/>
        </p:nvGrpSpPr>
        <p:grpSpPr>
          <a:xfrm>
            <a:off x="1983336" y="2662128"/>
            <a:ext cx="2311804" cy="307777"/>
            <a:chOff x="3536871" y="3607517"/>
            <a:chExt cx="2014995" cy="256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A633140-F2AE-4677-957D-9DE7644C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1" y="3607517"/>
              <a:ext cx="1911411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不分频输入锁相环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E39CA82-0599-446A-97B1-8C33A20C2805}"/>
                </a:ext>
              </a:extLst>
            </p:cNvPr>
            <p:cNvCxnSpPr>
              <a:cxnSpLocks/>
            </p:cNvCxnSpPr>
            <p:nvPr/>
          </p:nvCxnSpPr>
          <p:spPr>
            <a:xfrm>
              <a:off x="5078344" y="3756688"/>
              <a:ext cx="47352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4B394D-2BCE-41DD-BC72-7705FC89874B}"/>
              </a:ext>
            </a:extLst>
          </p:cNvPr>
          <p:cNvGrpSpPr/>
          <p:nvPr/>
        </p:nvGrpSpPr>
        <p:grpSpPr>
          <a:xfrm>
            <a:off x="1760220" y="1941971"/>
            <a:ext cx="3075731" cy="506064"/>
            <a:chOff x="3536870" y="3607517"/>
            <a:chExt cx="2680843" cy="42116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32D6F4F-22D5-42A5-B10D-B5C6F8A2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680843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至系统时钟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C2B011D-1B27-412C-8DC7-9DBEC13E0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46336" y="3863661"/>
              <a:ext cx="263453" cy="16502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7727AC1-59BE-4FC6-9422-F7F734DF13AC}"/>
              </a:ext>
            </a:extLst>
          </p:cNvPr>
          <p:cNvGrpSpPr/>
          <p:nvPr/>
        </p:nvGrpSpPr>
        <p:grpSpPr>
          <a:xfrm>
            <a:off x="6306532" y="1197254"/>
            <a:ext cx="4685122" cy="1376264"/>
            <a:chOff x="1690414" y="3607517"/>
            <a:chExt cx="4083607" cy="114538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2788E25-F9B3-4362-AA16-71B3DECE6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237151" cy="43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 AHB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预分频器不分频，输出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66D67E2-DEAF-4DC7-8E3C-A85CF253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0414" y="3863661"/>
              <a:ext cx="1846456" cy="8892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9AE2A9-6C1E-4DD7-80E1-8E0990B6E732}"/>
              </a:ext>
            </a:extLst>
          </p:cNvPr>
          <p:cNvGrpSpPr/>
          <p:nvPr/>
        </p:nvGrpSpPr>
        <p:grpSpPr>
          <a:xfrm>
            <a:off x="7284721" y="3227068"/>
            <a:ext cx="4186861" cy="738664"/>
            <a:chOff x="2124704" y="3607517"/>
            <a:chExt cx="3649317" cy="61474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261C33-93B5-487C-A13B-F5AEB997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237151" cy="614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5. 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预分频器不分频，输出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至定时器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8-11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的预分频器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38CD83E-5B96-431E-8C42-BFFD42E49E4B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2124704" y="3914890"/>
              <a:ext cx="1412166" cy="2739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FEA01C6-F959-4B57-8935-C143F5654EDA}"/>
              </a:ext>
            </a:extLst>
          </p:cNvPr>
          <p:cNvSpPr/>
          <p:nvPr/>
        </p:nvSpPr>
        <p:spPr>
          <a:xfrm>
            <a:off x="6598920" y="4192905"/>
            <a:ext cx="963930" cy="3124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E910224-9068-4A0F-B6C0-D271DF156B51}"/>
              </a:ext>
            </a:extLst>
          </p:cNvPr>
          <p:cNvGrpSpPr/>
          <p:nvPr/>
        </p:nvGrpSpPr>
        <p:grpSpPr>
          <a:xfrm>
            <a:off x="7606665" y="4496380"/>
            <a:ext cx="3940187" cy="771942"/>
            <a:chOff x="2162893" y="3940943"/>
            <a:chExt cx="3434313" cy="64244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BAB5A-B8F0-4888-8299-E3E5FA62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055" y="3968638"/>
              <a:ext cx="2237151" cy="61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6.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如果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预分频器不分频，则输出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，否则输出分频后两倍频率，至定时器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8-11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9A8974B-1A3C-47D1-8681-E77AE648DF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2893" y="3940943"/>
              <a:ext cx="1192182" cy="24541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CA1D672-E10A-4088-B2C8-2B0BABE4678C}"/>
              </a:ext>
            </a:extLst>
          </p:cNvPr>
          <p:cNvSpPr/>
          <p:nvPr/>
        </p:nvSpPr>
        <p:spPr>
          <a:xfrm>
            <a:off x="7559040" y="4353560"/>
            <a:ext cx="167640" cy="0"/>
          </a:xfrm>
          <a:custGeom>
            <a:avLst/>
            <a:gdLst>
              <a:gd name="connsiteX0" fmla="*/ 0 w 167640"/>
              <a:gd name="connsiteY0" fmla="*/ 0 h 0"/>
              <a:gd name="connsiteX1" fmla="*/ 167640 w 1676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561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27A897B-4003-4799-BBBA-562973BD1D81}"/>
              </a:ext>
            </a:extLst>
          </p:cNvPr>
          <p:cNvSpPr/>
          <p:nvPr/>
        </p:nvSpPr>
        <p:spPr>
          <a:xfrm>
            <a:off x="4518660" y="3992880"/>
            <a:ext cx="469900" cy="0"/>
          </a:xfrm>
          <a:custGeom>
            <a:avLst/>
            <a:gdLst>
              <a:gd name="connsiteX0" fmla="*/ 0 w 469900"/>
              <a:gd name="connsiteY0" fmla="*/ 0 h 0"/>
              <a:gd name="connsiteX1" fmla="*/ 469900 w 469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C8E5E2F-A3F5-4467-9328-90AA8761E9B2}"/>
              </a:ext>
            </a:extLst>
          </p:cNvPr>
          <p:cNvSpPr/>
          <p:nvPr/>
        </p:nvSpPr>
        <p:spPr>
          <a:xfrm>
            <a:off x="4185920" y="2974340"/>
            <a:ext cx="1089660" cy="1089660"/>
          </a:xfrm>
          <a:custGeom>
            <a:avLst/>
            <a:gdLst>
              <a:gd name="connsiteX0" fmla="*/ 916940 w 1089660"/>
              <a:gd name="connsiteY0" fmla="*/ 1089660 h 1089660"/>
              <a:gd name="connsiteX1" fmla="*/ 1089660 w 1089660"/>
              <a:gd name="connsiteY1" fmla="*/ 1089660 h 1089660"/>
              <a:gd name="connsiteX2" fmla="*/ 1089660 w 1089660"/>
              <a:gd name="connsiteY2" fmla="*/ 574040 h 1089660"/>
              <a:gd name="connsiteX3" fmla="*/ 0 w 1089660"/>
              <a:gd name="connsiteY3" fmla="*/ 574040 h 1089660"/>
              <a:gd name="connsiteX4" fmla="*/ 0 w 1089660"/>
              <a:gd name="connsiteY4" fmla="*/ 0 h 1089660"/>
              <a:gd name="connsiteX5" fmla="*/ 162560 w 1089660"/>
              <a:gd name="connsiteY5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089660">
                <a:moveTo>
                  <a:pt x="916940" y="1089660"/>
                </a:moveTo>
                <a:lnTo>
                  <a:pt x="1089660" y="1089660"/>
                </a:lnTo>
                <a:lnTo>
                  <a:pt x="1089660" y="574040"/>
                </a:lnTo>
                <a:lnTo>
                  <a:pt x="0" y="574040"/>
                </a:lnTo>
                <a:lnTo>
                  <a:pt x="0" y="0"/>
                </a:lnTo>
                <a:lnTo>
                  <a:pt x="1625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4044C3D-2360-4420-87AB-4A8C362E034C}"/>
              </a:ext>
            </a:extLst>
          </p:cNvPr>
          <p:cNvSpPr/>
          <p:nvPr/>
        </p:nvSpPr>
        <p:spPr>
          <a:xfrm>
            <a:off x="4460240" y="2847340"/>
            <a:ext cx="137160" cy="0"/>
          </a:xfrm>
          <a:custGeom>
            <a:avLst/>
            <a:gdLst>
              <a:gd name="connsiteX0" fmla="*/ 0 w 137160"/>
              <a:gd name="connsiteY0" fmla="*/ 0 h 0"/>
              <a:gd name="connsiteX1" fmla="*/ 137160 w 137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C1C059D-CFC3-4F68-BDEF-50C49F0D9742}"/>
              </a:ext>
            </a:extLst>
          </p:cNvPr>
          <p:cNvSpPr/>
          <p:nvPr/>
        </p:nvSpPr>
        <p:spPr>
          <a:xfrm>
            <a:off x="5054600" y="2844800"/>
            <a:ext cx="482600" cy="0"/>
          </a:xfrm>
          <a:custGeom>
            <a:avLst/>
            <a:gdLst>
              <a:gd name="connsiteX0" fmla="*/ 0 w 482600"/>
              <a:gd name="connsiteY0" fmla="*/ 0 h 0"/>
              <a:gd name="connsiteX1" fmla="*/ 482600 w 482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600">
                <a:moveTo>
                  <a:pt x="0" y="0"/>
                </a:moveTo>
                <a:lnTo>
                  <a:pt x="48260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AD73177-3265-468E-919C-B888818B71F8}"/>
              </a:ext>
            </a:extLst>
          </p:cNvPr>
          <p:cNvSpPr/>
          <p:nvPr/>
        </p:nvSpPr>
        <p:spPr>
          <a:xfrm>
            <a:off x="5659120" y="2844800"/>
            <a:ext cx="335280" cy="0"/>
          </a:xfrm>
          <a:custGeom>
            <a:avLst/>
            <a:gdLst>
              <a:gd name="connsiteX0" fmla="*/ 0 w 335280"/>
              <a:gd name="connsiteY0" fmla="*/ 0 h 0"/>
              <a:gd name="connsiteX1" fmla="*/ 335280 w 3352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ECFF9F2-E849-4BE9-BDBE-063B72259470}"/>
              </a:ext>
            </a:extLst>
          </p:cNvPr>
          <p:cNvSpPr/>
          <p:nvPr/>
        </p:nvSpPr>
        <p:spPr>
          <a:xfrm>
            <a:off x="6441440" y="2849880"/>
            <a:ext cx="119380" cy="980440"/>
          </a:xfrm>
          <a:custGeom>
            <a:avLst/>
            <a:gdLst>
              <a:gd name="connsiteX0" fmla="*/ 0 w 119380"/>
              <a:gd name="connsiteY0" fmla="*/ 0 h 980440"/>
              <a:gd name="connsiteX1" fmla="*/ 50800 w 119380"/>
              <a:gd name="connsiteY1" fmla="*/ 0 h 980440"/>
              <a:gd name="connsiteX2" fmla="*/ 50800 w 119380"/>
              <a:gd name="connsiteY2" fmla="*/ 980440 h 980440"/>
              <a:gd name="connsiteX3" fmla="*/ 119380 w 119380"/>
              <a:gd name="connsiteY3" fmla="*/ 980440 h 98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" h="980440">
                <a:moveTo>
                  <a:pt x="0" y="0"/>
                </a:moveTo>
                <a:lnTo>
                  <a:pt x="50800" y="0"/>
                </a:lnTo>
                <a:lnTo>
                  <a:pt x="50800" y="980440"/>
                </a:lnTo>
                <a:lnTo>
                  <a:pt x="119380" y="98044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7D5E0C9-6C96-4CF1-9044-8209249462F5}"/>
              </a:ext>
            </a:extLst>
          </p:cNvPr>
          <p:cNvSpPr/>
          <p:nvPr/>
        </p:nvSpPr>
        <p:spPr>
          <a:xfrm>
            <a:off x="6553200" y="3832860"/>
            <a:ext cx="665480" cy="932180"/>
          </a:xfrm>
          <a:custGeom>
            <a:avLst/>
            <a:gdLst>
              <a:gd name="connsiteX0" fmla="*/ 614680 w 665480"/>
              <a:gd name="connsiteY0" fmla="*/ 0 h 932180"/>
              <a:gd name="connsiteX1" fmla="*/ 665480 w 665480"/>
              <a:gd name="connsiteY1" fmla="*/ 0 h 932180"/>
              <a:gd name="connsiteX2" fmla="*/ 665480 w 665480"/>
              <a:gd name="connsiteY2" fmla="*/ 307340 h 932180"/>
              <a:gd name="connsiteX3" fmla="*/ 0 w 665480"/>
              <a:gd name="connsiteY3" fmla="*/ 307340 h 932180"/>
              <a:gd name="connsiteX4" fmla="*/ 0 w 665480"/>
              <a:gd name="connsiteY4" fmla="*/ 932180 h 932180"/>
              <a:gd name="connsiteX5" fmla="*/ 111760 w 665480"/>
              <a:gd name="connsiteY5" fmla="*/ 932180 h 93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480" h="932180">
                <a:moveTo>
                  <a:pt x="614680" y="0"/>
                </a:moveTo>
                <a:lnTo>
                  <a:pt x="665480" y="0"/>
                </a:lnTo>
                <a:lnTo>
                  <a:pt x="665480" y="307340"/>
                </a:lnTo>
                <a:lnTo>
                  <a:pt x="0" y="307340"/>
                </a:lnTo>
                <a:lnTo>
                  <a:pt x="0" y="932180"/>
                </a:lnTo>
                <a:lnTo>
                  <a:pt x="111760" y="93218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F65DCA1-7ADD-4CAD-BB14-1C3144DE355F}"/>
              </a:ext>
            </a:extLst>
          </p:cNvPr>
          <p:cNvSpPr/>
          <p:nvPr/>
        </p:nvSpPr>
        <p:spPr>
          <a:xfrm>
            <a:off x="7264400" y="4770120"/>
            <a:ext cx="980440" cy="0"/>
          </a:xfrm>
          <a:custGeom>
            <a:avLst/>
            <a:gdLst>
              <a:gd name="connsiteX0" fmla="*/ 0 w 980440"/>
              <a:gd name="connsiteY0" fmla="*/ 0 h 0"/>
              <a:gd name="connsiteX1" fmla="*/ 980440 w 9804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0440">
                <a:moveTo>
                  <a:pt x="0" y="0"/>
                </a:moveTo>
                <a:lnTo>
                  <a:pt x="98044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17546-BAB3-461A-BABF-E5EB3B39F6BB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C59CEB-45EB-4A29-A361-D49DAB1E069B}"/>
              </a:ext>
            </a:extLst>
          </p:cNvPr>
          <p:cNvGrpSpPr/>
          <p:nvPr/>
        </p:nvGrpSpPr>
        <p:grpSpPr>
          <a:xfrm>
            <a:off x="1760221" y="3408926"/>
            <a:ext cx="2227317" cy="380649"/>
            <a:chOff x="3079008" y="3429173"/>
            <a:chExt cx="2564095" cy="38064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5E4BB-1147-4163-8D07-B2EE7E3D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008" y="3429173"/>
              <a:ext cx="23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8Mhz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外部晶振时钟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7281560-2C0D-4BDD-A399-48077CA22218}"/>
                </a:ext>
              </a:extLst>
            </p:cNvPr>
            <p:cNvCxnSpPr>
              <a:cxnSpLocks/>
            </p:cNvCxnSpPr>
            <p:nvPr/>
          </p:nvCxnSpPr>
          <p:spPr>
            <a:xfrm>
              <a:off x="5371800" y="3649567"/>
              <a:ext cx="271303" cy="16025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75DC39-A5CB-4D49-B498-4F54F2645AAD}"/>
              </a:ext>
            </a:extLst>
          </p:cNvPr>
          <p:cNvGrpSpPr/>
          <p:nvPr/>
        </p:nvGrpSpPr>
        <p:grpSpPr>
          <a:xfrm>
            <a:off x="1983336" y="2662128"/>
            <a:ext cx="2311804" cy="307777"/>
            <a:chOff x="3536871" y="3607517"/>
            <a:chExt cx="2014995" cy="25614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ADCF23-4320-413F-B70B-6E01BF4E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1" y="3607517"/>
              <a:ext cx="1911411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不分频输入锁相环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BBF1846-6397-4FCE-A622-9819180E78A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344" y="3756688"/>
              <a:ext cx="47352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D4B556-7F57-4CA2-88B9-76A9FAC01BF7}"/>
              </a:ext>
            </a:extLst>
          </p:cNvPr>
          <p:cNvGrpSpPr/>
          <p:nvPr/>
        </p:nvGrpSpPr>
        <p:grpSpPr>
          <a:xfrm>
            <a:off x="1760220" y="1941971"/>
            <a:ext cx="3075731" cy="506064"/>
            <a:chOff x="3536870" y="3607517"/>
            <a:chExt cx="2680843" cy="42116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17B0A89-D9FE-40FD-88DA-B6E10D7CB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680843" cy="25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3.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锁相环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倍频输出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至系统时钟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7A1DA48-F4C3-439A-96D6-32A7B2EDC4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6336" y="3863661"/>
              <a:ext cx="263453" cy="16502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D8BFD1F-A99A-4795-9494-A1B54FF5C085}"/>
              </a:ext>
            </a:extLst>
          </p:cNvPr>
          <p:cNvGrpSpPr/>
          <p:nvPr/>
        </p:nvGrpSpPr>
        <p:grpSpPr>
          <a:xfrm>
            <a:off x="6306532" y="1197254"/>
            <a:ext cx="4685122" cy="1376264"/>
            <a:chOff x="1690414" y="3607517"/>
            <a:chExt cx="4083607" cy="114538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F7EB1FE-D707-466C-BCD0-C9793940F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237151" cy="43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4. AHB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预分频器不分频，输出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55561A7-E820-49B2-834B-6872C37F4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0414" y="3863661"/>
              <a:ext cx="1846456" cy="8892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E012EE6-7066-44E3-B507-937CF2903843}"/>
              </a:ext>
            </a:extLst>
          </p:cNvPr>
          <p:cNvGrpSpPr/>
          <p:nvPr/>
        </p:nvGrpSpPr>
        <p:grpSpPr>
          <a:xfrm>
            <a:off x="7284721" y="3227069"/>
            <a:ext cx="4186861" cy="523220"/>
            <a:chOff x="2124704" y="3607517"/>
            <a:chExt cx="3649317" cy="43544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45321-59D6-4B3A-B700-B31371B16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70" y="3607517"/>
              <a:ext cx="2237151" cy="43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5. APB2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预分频器不分频，输出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至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ADC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EAB26EC-5F4A-4B30-82B1-EFB7D9D4EF7F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2124704" y="3825239"/>
              <a:ext cx="1412166" cy="11704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4038AE-955A-44A2-B407-24A8EE004634}"/>
              </a:ext>
            </a:extLst>
          </p:cNvPr>
          <p:cNvGrpSpPr/>
          <p:nvPr/>
        </p:nvGrpSpPr>
        <p:grpSpPr>
          <a:xfrm>
            <a:off x="7354278" y="4672060"/>
            <a:ext cx="4143045" cy="738664"/>
            <a:chOff x="1942909" y="4087153"/>
            <a:chExt cx="3611126" cy="61474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490CC7C-7618-418A-9744-468B1811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884" y="4087153"/>
              <a:ext cx="2237151" cy="61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6. 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对输入的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时钟进行分频，使之达到最大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14Mhz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条件后输出，如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6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分频后以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12Mhz</a:t>
              </a:r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输出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9C7FB6A-DF34-47DE-920B-1FE2526431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2909" y="4266307"/>
              <a:ext cx="1373975" cy="128219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C44ECA47-A08C-498E-8A6B-B418FF9A9E91}"/>
              </a:ext>
            </a:extLst>
          </p:cNvPr>
          <p:cNvSpPr/>
          <p:nvPr/>
        </p:nvSpPr>
        <p:spPr>
          <a:xfrm>
            <a:off x="4597400" y="2672716"/>
            <a:ext cx="457200" cy="3721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873F39-E57A-42CC-9ACC-16868AFEE8A9}"/>
              </a:ext>
            </a:extLst>
          </p:cNvPr>
          <p:cNvSpPr/>
          <p:nvPr/>
        </p:nvSpPr>
        <p:spPr>
          <a:xfrm>
            <a:off x="5994400" y="2662128"/>
            <a:ext cx="447040" cy="382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74C862-1D46-4771-B491-6573431E9FE3}"/>
              </a:ext>
            </a:extLst>
          </p:cNvPr>
          <p:cNvSpPr/>
          <p:nvPr/>
        </p:nvSpPr>
        <p:spPr>
          <a:xfrm>
            <a:off x="6564630" y="3630930"/>
            <a:ext cx="605790" cy="390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2C8377-87C8-4C2F-9262-92DD7DC6E062}"/>
              </a:ext>
            </a:extLst>
          </p:cNvPr>
          <p:cNvSpPr/>
          <p:nvPr/>
        </p:nvSpPr>
        <p:spPr>
          <a:xfrm>
            <a:off x="6665595" y="4573905"/>
            <a:ext cx="598805" cy="390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4428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7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6D5423-3CB0-4776-88BD-C1530448C50E}"/>
              </a:ext>
            </a:extLst>
          </p:cNvPr>
          <p:cNvGrpSpPr/>
          <p:nvPr/>
        </p:nvGrpSpPr>
        <p:grpSpPr>
          <a:xfrm>
            <a:off x="3780971" y="2048073"/>
            <a:ext cx="4630057" cy="1680004"/>
            <a:chOff x="3780972" y="1732536"/>
            <a:chExt cx="4630057" cy="168000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5D033CA-9AE6-4AD1-98AB-D74C77A8A6EA}"/>
                </a:ext>
              </a:extLst>
            </p:cNvPr>
            <p:cNvSpPr txBox="1"/>
            <p:nvPr/>
          </p:nvSpPr>
          <p:spPr>
            <a:xfrm>
              <a:off x="3780972" y="1732536"/>
              <a:ext cx="46300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solidFill>
                    <a:srgbClr val="2F72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4AC408-B9EF-4CA5-9335-50FB1D1D2D4B}"/>
                </a:ext>
              </a:extLst>
            </p:cNvPr>
            <p:cNvSpPr txBox="1"/>
            <p:nvPr/>
          </p:nvSpPr>
          <p:spPr>
            <a:xfrm>
              <a:off x="3933372" y="2950875"/>
              <a:ext cx="4325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2F728B"/>
                  </a:solidFill>
                  <a:latin typeface="Agency FB" panose="020B0503020202020204" pitchFamily="34" charset="0"/>
                </a:rPr>
                <a:t>THANKS FOR WATCH</a:t>
              </a:r>
              <a:endParaRPr lang="zh-CN" altLang="en-US" sz="2400" dirty="0">
                <a:solidFill>
                  <a:srgbClr val="2F728B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111CD-2E33-49C5-B944-8CC95FEBD2C1}"/>
              </a:ext>
            </a:extLst>
          </p:cNvPr>
          <p:cNvSpPr txBox="1"/>
          <p:nvPr/>
        </p:nvSpPr>
        <p:spPr>
          <a:xfrm>
            <a:off x="1519724" y="3841843"/>
            <a:ext cx="9152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非常感谢，你能看到这里，如果你觉得对你有帮助，那我万分开心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有什么问题可以在评论区讨论，如果有遗漏或表述错误，欢迎指正，也谢谢指正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如果有什么好的建议也可以提出，笨蛋新人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会多多学习</a:t>
            </a:r>
          </a:p>
        </p:txBody>
      </p:sp>
    </p:spTree>
    <p:extLst>
      <p:ext uri="{BB962C8B-B14F-4D97-AF65-F5344CB8AC3E}">
        <p14:creationId xmlns:p14="http://schemas.microsoft.com/office/powerpoint/2010/main" val="314243085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8B3478-6BC3-4BFB-996A-826458FB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68" y="265304"/>
            <a:ext cx="5907464" cy="63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6BE2D0-7421-44A3-9685-32081292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2870194"/>
            <a:ext cx="8935185" cy="11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80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94680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752977-F5AA-4623-ACEB-5DA71BD09851}"/>
              </a:ext>
            </a:extLst>
          </p:cNvPr>
          <p:cNvSpPr/>
          <p:nvPr/>
        </p:nvSpPr>
        <p:spPr>
          <a:xfrm>
            <a:off x="3829049" y="386333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CDF5FE-D8C6-4717-AF21-22FAE7530066}"/>
              </a:ext>
            </a:extLst>
          </p:cNvPr>
          <p:cNvSpPr/>
          <p:nvPr/>
        </p:nvSpPr>
        <p:spPr>
          <a:xfrm>
            <a:off x="3829049" y="412241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E1341-7F2F-4376-A0FA-E65929F749CC}"/>
              </a:ext>
            </a:extLst>
          </p:cNvPr>
          <p:cNvSpPr/>
          <p:nvPr/>
        </p:nvSpPr>
        <p:spPr>
          <a:xfrm>
            <a:off x="3829049" y="467542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B7E0CD-327B-4C80-892E-D855E6A396AA}"/>
              </a:ext>
            </a:extLst>
          </p:cNvPr>
          <p:cNvSpPr/>
          <p:nvPr/>
        </p:nvSpPr>
        <p:spPr>
          <a:xfrm>
            <a:off x="3829049" y="493450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F3CE7-F979-42C7-98CD-6B781551E236}"/>
              </a:ext>
            </a:extLst>
          </p:cNvPr>
          <p:cNvSpPr/>
          <p:nvPr/>
        </p:nvSpPr>
        <p:spPr>
          <a:xfrm>
            <a:off x="3818889" y="596066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3A5295B-EC23-4BDD-9A75-1F9B34E53581}"/>
              </a:ext>
            </a:extLst>
          </p:cNvPr>
          <p:cNvGrpSpPr/>
          <p:nvPr/>
        </p:nvGrpSpPr>
        <p:grpSpPr>
          <a:xfrm>
            <a:off x="769646" y="5065212"/>
            <a:ext cx="2652285" cy="895453"/>
            <a:chOff x="1888418" y="2989960"/>
            <a:chExt cx="3053321" cy="89545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99AEBF-E299-40E5-A704-FBA2D639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时钟相关外部接口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作用：外部接口是芯片内部与外界连接的通道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单片机引脚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，这类接口能够输入时钟信号到单片机或从单片机输出。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218C8F5-7E8C-4243-B8BC-682616418D8F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20" y="3675099"/>
              <a:ext cx="336419" cy="21031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3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752977-F5AA-4623-ACEB-5DA71BD09851}"/>
              </a:ext>
            </a:extLst>
          </p:cNvPr>
          <p:cNvSpPr/>
          <p:nvPr/>
        </p:nvSpPr>
        <p:spPr>
          <a:xfrm>
            <a:off x="3829049" y="386333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CDF5FE-D8C6-4717-AF21-22FAE7530066}"/>
              </a:ext>
            </a:extLst>
          </p:cNvPr>
          <p:cNvSpPr/>
          <p:nvPr/>
        </p:nvSpPr>
        <p:spPr>
          <a:xfrm>
            <a:off x="3829049" y="412241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E1341-7F2F-4376-A0FA-E65929F749CC}"/>
              </a:ext>
            </a:extLst>
          </p:cNvPr>
          <p:cNvSpPr/>
          <p:nvPr/>
        </p:nvSpPr>
        <p:spPr>
          <a:xfrm>
            <a:off x="3829049" y="467542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B7E0CD-327B-4C80-892E-D855E6A396AA}"/>
              </a:ext>
            </a:extLst>
          </p:cNvPr>
          <p:cNvSpPr/>
          <p:nvPr/>
        </p:nvSpPr>
        <p:spPr>
          <a:xfrm>
            <a:off x="3829049" y="493450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F3CE7-F979-42C7-98CD-6B781551E236}"/>
              </a:ext>
            </a:extLst>
          </p:cNvPr>
          <p:cNvSpPr/>
          <p:nvPr/>
        </p:nvSpPr>
        <p:spPr>
          <a:xfrm>
            <a:off x="3818889" y="596066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135-8B7C-49D8-8561-378BAA5249F5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06CB67-8C7D-4917-83A3-0D4AE94B5FB6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4385E4-6517-400D-9888-1501143AA9BE}"/>
              </a:ext>
            </a:extLst>
          </p:cNvPr>
          <p:cNvGrpSpPr/>
          <p:nvPr/>
        </p:nvGrpSpPr>
        <p:grpSpPr>
          <a:xfrm>
            <a:off x="769646" y="5065212"/>
            <a:ext cx="2652285" cy="895453"/>
            <a:chOff x="1888418" y="2989960"/>
            <a:chExt cx="3053321" cy="89545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886EEE1-8A29-4473-B1FC-3578C6A4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时钟相关外部接口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作用：外部接口是芯片内部与外界连接的通道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单片机引脚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，这类接口能够输入时钟信号到单片机或从单片机输出。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10AE6B-09EA-46BA-BF29-C5B2A97C28CC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20" y="3675099"/>
              <a:ext cx="336419" cy="21031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3557B6-E68E-4585-983A-66E36584A66B}"/>
              </a:ext>
            </a:extLst>
          </p:cNvPr>
          <p:cNvGrpSpPr/>
          <p:nvPr/>
        </p:nvGrpSpPr>
        <p:grpSpPr>
          <a:xfrm>
            <a:off x="769646" y="1392386"/>
            <a:ext cx="3171798" cy="954107"/>
            <a:chOff x="1888418" y="2989960"/>
            <a:chExt cx="3651386" cy="95410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2C1242-F876-486C-9192-F3D922A1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时钟源输入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作用：可比作单片机的心脏，其产生的时钟信号可类比为单片机的心跳，单片机通过时钟信号来控制电路工作。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RC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时钟精度低、体积小，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OSC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相反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DB3DA54-E2CA-40B7-A2EE-89CA0774C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320" y="3390362"/>
              <a:ext cx="934484" cy="22454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46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752977-F5AA-4623-ACEB-5DA71BD09851}"/>
              </a:ext>
            </a:extLst>
          </p:cNvPr>
          <p:cNvSpPr/>
          <p:nvPr/>
        </p:nvSpPr>
        <p:spPr>
          <a:xfrm>
            <a:off x="3829049" y="386333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CDF5FE-D8C6-4717-AF21-22FAE7530066}"/>
              </a:ext>
            </a:extLst>
          </p:cNvPr>
          <p:cNvSpPr/>
          <p:nvPr/>
        </p:nvSpPr>
        <p:spPr>
          <a:xfrm>
            <a:off x="3829049" y="412241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E1341-7F2F-4376-A0FA-E65929F749CC}"/>
              </a:ext>
            </a:extLst>
          </p:cNvPr>
          <p:cNvSpPr/>
          <p:nvPr/>
        </p:nvSpPr>
        <p:spPr>
          <a:xfrm>
            <a:off x="3829049" y="467542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B7E0CD-327B-4C80-892E-D855E6A396AA}"/>
              </a:ext>
            </a:extLst>
          </p:cNvPr>
          <p:cNvSpPr/>
          <p:nvPr/>
        </p:nvSpPr>
        <p:spPr>
          <a:xfrm>
            <a:off x="3829049" y="493450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F3CE7-F979-42C7-98CD-6B781551E236}"/>
              </a:ext>
            </a:extLst>
          </p:cNvPr>
          <p:cNvSpPr/>
          <p:nvPr/>
        </p:nvSpPr>
        <p:spPr>
          <a:xfrm>
            <a:off x="3818889" y="596066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135-8B7C-49D8-8561-378BAA5249F5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06CB67-8C7D-4917-83A3-0D4AE94B5FB6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87B09B5-B1D9-4241-9909-8FB9AA6AA87C}"/>
              </a:ext>
            </a:extLst>
          </p:cNvPr>
          <p:cNvSpPr/>
          <p:nvPr/>
        </p:nvSpPr>
        <p:spPr>
          <a:xfrm>
            <a:off x="4345305" y="2590800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3983F13-1FA2-4B5D-A9E2-6636305A6534}"/>
              </a:ext>
            </a:extLst>
          </p:cNvPr>
          <p:cNvSpPr/>
          <p:nvPr/>
        </p:nvSpPr>
        <p:spPr>
          <a:xfrm>
            <a:off x="5543550" y="2583180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FB7C60F-DF1D-4134-9A2B-BC33B2CFFF0B}"/>
              </a:ext>
            </a:extLst>
          </p:cNvPr>
          <p:cNvSpPr/>
          <p:nvPr/>
        </p:nvSpPr>
        <p:spPr>
          <a:xfrm>
            <a:off x="4985385" y="3799482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AF840F2-2A80-4800-8301-627D58A23AE8}"/>
              </a:ext>
            </a:extLst>
          </p:cNvPr>
          <p:cNvSpPr/>
          <p:nvPr/>
        </p:nvSpPr>
        <p:spPr>
          <a:xfrm>
            <a:off x="5055870" y="4553862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9A43421-659A-4C9C-AEC1-D999E8D7ACE4}"/>
              </a:ext>
            </a:extLst>
          </p:cNvPr>
          <p:cNvSpPr/>
          <p:nvPr/>
        </p:nvSpPr>
        <p:spPr>
          <a:xfrm rot="10800000">
            <a:off x="4607560" y="5798819"/>
            <a:ext cx="121920" cy="532367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D2CD6E-AD3B-4DB9-8DAB-33D1F7E408FA}"/>
              </a:ext>
            </a:extLst>
          </p:cNvPr>
          <p:cNvGrpSpPr/>
          <p:nvPr/>
        </p:nvGrpSpPr>
        <p:grpSpPr>
          <a:xfrm>
            <a:off x="769646" y="3305383"/>
            <a:ext cx="4066305" cy="630942"/>
            <a:chOff x="1888418" y="2989960"/>
            <a:chExt cx="4681147" cy="63094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9881648-503E-4BA2-B280-F530421C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选择器开关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作用：可对输入的多个时钟信号进行选择，选择其中的一个时钟信号输出。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B20B295-C9E7-4B3B-8091-04D7440EF4CD}"/>
                </a:ext>
              </a:extLst>
            </p:cNvPr>
            <p:cNvCxnSpPr>
              <a:cxnSpLocks/>
            </p:cNvCxnSpPr>
            <p:nvPr/>
          </p:nvCxnSpPr>
          <p:spPr>
            <a:xfrm>
              <a:off x="4799058" y="3396517"/>
              <a:ext cx="1770507" cy="3138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D8CFC8-E327-4047-97AB-6318CF6B5CD5}"/>
              </a:ext>
            </a:extLst>
          </p:cNvPr>
          <p:cNvGrpSpPr/>
          <p:nvPr/>
        </p:nvGrpSpPr>
        <p:grpSpPr>
          <a:xfrm>
            <a:off x="769646" y="5065212"/>
            <a:ext cx="2652285" cy="895453"/>
            <a:chOff x="1888418" y="2989960"/>
            <a:chExt cx="3053321" cy="89545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29709C6-F517-4318-851A-E495AC4B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时钟相关外部接口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作用：外部接口是芯片内部与外界连接的通道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单片机引脚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，这类接口能够输入时钟信号到单片机或从单片机输出。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916010E-A5E9-429C-AA1A-23625C5C44E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20" y="3675099"/>
              <a:ext cx="336419" cy="21031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581DBE-C2C0-4453-9EA8-9442496A1334}"/>
              </a:ext>
            </a:extLst>
          </p:cNvPr>
          <p:cNvGrpSpPr/>
          <p:nvPr/>
        </p:nvGrpSpPr>
        <p:grpSpPr>
          <a:xfrm>
            <a:off x="769646" y="1392386"/>
            <a:ext cx="3171798" cy="954107"/>
            <a:chOff x="1888418" y="2989960"/>
            <a:chExt cx="3651386" cy="95410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241618E-32F9-494B-BD2D-3BC409F21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时钟源输入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作用：可比作单片机的心脏，其产生的时钟信号可类比为单片机的心跳，单片机通过时钟信号来控制电路工作。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RC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时钟精度低、体积小，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OSC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相反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C84B9F7-4F2C-4687-AD10-B00A855E3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320" y="3390362"/>
              <a:ext cx="934484" cy="22454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87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593111-ADBB-453F-A5AD-9535BAE4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26548"/>
            <a:ext cx="5669280" cy="62049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752977-F5AA-4623-ACEB-5DA71BD09851}"/>
              </a:ext>
            </a:extLst>
          </p:cNvPr>
          <p:cNvSpPr/>
          <p:nvPr/>
        </p:nvSpPr>
        <p:spPr>
          <a:xfrm>
            <a:off x="3829049" y="386333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CDF5FE-D8C6-4717-AF21-22FAE7530066}"/>
              </a:ext>
            </a:extLst>
          </p:cNvPr>
          <p:cNvSpPr/>
          <p:nvPr/>
        </p:nvSpPr>
        <p:spPr>
          <a:xfrm>
            <a:off x="3829049" y="4122419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E1341-7F2F-4376-A0FA-E65929F749CC}"/>
              </a:ext>
            </a:extLst>
          </p:cNvPr>
          <p:cNvSpPr/>
          <p:nvPr/>
        </p:nvSpPr>
        <p:spPr>
          <a:xfrm>
            <a:off x="3829049" y="467542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B7E0CD-327B-4C80-892E-D855E6A396AA}"/>
              </a:ext>
            </a:extLst>
          </p:cNvPr>
          <p:cNvSpPr/>
          <p:nvPr/>
        </p:nvSpPr>
        <p:spPr>
          <a:xfrm>
            <a:off x="3829049" y="493450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F3CE7-F979-42C7-98CD-6B781551E236}"/>
              </a:ext>
            </a:extLst>
          </p:cNvPr>
          <p:cNvSpPr/>
          <p:nvPr/>
        </p:nvSpPr>
        <p:spPr>
          <a:xfrm>
            <a:off x="3818889" y="5960665"/>
            <a:ext cx="112395" cy="1009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CC2C12-0C15-4143-8F6A-D6A9AEECBB02}"/>
              </a:ext>
            </a:extLst>
          </p:cNvPr>
          <p:cNvSpPr/>
          <p:nvPr/>
        </p:nvSpPr>
        <p:spPr>
          <a:xfrm>
            <a:off x="4064000" y="1645920"/>
            <a:ext cx="462280" cy="2235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88325E-DB1A-48D8-A06A-789E522C0BF0}"/>
              </a:ext>
            </a:extLst>
          </p:cNvPr>
          <p:cNvSpPr/>
          <p:nvPr/>
        </p:nvSpPr>
        <p:spPr>
          <a:xfrm>
            <a:off x="4064000" y="3865166"/>
            <a:ext cx="46228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135-8B7C-49D8-8561-378BAA5249F5}"/>
              </a:ext>
            </a:extLst>
          </p:cNvPr>
          <p:cNvSpPr/>
          <p:nvPr/>
        </p:nvSpPr>
        <p:spPr>
          <a:xfrm>
            <a:off x="4064000" y="4675425"/>
            <a:ext cx="495300" cy="358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06CB67-8C7D-4917-83A3-0D4AE94B5FB6}"/>
              </a:ext>
            </a:extLst>
          </p:cNvPr>
          <p:cNvSpPr/>
          <p:nvPr/>
        </p:nvSpPr>
        <p:spPr>
          <a:xfrm>
            <a:off x="4104640" y="5341620"/>
            <a:ext cx="459740" cy="22359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87B09B5-B1D9-4241-9909-8FB9AA6AA87C}"/>
              </a:ext>
            </a:extLst>
          </p:cNvPr>
          <p:cNvSpPr/>
          <p:nvPr/>
        </p:nvSpPr>
        <p:spPr>
          <a:xfrm>
            <a:off x="4345305" y="2590800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3983F13-1FA2-4B5D-A9E2-6636305A6534}"/>
              </a:ext>
            </a:extLst>
          </p:cNvPr>
          <p:cNvSpPr/>
          <p:nvPr/>
        </p:nvSpPr>
        <p:spPr>
          <a:xfrm>
            <a:off x="5543550" y="2583180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FB7C60F-DF1D-4134-9A2B-BC33B2CFFF0B}"/>
              </a:ext>
            </a:extLst>
          </p:cNvPr>
          <p:cNvSpPr/>
          <p:nvPr/>
        </p:nvSpPr>
        <p:spPr>
          <a:xfrm>
            <a:off x="4985385" y="3799482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AF840F2-2A80-4800-8301-627D58A23AE8}"/>
              </a:ext>
            </a:extLst>
          </p:cNvPr>
          <p:cNvSpPr/>
          <p:nvPr/>
        </p:nvSpPr>
        <p:spPr>
          <a:xfrm>
            <a:off x="5055870" y="4553862"/>
            <a:ext cx="121920" cy="523875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9A43421-659A-4C9C-AEC1-D999E8D7ACE4}"/>
              </a:ext>
            </a:extLst>
          </p:cNvPr>
          <p:cNvSpPr/>
          <p:nvPr/>
        </p:nvSpPr>
        <p:spPr>
          <a:xfrm rot="10800000">
            <a:off x="4607560" y="5798819"/>
            <a:ext cx="121920" cy="532367"/>
          </a:xfrm>
          <a:custGeom>
            <a:avLst/>
            <a:gdLst>
              <a:gd name="connsiteX0" fmla="*/ 0 w 121920"/>
              <a:gd name="connsiteY0" fmla="*/ 0 h 523875"/>
              <a:gd name="connsiteX1" fmla="*/ 0 w 121920"/>
              <a:gd name="connsiteY1" fmla="*/ 523875 h 523875"/>
              <a:gd name="connsiteX2" fmla="*/ 121920 w 121920"/>
              <a:gd name="connsiteY2" fmla="*/ 348615 h 523875"/>
              <a:gd name="connsiteX3" fmla="*/ 120015 w 121920"/>
              <a:gd name="connsiteY3" fmla="*/ 171450 h 523875"/>
              <a:gd name="connsiteX4" fmla="*/ 0 w 121920"/>
              <a:gd name="connsiteY4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23875">
                <a:moveTo>
                  <a:pt x="0" y="0"/>
                </a:moveTo>
                <a:lnTo>
                  <a:pt x="0" y="523875"/>
                </a:lnTo>
                <a:lnTo>
                  <a:pt x="121920" y="348615"/>
                </a:lnTo>
                <a:lnTo>
                  <a:pt x="120015" y="17145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D8A53B-C158-446E-B968-F24D36DEBB5B}"/>
              </a:ext>
            </a:extLst>
          </p:cNvPr>
          <p:cNvSpPr/>
          <p:nvPr/>
        </p:nvSpPr>
        <p:spPr>
          <a:xfrm>
            <a:off x="5989321" y="2663952"/>
            <a:ext cx="453390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C673EE-AF38-45E7-A660-FC8B943FFF57}"/>
              </a:ext>
            </a:extLst>
          </p:cNvPr>
          <p:cNvSpPr/>
          <p:nvPr/>
        </p:nvSpPr>
        <p:spPr>
          <a:xfrm>
            <a:off x="6132512" y="596987"/>
            <a:ext cx="491807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5EFDB6-F62F-4EFF-9F78-030907DCA89C}"/>
              </a:ext>
            </a:extLst>
          </p:cNvPr>
          <p:cNvSpPr/>
          <p:nvPr/>
        </p:nvSpPr>
        <p:spPr>
          <a:xfrm>
            <a:off x="6560344" y="2672450"/>
            <a:ext cx="607536" cy="38606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1E39CC-D7D7-499A-BADD-0173F1E0F64B}"/>
              </a:ext>
            </a:extLst>
          </p:cNvPr>
          <p:cNvSpPr/>
          <p:nvPr/>
        </p:nvSpPr>
        <p:spPr>
          <a:xfrm>
            <a:off x="6591300" y="3190239"/>
            <a:ext cx="950595" cy="3016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D63242-FEED-440B-ABB9-38BB84FBD27C}"/>
              </a:ext>
            </a:extLst>
          </p:cNvPr>
          <p:cNvSpPr/>
          <p:nvPr/>
        </p:nvSpPr>
        <p:spPr>
          <a:xfrm>
            <a:off x="6560344" y="3638550"/>
            <a:ext cx="607536" cy="37560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AAC416-BD50-4CF8-9BB0-BD51AD065922}"/>
              </a:ext>
            </a:extLst>
          </p:cNvPr>
          <p:cNvSpPr/>
          <p:nvPr/>
        </p:nvSpPr>
        <p:spPr>
          <a:xfrm>
            <a:off x="6598046" y="4190950"/>
            <a:ext cx="967739" cy="30162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142D76-10BA-49FF-A463-635F7C3624C2}"/>
              </a:ext>
            </a:extLst>
          </p:cNvPr>
          <p:cNvSpPr/>
          <p:nvPr/>
        </p:nvSpPr>
        <p:spPr>
          <a:xfrm>
            <a:off x="6662817" y="4575093"/>
            <a:ext cx="599044" cy="39124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5EA210-23BF-4D8D-A30A-C934E8D5CE85}"/>
              </a:ext>
            </a:extLst>
          </p:cNvPr>
          <p:cNvSpPr/>
          <p:nvPr/>
        </p:nvSpPr>
        <p:spPr>
          <a:xfrm>
            <a:off x="6729492" y="5048851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DCBBA0-9E23-4E86-B464-9C1D89EA27DB}"/>
              </a:ext>
            </a:extLst>
          </p:cNvPr>
          <p:cNvSpPr/>
          <p:nvPr/>
        </p:nvSpPr>
        <p:spPr>
          <a:xfrm>
            <a:off x="4805442" y="5738713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10D8B2-FA7F-4E1A-BE3D-136CB3058B05}"/>
              </a:ext>
            </a:extLst>
          </p:cNvPr>
          <p:cNvSpPr/>
          <p:nvPr/>
        </p:nvSpPr>
        <p:spPr>
          <a:xfrm>
            <a:off x="4747894" y="4500196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9D3D82-E6A1-4DBA-9ABD-A35D5BB66920}"/>
              </a:ext>
            </a:extLst>
          </p:cNvPr>
          <p:cNvSpPr/>
          <p:nvPr/>
        </p:nvSpPr>
        <p:spPr>
          <a:xfrm>
            <a:off x="4668519" y="4075240"/>
            <a:ext cx="198993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B4EF7F-B6A4-4153-9567-CDD4ABEEEF33}"/>
              </a:ext>
            </a:extLst>
          </p:cNvPr>
          <p:cNvSpPr/>
          <p:nvPr/>
        </p:nvSpPr>
        <p:spPr>
          <a:xfrm>
            <a:off x="4844397" y="1929336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7FE290-C411-45B9-A672-5B13F4A0AEC2}"/>
              </a:ext>
            </a:extLst>
          </p:cNvPr>
          <p:cNvSpPr/>
          <p:nvPr/>
        </p:nvSpPr>
        <p:spPr>
          <a:xfrm>
            <a:off x="6579870" y="2369583"/>
            <a:ext cx="214631" cy="1937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51ACE4C-F5F9-4706-A046-161C2B4C18A0}"/>
              </a:ext>
            </a:extLst>
          </p:cNvPr>
          <p:cNvGrpSpPr/>
          <p:nvPr/>
        </p:nvGrpSpPr>
        <p:grpSpPr>
          <a:xfrm>
            <a:off x="769646" y="3305383"/>
            <a:ext cx="4066305" cy="630942"/>
            <a:chOff x="1888418" y="2989960"/>
            <a:chExt cx="4681147" cy="63094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5CCAC4-D133-420D-BC90-4995D611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选择器开关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作用：可对输入的多个时钟信号进行选择，选择其中的一个时钟信号输出。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9CA5F84-7D8E-4DA3-B956-CD8A122C8B53}"/>
                </a:ext>
              </a:extLst>
            </p:cNvPr>
            <p:cNvCxnSpPr>
              <a:cxnSpLocks/>
            </p:cNvCxnSpPr>
            <p:nvPr/>
          </p:nvCxnSpPr>
          <p:spPr>
            <a:xfrm>
              <a:off x="4799058" y="3396517"/>
              <a:ext cx="1770507" cy="3138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073AAB3-7F0F-44BC-B149-7A11F75F0D4F}"/>
              </a:ext>
            </a:extLst>
          </p:cNvPr>
          <p:cNvGrpSpPr/>
          <p:nvPr/>
        </p:nvGrpSpPr>
        <p:grpSpPr>
          <a:xfrm>
            <a:off x="769646" y="5065212"/>
            <a:ext cx="2652285" cy="895453"/>
            <a:chOff x="1888418" y="2989960"/>
            <a:chExt cx="3053321" cy="89545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A6CB526-4F63-42C4-9EBA-EC9331A4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79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时钟相关外部接口</a:t>
              </a:r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作用：外部接口是芯片内部与外界连接的通道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单片机引脚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，这类接口能够输入时钟信号到单片机或从单片机输出。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5B06FFE-4042-4981-B249-672065CE2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20" y="3675099"/>
              <a:ext cx="336419" cy="21031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E988D2F-CAE2-474C-9677-558F8D5EBF58}"/>
              </a:ext>
            </a:extLst>
          </p:cNvPr>
          <p:cNvGrpSpPr/>
          <p:nvPr/>
        </p:nvGrpSpPr>
        <p:grpSpPr>
          <a:xfrm>
            <a:off x="769646" y="1392386"/>
            <a:ext cx="3171798" cy="954107"/>
            <a:chOff x="1888418" y="2989960"/>
            <a:chExt cx="3651386" cy="95410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5546B9F-59F8-4C79-874D-AD15DA98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时钟源输入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作用：可比作单片机的心脏，其产生的时钟信号可类比为单片机的心跳，单片机通过时钟信号来控制电路工作。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RC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时钟精度低、体积小，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OSC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相反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9CA7B70-1BB7-4C88-88D6-F26B049FD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320" y="3390362"/>
              <a:ext cx="934484" cy="22454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AC91DBC-72CA-4960-9E76-4EB51F93A867}"/>
              </a:ext>
            </a:extLst>
          </p:cNvPr>
          <p:cNvGrpSpPr/>
          <p:nvPr/>
        </p:nvGrpSpPr>
        <p:grpSpPr>
          <a:xfrm>
            <a:off x="6794501" y="790021"/>
            <a:ext cx="4713305" cy="954107"/>
            <a:chOff x="-669085" y="2989960"/>
            <a:chExt cx="5425976" cy="95410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124A479-0FA8-4849-A17C-9920BF334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18" y="2989960"/>
              <a:ext cx="286847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预分频器</a:t>
              </a:r>
              <a:endPara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作用：预分频器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Prescaler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-PSC)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用来将输入的时钟源进行分频输出。例如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72Mhz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的时钟信号经过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1.5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分频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(/1.5)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，得到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48Mhz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时钟信号。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23A7E59-6898-4727-A9ED-8EF07B63A090}"/>
                </a:ext>
              </a:extLst>
            </p:cNvPr>
            <p:cNvCxnSpPr>
              <a:cxnSpLocks/>
            </p:cNvCxnSpPr>
            <p:nvPr/>
          </p:nvCxnSpPr>
          <p:spPr>
            <a:xfrm>
              <a:off x="-669085" y="3086059"/>
              <a:ext cx="2459132" cy="25869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13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919055;#271424;#264122;#184168;#215090;#203087;#19615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1797</Words>
  <Application>Microsoft Office PowerPoint</Application>
  <PresentationFormat>宽屏</PresentationFormat>
  <Paragraphs>144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微软雅黑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LIKE. MILK</dc:creator>
  <cp:lastModifiedBy>LIKE. MILK</cp:lastModifiedBy>
  <cp:revision>49</cp:revision>
  <dcterms:created xsi:type="dcterms:W3CDTF">2023-01-11T10:57:59Z</dcterms:created>
  <dcterms:modified xsi:type="dcterms:W3CDTF">2023-01-14T07:24:29Z</dcterms:modified>
</cp:coreProperties>
</file>