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303" r:id="rId9"/>
    <p:sldId id="275" r:id="rId10"/>
    <p:sldId id="269" r:id="rId11"/>
    <p:sldId id="262" r:id="rId12"/>
    <p:sldId id="267" r:id="rId13"/>
  </p:sldIdLst>
  <p:sldSz cx="9144000" cy="5143500" type="screen16x9"/>
  <p:notesSz cx="6858000" cy="9144000"/>
  <p:embeddedFontLst>
    <p:embeddedFont>
      <p:font typeface="Black Han Sans" panose="020B0604020202020204" charset="-127"/>
      <p:regular r:id="rId15"/>
    </p:embeddedFont>
    <p:embeddedFont>
      <p:font typeface="Bebas Neue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Humnst777 Blk BT" panose="020B08030305040A0204" pitchFamily="34" charset="0"/>
      <p:italic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Roboto Slab" panose="020B0604020202020204" charset="0"/>
      <p:regular r:id="rId30"/>
      <p:bold r:id="rId31"/>
    </p:embeddedFont>
    <p:embeddedFont>
      <p:font typeface="Titan One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B56117-987E-44AB-A78F-67346422671E}">
  <a:tblStyle styleId="{B6B56117-987E-44AB-A78F-6734642267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>
        <p:scale>
          <a:sx n="75" d="100"/>
          <a:sy n="75" d="100"/>
        </p:scale>
        <p:origin x="920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76cbc6627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76cbc6627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7dcfa4a11f_1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7dcfa4a11f_1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6bf8a2b190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6bf8a2b190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6bf8a2b190_0_33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6bf8a2b190_0_33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6bf8a2b190_0_33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6bf8a2b190_0_33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6bbdd4ca84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6bbdd4ca84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6bbdd4ca84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6bbdd4ca84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6bbdd4ca84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6bbdd4ca84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7dcfa4a11f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7dcfa4a11f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6bf8a2b190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6bf8a2b190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6bbdd4ca84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6bbdd4ca84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475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6bf8a2b190_0_32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6bf8a2b190_0_32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5" y="0"/>
            <a:ext cx="9144048" cy="5133089"/>
            <a:chOff x="-25" y="0"/>
            <a:chExt cx="9144048" cy="5133089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25" y="0"/>
              <a:ext cx="9144047" cy="5133088"/>
              <a:chOff x="-25" y="0"/>
              <a:chExt cx="9144047" cy="5133088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406205" y="2835200"/>
                <a:ext cx="6737787" cy="2297888"/>
              </a:xfrm>
              <a:custGeom>
                <a:avLst/>
                <a:gdLst/>
                <a:ahLst/>
                <a:cxnLst/>
                <a:rect l="l" t="t" r="r" b="b"/>
                <a:pathLst>
                  <a:path w="33456" h="11410" extrusionOk="0">
                    <a:moveTo>
                      <a:pt x="22424" y="1"/>
                    </a:moveTo>
                    <a:cubicBezTo>
                      <a:pt x="16324" y="1"/>
                      <a:pt x="10216" y="1853"/>
                      <a:pt x="5291" y="5466"/>
                    </a:cubicBezTo>
                    <a:cubicBezTo>
                      <a:pt x="3145" y="7038"/>
                      <a:pt x="1158" y="9055"/>
                      <a:pt x="1" y="11410"/>
                    </a:cubicBezTo>
                    <a:lnTo>
                      <a:pt x="10841" y="11410"/>
                    </a:lnTo>
                    <a:cubicBezTo>
                      <a:pt x="13276" y="8184"/>
                      <a:pt x="17056" y="5854"/>
                      <a:pt x="20972" y="5009"/>
                    </a:cubicBezTo>
                    <a:cubicBezTo>
                      <a:pt x="22163" y="4754"/>
                      <a:pt x="23375" y="4631"/>
                      <a:pt x="24588" y="4631"/>
                    </a:cubicBezTo>
                    <a:cubicBezTo>
                      <a:pt x="27653" y="4631"/>
                      <a:pt x="30721" y="5417"/>
                      <a:pt x="33456" y="6840"/>
                    </a:cubicBezTo>
                    <a:lnTo>
                      <a:pt x="33456" y="2151"/>
                    </a:lnTo>
                    <a:cubicBezTo>
                      <a:pt x="29971" y="710"/>
                      <a:pt x="26199" y="1"/>
                      <a:pt x="224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-25" y="0"/>
                <a:ext cx="1609721" cy="1520686"/>
              </a:xfrm>
              <a:custGeom>
                <a:avLst/>
                <a:gdLst/>
                <a:ahLst/>
                <a:cxnLst/>
                <a:rect l="l" t="t" r="r" b="b"/>
                <a:pathLst>
                  <a:path w="14301" h="13510" extrusionOk="0">
                    <a:moveTo>
                      <a:pt x="1" y="1"/>
                    </a:moveTo>
                    <a:lnTo>
                      <a:pt x="1" y="10726"/>
                    </a:lnTo>
                    <a:cubicBezTo>
                      <a:pt x="2821" y="12270"/>
                      <a:pt x="5968" y="13216"/>
                      <a:pt x="9173" y="13471"/>
                    </a:cubicBezTo>
                    <a:cubicBezTo>
                      <a:pt x="9467" y="13495"/>
                      <a:pt x="9769" y="13510"/>
                      <a:pt x="10071" y="13510"/>
                    </a:cubicBezTo>
                    <a:cubicBezTo>
                      <a:pt x="11246" y="13510"/>
                      <a:pt x="12433" y="13283"/>
                      <a:pt x="13226" y="12461"/>
                    </a:cubicBezTo>
                    <a:cubicBezTo>
                      <a:pt x="14300" y="11341"/>
                      <a:pt x="14232" y="9575"/>
                      <a:pt x="14001" y="8044"/>
                    </a:cubicBezTo>
                    <a:cubicBezTo>
                      <a:pt x="13562" y="5173"/>
                      <a:pt x="12728" y="2274"/>
                      <a:pt x="109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27123" y="1345453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254000" y="0"/>
                <a:ext cx="2890022" cy="2725961"/>
              </a:xfrm>
              <a:custGeom>
                <a:avLst/>
                <a:gdLst/>
                <a:ahLst/>
                <a:cxnLst/>
                <a:rect l="l" t="t" r="r" b="b"/>
                <a:pathLst>
                  <a:path w="39212" h="36986" extrusionOk="0">
                    <a:moveTo>
                      <a:pt x="6787" y="1"/>
                    </a:moveTo>
                    <a:cubicBezTo>
                      <a:pt x="6305" y="2741"/>
                      <a:pt x="6839" y="5663"/>
                      <a:pt x="8309" y="8028"/>
                    </a:cubicBezTo>
                    <a:cubicBezTo>
                      <a:pt x="9017" y="9164"/>
                      <a:pt x="9935" y="10198"/>
                      <a:pt x="10350" y="11474"/>
                    </a:cubicBezTo>
                    <a:cubicBezTo>
                      <a:pt x="11278" y="14342"/>
                      <a:pt x="9370" y="17353"/>
                      <a:pt x="7196" y="19439"/>
                    </a:cubicBezTo>
                    <a:cubicBezTo>
                      <a:pt x="5019" y="21525"/>
                      <a:pt x="2385" y="23348"/>
                      <a:pt x="1235" y="26135"/>
                    </a:cubicBezTo>
                    <a:cubicBezTo>
                      <a:pt x="0" y="29132"/>
                      <a:pt x="933" y="32881"/>
                      <a:pt x="3430" y="34946"/>
                    </a:cubicBezTo>
                    <a:cubicBezTo>
                      <a:pt x="5159" y="36380"/>
                      <a:pt x="7464" y="36986"/>
                      <a:pt x="9714" y="36986"/>
                    </a:cubicBezTo>
                    <a:cubicBezTo>
                      <a:pt x="9771" y="36986"/>
                      <a:pt x="9827" y="36985"/>
                      <a:pt x="9884" y="36984"/>
                    </a:cubicBezTo>
                    <a:cubicBezTo>
                      <a:pt x="12187" y="36950"/>
                      <a:pt x="14439" y="36342"/>
                      <a:pt x="16627" y="35610"/>
                    </a:cubicBezTo>
                    <a:cubicBezTo>
                      <a:pt x="24844" y="32875"/>
                      <a:pt x="32397" y="28469"/>
                      <a:pt x="39212" y="23086"/>
                    </a:cubicBezTo>
                    <a:lnTo>
                      <a:pt x="39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761045" y="7693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761045" y="909777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10"/>
                    </a:lnTo>
                    <a:lnTo>
                      <a:pt x="2784" y="1910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761045" y="10504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761045" y="1190876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-25" y="4272475"/>
              <a:ext cx="9143989" cy="860614"/>
            </a:xfrm>
            <a:custGeom>
              <a:avLst/>
              <a:gdLst/>
              <a:ahLst/>
              <a:cxnLst/>
              <a:rect l="l" t="t" r="r" b="b"/>
              <a:pathLst>
                <a:path w="69963" h="11820" extrusionOk="0">
                  <a:moveTo>
                    <a:pt x="1" y="0"/>
                  </a:moveTo>
                  <a:lnTo>
                    <a:pt x="1" y="11820"/>
                  </a:lnTo>
                  <a:lnTo>
                    <a:pt x="69962" y="11820"/>
                  </a:lnTo>
                  <a:lnTo>
                    <a:pt x="69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1797900" y="495850"/>
            <a:ext cx="4398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1797888" y="2575950"/>
            <a:ext cx="23838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MAIN_POINT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7"/>
          <p:cNvGrpSpPr/>
          <p:nvPr/>
        </p:nvGrpSpPr>
        <p:grpSpPr>
          <a:xfrm>
            <a:off x="-3860422" y="0"/>
            <a:ext cx="13004386" cy="9096660"/>
            <a:chOff x="-3860422" y="0"/>
            <a:chExt cx="13004386" cy="9096660"/>
          </a:xfrm>
        </p:grpSpPr>
        <p:sp>
          <p:nvSpPr>
            <p:cNvPr id="171" name="Google Shape;171;p17"/>
            <p:cNvSpPr/>
            <p:nvPr/>
          </p:nvSpPr>
          <p:spPr>
            <a:xfrm rot="10800000">
              <a:off x="0" y="0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-25" y="4272475"/>
              <a:ext cx="9143989" cy="860614"/>
            </a:xfrm>
            <a:custGeom>
              <a:avLst/>
              <a:gdLst/>
              <a:ahLst/>
              <a:cxnLst/>
              <a:rect l="l" t="t" r="r" b="b"/>
              <a:pathLst>
                <a:path w="69963" h="11820" extrusionOk="0">
                  <a:moveTo>
                    <a:pt x="1" y="0"/>
                  </a:moveTo>
                  <a:lnTo>
                    <a:pt x="1" y="11820"/>
                  </a:lnTo>
                  <a:lnTo>
                    <a:pt x="69962" y="11820"/>
                  </a:lnTo>
                  <a:lnTo>
                    <a:pt x="69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 rot="3600617">
              <a:off x="-2990262" y="3471840"/>
              <a:ext cx="4754679" cy="4754939"/>
            </a:xfrm>
            <a:prstGeom prst="blockArc">
              <a:avLst>
                <a:gd name="adj1" fmla="val 10800000"/>
                <a:gd name="adj2" fmla="val 1513511"/>
                <a:gd name="adj3" fmla="val 191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17"/>
          <p:cNvSpPr txBox="1">
            <a:spLocks noGrp="1"/>
          </p:cNvSpPr>
          <p:nvPr>
            <p:ph type="subTitle" idx="1"/>
          </p:nvPr>
        </p:nvSpPr>
        <p:spPr>
          <a:xfrm>
            <a:off x="3124875" y="2372438"/>
            <a:ext cx="5302800" cy="8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subTitle" idx="2"/>
          </p:nvPr>
        </p:nvSpPr>
        <p:spPr>
          <a:xfrm>
            <a:off x="5184975" y="3091257"/>
            <a:ext cx="32427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18"/>
          <p:cNvGrpSpPr/>
          <p:nvPr/>
        </p:nvGrpSpPr>
        <p:grpSpPr>
          <a:xfrm rot="10800000">
            <a:off x="-615847" y="-261613"/>
            <a:ext cx="12538772" cy="6103408"/>
            <a:chOff x="-3449725" y="-661825"/>
            <a:chExt cx="12538772" cy="6103408"/>
          </a:xfrm>
        </p:grpSpPr>
        <p:sp>
          <p:nvSpPr>
            <p:cNvPr id="178" name="Google Shape;178;p18"/>
            <p:cNvSpPr/>
            <p:nvPr/>
          </p:nvSpPr>
          <p:spPr>
            <a:xfrm rot="10800000" flipH="1">
              <a:off x="-1734059" y="-2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-3449725" y="3018422"/>
              <a:ext cx="6063998" cy="2423161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 rot="10800000" flipH="1">
              <a:off x="2351260" y="-661825"/>
              <a:ext cx="6737787" cy="2297888"/>
            </a:xfrm>
            <a:custGeom>
              <a:avLst/>
              <a:gdLst/>
              <a:ahLst/>
              <a:cxnLst/>
              <a:rect l="l" t="t" r="r" b="b"/>
              <a:pathLst>
                <a:path w="33456" h="11410" extrusionOk="0">
                  <a:moveTo>
                    <a:pt x="22424" y="1"/>
                  </a:moveTo>
                  <a:cubicBezTo>
                    <a:pt x="16324" y="1"/>
                    <a:pt x="10216" y="1853"/>
                    <a:pt x="5291" y="5466"/>
                  </a:cubicBezTo>
                  <a:cubicBezTo>
                    <a:pt x="3145" y="7038"/>
                    <a:pt x="1158" y="9055"/>
                    <a:pt x="1" y="11410"/>
                  </a:cubicBezTo>
                  <a:lnTo>
                    <a:pt x="10841" y="11410"/>
                  </a:lnTo>
                  <a:cubicBezTo>
                    <a:pt x="13276" y="8184"/>
                    <a:pt x="17056" y="5854"/>
                    <a:pt x="20972" y="5009"/>
                  </a:cubicBezTo>
                  <a:cubicBezTo>
                    <a:pt x="22163" y="4754"/>
                    <a:pt x="23375" y="4631"/>
                    <a:pt x="24588" y="4631"/>
                  </a:cubicBezTo>
                  <a:cubicBezTo>
                    <a:pt x="27653" y="4631"/>
                    <a:pt x="30721" y="5417"/>
                    <a:pt x="33456" y="6840"/>
                  </a:cubicBezTo>
                  <a:lnTo>
                    <a:pt x="33456" y="2151"/>
                  </a:lnTo>
                  <a:cubicBezTo>
                    <a:pt x="29971" y="710"/>
                    <a:pt x="26199" y="1"/>
                    <a:pt x="224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 rot="10800000" flipH="1">
              <a:off x="6695300" y="0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8"/>
          <p:cNvSpPr txBox="1">
            <a:spLocks noGrp="1"/>
          </p:cNvSpPr>
          <p:nvPr>
            <p:ph type="ctrTitle"/>
          </p:nvPr>
        </p:nvSpPr>
        <p:spPr>
          <a:xfrm>
            <a:off x="5184225" y="1421420"/>
            <a:ext cx="2225700" cy="40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subTitle" idx="1"/>
          </p:nvPr>
        </p:nvSpPr>
        <p:spPr>
          <a:xfrm>
            <a:off x="5184225" y="1773450"/>
            <a:ext cx="23571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ctrTitle" idx="2"/>
          </p:nvPr>
        </p:nvSpPr>
        <p:spPr>
          <a:xfrm>
            <a:off x="5184225" y="2869250"/>
            <a:ext cx="2225700" cy="40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subTitle" idx="3"/>
          </p:nvPr>
        </p:nvSpPr>
        <p:spPr>
          <a:xfrm>
            <a:off x="5184225" y="3220925"/>
            <a:ext cx="23571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title" idx="4"/>
          </p:nvPr>
        </p:nvSpPr>
        <p:spPr>
          <a:xfrm>
            <a:off x="7138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>
            <a:spLocks noGrp="1"/>
          </p:cNvSpPr>
          <p:nvPr>
            <p:ph type="title"/>
          </p:nvPr>
        </p:nvSpPr>
        <p:spPr>
          <a:xfrm>
            <a:off x="1685850" y="445025"/>
            <a:ext cx="577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title" idx="2"/>
          </p:nvPr>
        </p:nvSpPr>
        <p:spPr>
          <a:xfrm>
            <a:off x="1290594" y="2884000"/>
            <a:ext cx="29097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subTitle" idx="1"/>
          </p:nvPr>
        </p:nvSpPr>
        <p:spPr>
          <a:xfrm>
            <a:off x="1290594" y="3235500"/>
            <a:ext cx="29097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title" idx="3"/>
          </p:nvPr>
        </p:nvSpPr>
        <p:spPr>
          <a:xfrm>
            <a:off x="4943700" y="2884000"/>
            <a:ext cx="29097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4"/>
          </p:nvPr>
        </p:nvSpPr>
        <p:spPr>
          <a:xfrm>
            <a:off x="4943700" y="3235500"/>
            <a:ext cx="29097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3" name="Google Shape;193;p19"/>
          <p:cNvSpPr/>
          <p:nvPr/>
        </p:nvSpPr>
        <p:spPr>
          <a:xfrm rot="10800000">
            <a:off x="0" y="0"/>
            <a:ext cx="1860350" cy="1271575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-25" y="4272475"/>
            <a:ext cx="9143989" cy="860614"/>
          </a:xfrm>
          <a:custGeom>
            <a:avLst/>
            <a:gdLst/>
            <a:ahLst/>
            <a:cxnLst/>
            <a:rect l="l" t="t" r="r" b="b"/>
            <a:pathLst>
              <a:path w="69963" h="11820" extrusionOk="0">
                <a:moveTo>
                  <a:pt x="1" y="0"/>
                </a:moveTo>
                <a:lnTo>
                  <a:pt x="1" y="11820"/>
                </a:lnTo>
                <a:lnTo>
                  <a:pt x="69962" y="11820"/>
                </a:lnTo>
                <a:lnTo>
                  <a:pt x="699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9"/>
          <p:cNvSpPr/>
          <p:nvPr/>
        </p:nvSpPr>
        <p:spPr>
          <a:xfrm rot="3600617">
            <a:off x="-2990262" y="3929040"/>
            <a:ext cx="4754679" cy="4754939"/>
          </a:xfrm>
          <a:prstGeom prst="blockArc">
            <a:avLst>
              <a:gd name="adj1" fmla="val 10800000"/>
              <a:gd name="adj2" fmla="val 1513511"/>
              <a:gd name="adj3" fmla="val 1916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6814253" y="3500673"/>
            <a:ext cx="2403386" cy="1642748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BODY_1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22"/>
          <p:cNvGrpSpPr/>
          <p:nvPr/>
        </p:nvGrpSpPr>
        <p:grpSpPr>
          <a:xfrm>
            <a:off x="-2984950" y="-52225"/>
            <a:ext cx="12150200" cy="5266583"/>
            <a:chOff x="-2984950" y="-52225"/>
            <a:chExt cx="12150200" cy="5266583"/>
          </a:xfrm>
        </p:grpSpPr>
        <p:sp>
          <p:nvSpPr>
            <p:cNvPr id="228" name="Google Shape;228;p22"/>
            <p:cNvSpPr/>
            <p:nvPr/>
          </p:nvSpPr>
          <p:spPr>
            <a:xfrm rot="10800000" flipH="1">
              <a:off x="-743459" y="-2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-2984950" y="2791197"/>
              <a:ext cx="6063998" cy="2423161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2"/>
            <p:cNvSpPr/>
            <p:nvPr/>
          </p:nvSpPr>
          <p:spPr>
            <a:xfrm rot="10800000" flipH="1">
              <a:off x="2427460" y="-52225"/>
              <a:ext cx="6737787" cy="2297888"/>
            </a:xfrm>
            <a:custGeom>
              <a:avLst/>
              <a:gdLst/>
              <a:ahLst/>
              <a:cxnLst/>
              <a:rect l="l" t="t" r="r" b="b"/>
              <a:pathLst>
                <a:path w="33456" h="11410" extrusionOk="0">
                  <a:moveTo>
                    <a:pt x="22424" y="1"/>
                  </a:moveTo>
                  <a:cubicBezTo>
                    <a:pt x="16324" y="1"/>
                    <a:pt x="10216" y="1853"/>
                    <a:pt x="5291" y="5466"/>
                  </a:cubicBezTo>
                  <a:cubicBezTo>
                    <a:pt x="3145" y="7038"/>
                    <a:pt x="1158" y="9055"/>
                    <a:pt x="1" y="11410"/>
                  </a:cubicBezTo>
                  <a:lnTo>
                    <a:pt x="10841" y="11410"/>
                  </a:lnTo>
                  <a:cubicBezTo>
                    <a:pt x="13276" y="8184"/>
                    <a:pt x="17056" y="5854"/>
                    <a:pt x="20972" y="5009"/>
                  </a:cubicBezTo>
                  <a:cubicBezTo>
                    <a:pt x="22163" y="4754"/>
                    <a:pt x="23375" y="4631"/>
                    <a:pt x="24588" y="4631"/>
                  </a:cubicBezTo>
                  <a:cubicBezTo>
                    <a:pt x="27653" y="4631"/>
                    <a:pt x="30721" y="5417"/>
                    <a:pt x="33456" y="6840"/>
                  </a:cubicBezTo>
                  <a:lnTo>
                    <a:pt x="33456" y="2151"/>
                  </a:lnTo>
                  <a:cubicBezTo>
                    <a:pt x="29971" y="710"/>
                    <a:pt x="26199" y="1"/>
                    <a:pt x="224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 rot="10800000" flipH="1">
              <a:off x="7304900" y="0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22"/>
          <p:cNvSpPr txBox="1">
            <a:spLocks noGrp="1"/>
          </p:cNvSpPr>
          <p:nvPr>
            <p:ph type="title"/>
          </p:nvPr>
        </p:nvSpPr>
        <p:spPr>
          <a:xfrm>
            <a:off x="713850" y="2128825"/>
            <a:ext cx="3496200" cy="47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3" name="Google Shape;233;p22"/>
          <p:cNvSpPr txBox="1">
            <a:spLocks noGrp="1"/>
          </p:cNvSpPr>
          <p:nvPr>
            <p:ph type="subTitle" idx="1"/>
          </p:nvPr>
        </p:nvSpPr>
        <p:spPr>
          <a:xfrm>
            <a:off x="713850" y="2510350"/>
            <a:ext cx="31968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4" name="Google Shape;234;p22"/>
          <p:cNvSpPr txBox="1">
            <a:spLocks noGrp="1"/>
          </p:cNvSpPr>
          <p:nvPr>
            <p:ph type="title" idx="2"/>
          </p:nvPr>
        </p:nvSpPr>
        <p:spPr>
          <a:xfrm>
            <a:off x="7138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_1_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/>
          <p:nvPr/>
        </p:nvSpPr>
        <p:spPr>
          <a:xfrm rot="10800000" flipH="1">
            <a:off x="-578202" y="-429897"/>
            <a:ext cx="1625509" cy="1303022"/>
          </a:xfrm>
          <a:custGeom>
            <a:avLst/>
            <a:gdLst/>
            <a:ahLst/>
            <a:cxnLst/>
            <a:rect l="l" t="t" r="r" b="b"/>
            <a:pathLst>
              <a:path w="63047" h="50539" extrusionOk="0">
                <a:moveTo>
                  <a:pt x="12202" y="0"/>
                </a:moveTo>
                <a:cubicBezTo>
                  <a:pt x="9265" y="0"/>
                  <a:pt x="6469" y="237"/>
                  <a:pt x="3876" y="616"/>
                </a:cubicBezTo>
                <a:cubicBezTo>
                  <a:pt x="2569" y="805"/>
                  <a:pt x="1276" y="1048"/>
                  <a:pt x="1" y="1336"/>
                </a:cubicBezTo>
                <a:lnTo>
                  <a:pt x="1" y="50538"/>
                </a:lnTo>
                <a:lnTo>
                  <a:pt x="61918" y="50538"/>
                </a:lnTo>
                <a:cubicBezTo>
                  <a:pt x="63046" y="38393"/>
                  <a:pt x="57947" y="23633"/>
                  <a:pt x="45302" y="12529"/>
                </a:cubicBezTo>
                <a:cubicBezTo>
                  <a:pt x="34285" y="2850"/>
                  <a:pt x="22391" y="0"/>
                  <a:pt x="12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3224600" y="2999197"/>
            <a:ext cx="6063998" cy="2423161"/>
          </a:xfrm>
          <a:custGeom>
            <a:avLst/>
            <a:gdLst/>
            <a:ahLst/>
            <a:cxnLst/>
            <a:rect l="l" t="t" r="r" b="b"/>
            <a:pathLst>
              <a:path w="38804" h="15506" extrusionOk="0">
                <a:moveTo>
                  <a:pt x="18372" y="1"/>
                </a:moveTo>
                <a:cubicBezTo>
                  <a:pt x="15851" y="1"/>
                  <a:pt x="13315" y="1007"/>
                  <a:pt x="11592" y="2856"/>
                </a:cubicBezTo>
                <a:cubicBezTo>
                  <a:pt x="10378" y="4162"/>
                  <a:pt x="9486" y="5874"/>
                  <a:pt x="7880" y="6653"/>
                </a:cubicBezTo>
                <a:cubicBezTo>
                  <a:pt x="6924" y="7115"/>
                  <a:pt x="5829" y="7184"/>
                  <a:pt x="4811" y="7500"/>
                </a:cubicBezTo>
                <a:cubicBezTo>
                  <a:pt x="3205" y="8000"/>
                  <a:pt x="1810" y="9143"/>
                  <a:pt x="1008" y="10620"/>
                </a:cubicBezTo>
                <a:cubicBezTo>
                  <a:pt x="204" y="12096"/>
                  <a:pt x="0" y="13889"/>
                  <a:pt x="457" y="15505"/>
                </a:cubicBezTo>
                <a:lnTo>
                  <a:pt x="37742" y="15244"/>
                </a:lnTo>
                <a:cubicBezTo>
                  <a:pt x="37753" y="15310"/>
                  <a:pt x="37792" y="15337"/>
                  <a:pt x="37844" y="15337"/>
                </a:cubicBezTo>
                <a:cubicBezTo>
                  <a:pt x="37956" y="15337"/>
                  <a:pt x="38124" y="15208"/>
                  <a:pt x="38171" y="15070"/>
                </a:cubicBezTo>
                <a:cubicBezTo>
                  <a:pt x="38804" y="13270"/>
                  <a:pt x="38259" y="11229"/>
                  <a:pt x="37238" y="9619"/>
                </a:cubicBezTo>
                <a:cubicBezTo>
                  <a:pt x="36589" y="8595"/>
                  <a:pt x="35707" y="7663"/>
                  <a:pt x="34575" y="7228"/>
                </a:cubicBezTo>
                <a:cubicBezTo>
                  <a:pt x="33829" y="6942"/>
                  <a:pt x="33017" y="6887"/>
                  <a:pt x="32227" y="6744"/>
                </a:cubicBezTo>
                <a:cubicBezTo>
                  <a:pt x="31046" y="6534"/>
                  <a:pt x="29900" y="6125"/>
                  <a:pt x="28852" y="5540"/>
                </a:cubicBezTo>
                <a:cubicBezTo>
                  <a:pt x="26453" y="4203"/>
                  <a:pt x="24613" y="1978"/>
                  <a:pt x="22125" y="815"/>
                </a:cubicBezTo>
                <a:cubicBezTo>
                  <a:pt x="20952" y="265"/>
                  <a:pt x="19664" y="1"/>
                  <a:pt x="183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3"/>
          <p:cNvSpPr/>
          <p:nvPr/>
        </p:nvSpPr>
        <p:spPr>
          <a:xfrm rot="10800000" flipH="1">
            <a:off x="4441485" y="-574750"/>
            <a:ext cx="6737787" cy="2297888"/>
          </a:xfrm>
          <a:custGeom>
            <a:avLst/>
            <a:gdLst/>
            <a:ahLst/>
            <a:cxnLst/>
            <a:rect l="l" t="t" r="r" b="b"/>
            <a:pathLst>
              <a:path w="33456" h="11410" extrusionOk="0">
                <a:moveTo>
                  <a:pt x="22424" y="1"/>
                </a:moveTo>
                <a:cubicBezTo>
                  <a:pt x="16324" y="1"/>
                  <a:pt x="10216" y="1853"/>
                  <a:pt x="5291" y="5466"/>
                </a:cubicBezTo>
                <a:cubicBezTo>
                  <a:pt x="3145" y="7038"/>
                  <a:pt x="1158" y="9055"/>
                  <a:pt x="1" y="11410"/>
                </a:cubicBezTo>
                <a:lnTo>
                  <a:pt x="10841" y="11410"/>
                </a:lnTo>
                <a:cubicBezTo>
                  <a:pt x="13276" y="8184"/>
                  <a:pt x="17056" y="5854"/>
                  <a:pt x="20972" y="5009"/>
                </a:cubicBezTo>
                <a:cubicBezTo>
                  <a:pt x="22163" y="4754"/>
                  <a:pt x="23375" y="4631"/>
                  <a:pt x="24588" y="4631"/>
                </a:cubicBezTo>
                <a:cubicBezTo>
                  <a:pt x="27653" y="4631"/>
                  <a:pt x="30721" y="5417"/>
                  <a:pt x="33456" y="6840"/>
                </a:cubicBezTo>
                <a:lnTo>
                  <a:pt x="33456" y="2151"/>
                </a:lnTo>
                <a:cubicBezTo>
                  <a:pt x="29971" y="710"/>
                  <a:pt x="26199" y="1"/>
                  <a:pt x="224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3"/>
          <p:cNvSpPr/>
          <p:nvPr/>
        </p:nvSpPr>
        <p:spPr>
          <a:xfrm rot="5400000">
            <a:off x="-352225" y="3675900"/>
            <a:ext cx="1860350" cy="1271575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3"/>
          <p:cNvSpPr txBox="1">
            <a:spLocks noGrp="1"/>
          </p:cNvSpPr>
          <p:nvPr>
            <p:ph type="subTitle" idx="1"/>
          </p:nvPr>
        </p:nvSpPr>
        <p:spPr>
          <a:xfrm>
            <a:off x="2115750" y="2696050"/>
            <a:ext cx="49125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1" name="Google Shape;241;p23"/>
          <p:cNvSpPr txBox="1">
            <a:spLocks noGrp="1"/>
          </p:cNvSpPr>
          <p:nvPr>
            <p:ph type="title"/>
          </p:nvPr>
        </p:nvSpPr>
        <p:spPr>
          <a:xfrm>
            <a:off x="1770300" y="1599561"/>
            <a:ext cx="5603400" cy="10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_AND_BODY_1_2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24"/>
          <p:cNvGrpSpPr/>
          <p:nvPr/>
        </p:nvGrpSpPr>
        <p:grpSpPr>
          <a:xfrm>
            <a:off x="72" y="-56"/>
            <a:ext cx="13101878" cy="5171906"/>
            <a:chOff x="72" y="-56"/>
            <a:chExt cx="13101878" cy="5171906"/>
          </a:xfrm>
        </p:grpSpPr>
        <p:sp>
          <p:nvSpPr>
            <p:cNvPr id="244" name="Google Shape;244;p24"/>
            <p:cNvSpPr/>
            <p:nvPr/>
          </p:nvSpPr>
          <p:spPr>
            <a:xfrm rot="10800000">
              <a:off x="72" y="-56"/>
              <a:ext cx="3507504" cy="239755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" name="Google Shape;245;p24"/>
            <p:cNvGrpSpPr/>
            <p:nvPr/>
          </p:nvGrpSpPr>
          <p:grpSpPr>
            <a:xfrm>
              <a:off x="524811" y="-2"/>
              <a:ext cx="12577139" cy="5171852"/>
              <a:chOff x="524811" y="-2"/>
              <a:chExt cx="12577139" cy="5171852"/>
            </a:xfrm>
          </p:grpSpPr>
          <p:sp>
            <p:nvSpPr>
              <p:cNvPr id="246" name="Google Shape;246;p24"/>
              <p:cNvSpPr/>
              <p:nvPr/>
            </p:nvSpPr>
            <p:spPr>
              <a:xfrm>
                <a:off x="8602550" y="186175"/>
                <a:ext cx="4499400" cy="4499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4"/>
              <p:cNvSpPr/>
              <p:nvPr/>
            </p:nvSpPr>
            <p:spPr>
              <a:xfrm>
                <a:off x="6126025" y="2748689"/>
                <a:ext cx="6063998" cy="2423161"/>
              </a:xfrm>
              <a:custGeom>
                <a:avLst/>
                <a:gdLst/>
                <a:ahLst/>
                <a:cxnLst/>
                <a:rect l="l" t="t" r="r" b="b"/>
                <a:pathLst>
                  <a:path w="38804" h="15506" extrusionOk="0">
                    <a:moveTo>
                      <a:pt x="18372" y="1"/>
                    </a:moveTo>
                    <a:cubicBezTo>
                      <a:pt x="15851" y="1"/>
                      <a:pt x="13315" y="1007"/>
                      <a:pt x="11592" y="2856"/>
                    </a:cubicBezTo>
                    <a:cubicBezTo>
                      <a:pt x="10378" y="4162"/>
                      <a:pt x="9486" y="5874"/>
                      <a:pt x="7880" y="6653"/>
                    </a:cubicBezTo>
                    <a:cubicBezTo>
                      <a:pt x="6924" y="7115"/>
                      <a:pt x="5829" y="7184"/>
                      <a:pt x="4811" y="7500"/>
                    </a:cubicBezTo>
                    <a:cubicBezTo>
                      <a:pt x="3205" y="8000"/>
                      <a:pt x="1810" y="9143"/>
                      <a:pt x="1008" y="10620"/>
                    </a:cubicBezTo>
                    <a:cubicBezTo>
                      <a:pt x="204" y="12096"/>
                      <a:pt x="0" y="13889"/>
                      <a:pt x="457" y="15505"/>
                    </a:cubicBezTo>
                    <a:lnTo>
                      <a:pt x="37742" y="15244"/>
                    </a:lnTo>
                    <a:cubicBezTo>
                      <a:pt x="37753" y="15310"/>
                      <a:pt x="37792" y="15337"/>
                      <a:pt x="37844" y="15337"/>
                    </a:cubicBezTo>
                    <a:cubicBezTo>
                      <a:pt x="37956" y="15337"/>
                      <a:pt x="38124" y="15208"/>
                      <a:pt x="38171" y="15070"/>
                    </a:cubicBezTo>
                    <a:cubicBezTo>
                      <a:pt x="38804" y="13270"/>
                      <a:pt x="38259" y="11229"/>
                      <a:pt x="37238" y="9619"/>
                    </a:cubicBezTo>
                    <a:cubicBezTo>
                      <a:pt x="36589" y="8595"/>
                      <a:pt x="35707" y="7663"/>
                      <a:pt x="34575" y="7228"/>
                    </a:cubicBezTo>
                    <a:cubicBezTo>
                      <a:pt x="33829" y="6942"/>
                      <a:pt x="33017" y="6887"/>
                      <a:pt x="32227" y="6744"/>
                    </a:cubicBezTo>
                    <a:cubicBezTo>
                      <a:pt x="31046" y="6534"/>
                      <a:pt x="29900" y="6125"/>
                      <a:pt x="28852" y="5540"/>
                    </a:cubicBezTo>
                    <a:cubicBezTo>
                      <a:pt x="26453" y="4203"/>
                      <a:pt x="24613" y="1978"/>
                      <a:pt x="22125" y="815"/>
                    </a:cubicBezTo>
                    <a:cubicBezTo>
                      <a:pt x="20952" y="265"/>
                      <a:pt x="19664" y="1"/>
                      <a:pt x="183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4"/>
              <p:cNvSpPr/>
              <p:nvPr/>
            </p:nvSpPr>
            <p:spPr>
              <a:xfrm rot="10800000">
                <a:off x="7503141" y="-2"/>
                <a:ext cx="2290182" cy="1835829"/>
              </a:xfrm>
              <a:custGeom>
                <a:avLst/>
                <a:gdLst/>
                <a:ahLst/>
                <a:cxnLst/>
                <a:rect l="l" t="t" r="r" b="b"/>
                <a:pathLst>
                  <a:path w="63047" h="50539" extrusionOk="0">
                    <a:moveTo>
                      <a:pt x="12202" y="0"/>
                    </a:moveTo>
                    <a:cubicBezTo>
                      <a:pt x="9265" y="0"/>
                      <a:pt x="6469" y="237"/>
                      <a:pt x="3876" y="616"/>
                    </a:cubicBezTo>
                    <a:cubicBezTo>
                      <a:pt x="2569" y="805"/>
                      <a:pt x="1276" y="1048"/>
                      <a:pt x="1" y="1336"/>
                    </a:cubicBezTo>
                    <a:lnTo>
                      <a:pt x="1" y="50538"/>
                    </a:lnTo>
                    <a:lnTo>
                      <a:pt x="61918" y="50538"/>
                    </a:lnTo>
                    <a:cubicBezTo>
                      <a:pt x="63046" y="38393"/>
                      <a:pt x="57947" y="23633"/>
                      <a:pt x="45302" y="12529"/>
                    </a:cubicBezTo>
                    <a:cubicBezTo>
                      <a:pt x="34285" y="2850"/>
                      <a:pt x="22391" y="0"/>
                      <a:pt x="122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4"/>
              <p:cNvSpPr/>
              <p:nvPr/>
            </p:nvSpPr>
            <p:spPr>
              <a:xfrm>
                <a:off x="524811" y="1775715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0" name="Google Shape;250;p24"/>
          <p:cNvSpPr txBox="1">
            <a:spLocks noGrp="1"/>
          </p:cNvSpPr>
          <p:nvPr>
            <p:ph type="title"/>
          </p:nvPr>
        </p:nvSpPr>
        <p:spPr>
          <a:xfrm>
            <a:off x="7138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4"/>
          <p:cNvSpPr txBox="1">
            <a:spLocks noGrp="1"/>
          </p:cNvSpPr>
          <p:nvPr>
            <p:ph type="title" idx="2"/>
          </p:nvPr>
        </p:nvSpPr>
        <p:spPr>
          <a:xfrm>
            <a:off x="3062950" y="2052875"/>
            <a:ext cx="3018300" cy="4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2" name="Google Shape;252;p24"/>
          <p:cNvSpPr txBox="1">
            <a:spLocks noGrp="1"/>
          </p:cNvSpPr>
          <p:nvPr>
            <p:ph type="subTitle" idx="1"/>
          </p:nvPr>
        </p:nvSpPr>
        <p:spPr>
          <a:xfrm>
            <a:off x="3263350" y="2410475"/>
            <a:ext cx="26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title" idx="3"/>
          </p:nvPr>
        </p:nvSpPr>
        <p:spPr>
          <a:xfrm>
            <a:off x="942525" y="3469850"/>
            <a:ext cx="3018300" cy="4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4" name="Google Shape;254;p24"/>
          <p:cNvSpPr txBox="1">
            <a:spLocks noGrp="1"/>
          </p:cNvSpPr>
          <p:nvPr>
            <p:ph type="subTitle" idx="4"/>
          </p:nvPr>
        </p:nvSpPr>
        <p:spPr>
          <a:xfrm>
            <a:off x="1142925" y="3825275"/>
            <a:ext cx="26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5" name="Google Shape;255;p24"/>
          <p:cNvSpPr txBox="1">
            <a:spLocks noGrp="1"/>
          </p:cNvSpPr>
          <p:nvPr>
            <p:ph type="title" idx="5"/>
          </p:nvPr>
        </p:nvSpPr>
        <p:spPr>
          <a:xfrm>
            <a:off x="5183175" y="3405050"/>
            <a:ext cx="3018300" cy="4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subTitle" idx="6"/>
          </p:nvPr>
        </p:nvSpPr>
        <p:spPr>
          <a:xfrm>
            <a:off x="5383575" y="3760675"/>
            <a:ext cx="26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BODY_1_2_1_2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/>
          <p:nvPr/>
        </p:nvSpPr>
        <p:spPr>
          <a:xfrm rot="10800000">
            <a:off x="0" y="0"/>
            <a:ext cx="1860350" cy="1271575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5"/>
          <p:cNvSpPr/>
          <p:nvPr/>
        </p:nvSpPr>
        <p:spPr>
          <a:xfrm>
            <a:off x="-25" y="4272475"/>
            <a:ext cx="9143989" cy="860614"/>
          </a:xfrm>
          <a:custGeom>
            <a:avLst/>
            <a:gdLst/>
            <a:ahLst/>
            <a:cxnLst/>
            <a:rect l="l" t="t" r="r" b="b"/>
            <a:pathLst>
              <a:path w="69963" h="11820" extrusionOk="0">
                <a:moveTo>
                  <a:pt x="1" y="0"/>
                </a:moveTo>
                <a:lnTo>
                  <a:pt x="1" y="11820"/>
                </a:lnTo>
                <a:lnTo>
                  <a:pt x="69962" y="11820"/>
                </a:lnTo>
                <a:lnTo>
                  <a:pt x="699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5"/>
          <p:cNvSpPr/>
          <p:nvPr/>
        </p:nvSpPr>
        <p:spPr>
          <a:xfrm rot="3600617">
            <a:off x="-2990262" y="3929040"/>
            <a:ext cx="4754679" cy="4754939"/>
          </a:xfrm>
          <a:prstGeom prst="blockArc">
            <a:avLst>
              <a:gd name="adj1" fmla="val 10800000"/>
              <a:gd name="adj2" fmla="val 1513511"/>
              <a:gd name="adj3" fmla="val 1916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5"/>
          <p:cNvSpPr/>
          <p:nvPr/>
        </p:nvSpPr>
        <p:spPr>
          <a:xfrm>
            <a:off x="6814253" y="3500673"/>
            <a:ext cx="2403386" cy="1642748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5"/>
          <p:cNvSpPr txBox="1">
            <a:spLocks noGrp="1"/>
          </p:cNvSpPr>
          <p:nvPr>
            <p:ph type="title"/>
          </p:nvPr>
        </p:nvSpPr>
        <p:spPr>
          <a:xfrm>
            <a:off x="7138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5"/>
          <p:cNvSpPr txBox="1">
            <a:spLocks noGrp="1"/>
          </p:cNvSpPr>
          <p:nvPr>
            <p:ph type="title" idx="2"/>
          </p:nvPr>
        </p:nvSpPr>
        <p:spPr>
          <a:xfrm>
            <a:off x="3062850" y="3348275"/>
            <a:ext cx="3018300" cy="4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4" name="Google Shape;264;p25"/>
          <p:cNvSpPr txBox="1">
            <a:spLocks noGrp="1"/>
          </p:cNvSpPr>
          <p:nvPr>
            <p:ph type="subTitle" idx="1"/>
          </p:nvPr>
        </p:nvSpPr>
        <p:spPr>
          <a:xfrm>
            <a:off x="3263250" y="3695775"/>
            <a:ext cx="2617500" cy="8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5" name="Google Shape;265;p25"/>
          <p:cNvSpPr txBox="1">
            <a:spLocks noGrp="1"/>
          </p:cNvSpPr>
          <p:nvPr>
            <p:ph type="title" idx="3"/>
          </p:nvPr>
        </p:nvSpPr>
        <p:spPr>
          <a:xfrm>
            <a:off x="942525" y="1945850"/>
            <a:ext cx="3018300" cy="4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6" name="Google Shape;266;p25"/>
          <p:cNvSpPr txBox="1">
            <a:spLocks noGrp="1"/>
          </p:cNvSpPr>
          <p:nvPr>
            <p:ph type="subTitle" idx="4"/>
          </p:nvPr>
        </p:nvSpPr>
        <p:spPr>
          <a:xfrm>
            <a:off x="1142925" y="2293075"/>
            <a:ext cx="2617500" cy="8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7" name="Google Shape;267;p25"/>
          <p:cNvSpPr txBox="1">
            <a:spLocks noGrp="1"/>
          </p:cNvSpPr>
          <p:nvPr>
            <p:ph type="title" idx="5"/>
          </p:nvPr>
        </p:nvSpPr>
        <p:spPr>
          <a:xfrm>
            <a:off x="5183175" y="1945850"/>
            <a:ext cx="3018300" cy="4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8" name="Google Shape;268;p25"/>
          <p:cNvSpPr txBox="1">
            <a:spLocks noGrp="1"/>
          </p:cNvSpPr>
          <p:nvPr>
            <p:ph type="subTitle" idx="6"/>
          </p:nvPr>
        </p:nvSpPr>
        <p:spPr>
          <a:xfrm>
            <a:off x="5383575" y="2285400"/>
            <a:ext cx="2617500" cy="8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1_2_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26"/>
          <p:cNvGrpSpPr/>
          <p:nvPr/>
        </p:nvGrpSpPr>
        <p:grpSpPr>
          <a:xfrm>
            <a:off x="92" y="5"/>
            <a:ext cx="9143908" cy="5143414"/>
            <a:chOff x="92" y="5"/>
            <a:chExt cx="9143908" cy="5143414"/>
          </a:xfrm>
        </p:grpSpPr>
        <p:sp>
          <p:nvSpPr>
            <p:cNvPr id="271" name="Google Shape;271;p26"/>
            <p:cNvSpPr/>
            <p:nvPr/>
          </p:nvSpPr>
          <p:spPr>
            <a:xfrm rot="10800000">
              <a:off x="5279569" y="5"/>
              <a:ext cx="3864431" cy="3432044"/>
            </a:xfrm>
            <a:custGeom>
              <a:avLst/>
              <a:gdLst/>
              <a:ahLst/>
              <a:cxnLst/>
              <a:rect l="l" t="t" r="r" b="b"/>
              <a:pathLst>
                <a:path w="13583" h="12063" extrusionOk="0">
                  <a:moveTo>
                    <a:pt x="5144" y="1"/>
                  </a:moveTo>
                  <a:cubicBezTo>
                    <a:pt x="4965" y="1"/>
                    <a:pt x="4788" y="15"/>
                    <a:pt x="4614" y="42"/>
                  </a:cubicBezTo>
                  <a:cubicBezTo>
                    <a:pt x="3179" y="267"/>
                    <a:pt x="2097" y="1206"/>
                    <a:pt x="1028" y="2110"/>
                  </a:cubicBezTo>
                  <a:cubicBezTo>
                    <a:pt x="718" y="2369"/>
                    <a:pt x="358" y="2611"/>
                    <a:pt x="1" y="2856"/>
                  </a:cubicBezTo>
                  <a:lnTo>
                    <a:pt x="1" y="12063"/>
                  </a:lnTo>
                  <a:lnTo>
                    <a:pt x="4213" y="12063"/>
                  </a:lnTo>
                  <a:cubicBezTo>
                    <a:pt x="4399" y="11297"/>
                    <a:pt x="4787" y="10607"/>
                    <a:pt x="5424" y="10147"/>
                  </a:cubicBezTo>
                  <a:cubicBezTo>
                    <a:pt x="6502" y="9357"/>
                    <a:pt x="7956" y="9436"/>
                    <a:pt x="9289" y="9361"/>
                  </a:cubicBezTo>
                  <a:cubicBezTo>
                    <a:pt x="10432" y="9296"/>
                    <a:pt x="11633" y="9058"/>
                    <a:pt x="12470" y="8275"/>
                  </a:cubicBezTo>
                  <a:cubicBezTo>
                    <a:pt x="13307" y="7496"/>
                    <a:pt x="13582" y="6034"/>
                    <a:pt x="12783" y="5217"/>
                  </a:cubicBezTo>
                  <a:cubicBezTo>
                    <a:pt x="11722" y="4135"/>
                    <a:pt x="9616" y="4775"/>
                    <a:pt x="8636" y="3621"/>
                  </a:cubicBezTo>
                  <a:cubicBezTo>
                    <a:pt x="8115" y="3013"/>
                    <a:pt x="8122" y="2118"/>
                    <a:pt x="7755" y="1407"/>
                  </a:cubicBezTo>
                  <a:cubicBezTo>
                    <a:pt x="7277" y="481"/>
                    <a:pt x="6199" y="1"/>
                    <a:pt x="5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 flipH="1">
              <a:off x="92" y="3901472"/>
              <a:ext cx="1817004" cy="1241947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3" name="Google Shape;273;p26"/>
            <p:cNvGrpSpPr/>
            <p:nvPr/>
          </p:nvGrpSpPr>
          <p:grpSpPr>
            <a:xfrm>
              <a:off x="524811" y="1775715"/>
              <a:ext cx="8441422" cy="1402732"/>
              <a:chOff x="524811" y="-71085"/>
              <a:chExt cx="8441422" cy="1402732"/>
            </a:xfrm>
          </p:grpSpPr>
          <p:sp>
            <p:nvSpPr>
              <p:cNvPr id="274" name="Google Shape;274;p26"/>
              <p:cNvSpPr/>
              <p:nvPr/>
            </p:nvSpPr>
            <p:spPr>
              <a:xfrm>
                <a:off x="524811" y="-71085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6"/>
              <p:cNvSpPr/>
              <p:nvPr/>
            </p:nvSpPr>
            <p:spPr>
              <a:xfrm>
                <a:off x="8761045" y="10504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6"/>
              <p:cNvSpPr/>
              <p:nvPr/>
            </p:nvSpPr>
            <p:spPr>
              <a:xfrm>
                <a:off x="8761045" y="1190876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7" name="Google Shape;277;p26"/>
            <p:cNvSpPr/>
            <p:nvPr/>
          </p:nvSpPr>
          <p:spPr>
            <a:xfrm rot="10800000">
              <a:off x="6158934" y="2837359"/>
              <a:ext cx="2978896" cy="2295737"/>
            </a:xfrm>
            <a:custGeom>
              <a:avLst/>
              <a:gdLst/>
              <a:ahLst/>
              <a:cxnLst/>
              <a:rect l="l" t="t" r="r" b="b"/>
              <a:pathLst>
                <a:path w="50612" h="39005" extrusionOk="0">
                  <a:moveTo>
                    <a:pt x="0" y="1"/>
                  </a:moveTo>
                  <a:lnTo>
                    <a:pt x="0" y="38373"/>
                  </a:lnTo>
                  <a:cubicBezTo>
                    <a:pt x="2481" y="38795"/>
                    <a:pt x="4983" y="39004"/>
                    <a:pt x="7479" y="39004"/>
                  </a:cubicBezTo>
                  <a:cubicBezTo>
                    <a:pt x="18546" y="39004"/>
                    <a:pt x="29478" y="34879"/>
                    <a:pt x="37820" y="26821"/>
                  </a:cubicBezTo>
                  <a:cubicBezTo>
                    <a:pt x="46532" y="18405"/>
                    <a:pt x="50612" y="7535"/>
                    <a:pt x="48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26"/>
          <p:cNvSpPr txBox="1">
            <a:spLocks noGrp="1"/>
          </p:cNvSpPr>
          <p:nvPr>
            <p:ph type="subTitle" idx="1"/>
          </p:nvPr>
        </p:nvSpPr>
        <p:spPr>
          <a:xfrm>
            <a:off x="1325075" y="3530200"/>
            <a:ext cx="2674200" cy="8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9" name="Google Shape;279;p26"/>
          <p:cNvSpPr txBox="1">
            <a:spLocks noGrp="1"/>
          </p:cNvSpPr>
          <p:nvPr>
            <p:ph type="subTitle" idx="2"/>
          </p:nvPr>
        </p:nvSpPr>
        <p:spPr>
          <a:xfrm>
            <a:off x="1325075" y="2477206"/>
            <a:ext cx="2674200" cy="8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0" name="Google Shape;280;p26"/>
          <p:cNvSpPr txBox="1">
            <a:spLocks noGrp="1"/>
          </p:cNvSpPr>
          <p:nvPr>
            <p:ph type="subTitle" idx="3"/>
          </p:nvPr>
        </p:nvSpPr>
        <p:spPr>
          <a:xfrm>
            <a:off x="1325075" y="1413800"/>
            <a:ext cx="2674200" cy="8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1" name="Google Shape;281;p26"/>
          <p:cNvSpPr txBox="1">
            <a:spLocks noGrp="1"/>
          </p:cNvSpPr>
          <p:nvPr>
            <p:ph type="subTitle" idx="4"/>
          </p:nvPr>
        </p:nvSpPr>
        <p:spPr>
          <a:xfrm>
            <a:off x="1325084" y="3349050"/>
            <a:ext cx="19422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9pPr>
          </a:lstStyle>
          <a:p>
            <a:endParaRPr/>
          </a:p>
        </p:txBody>
      </p:sp>
      <p:sp>
        <p:nvSpPr>
          <p:cNvPr id="282" name="Google Shape;282;p26"/>
          <p:cNvSpPr txBox="1">
            <a:spLocks noGrp="1"/>
          </p:cNvSpPr>
          <p:nvPr>
            <p:ph type="subTitle" idx="5"/>
          </p:nvPr>
        </p:nvSpPr>
        <p:spPr>
          <a:xfrm>
            <a:off x="1325084" y="2288875"/>
            <a:ext cx="19422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9pPr>
          </a:lstStyle>
          <a:p>
            <a:endParaRPr/>
          </a:p>
        </p:txBody>
      </p:sp>
      <p:sp>
        <p:nvSpPr>
          <p:cNvPr id="283" name="Google Shape;283;p26"/>
          <p:cNvSpPr txBox="1">
            <a:spLocks noGrp="1"/>
          </p:cNvSpPr>
          <p:nvPr>
            <p:ph type="subTitle" idx="6"/>
          </p:nvPr>
        </p:nvSpPr>
        <p:spPr>
          <a:xfrm>
            <a:off x="1325084" y="1228700"/>
            <a:ext cx="19422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9pPr>
          </a:lstStyle>
          <a:p>
            <a:endParaRPr/>
          </a:p>
        </p:txBody>
      </p:sp>
      <p:sp>
        <p:nvSpPr>
          <p:cNvPr id="284" name="Google Shape;284;p26"/>
          <p:cNvSpPr txBox="1">
            <a:spLocks noGrp="1"/>
          </p:cNvSpPr>
          <p:nvPr>
            <p:ph type="title"/>
          </p:nvPr>
        </p:nvSpPr>
        <p:spPr>
          <a:xfrm>
            <a:off x="7138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9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/>
          <p:nvPr/>
        </p:nvSpPr>
        <p:spPr>
          <a:xfrm>
            <a:off x="-570751" y="3893277"/>
            <a:ext cx="1560571" cy="1250967"/>
          </a:xfrm>
          <a:custGeom>
            <a:avLst/>
            <a:gdLst/>
            <a:ahLst/>
            <a:cxnLst/>
            <a:rect l="l" t="t" r="r" b="b"/>
            <a:pathLst>
              <a:path w="63047" h="50539" extrusionOk="0">
                <a:moveTo>
                  <a:pt x="12202" y="0"/>
                </a:moveTo>
                <a:cubicBezTo>
                  <a:pt x="9265" y="0"/>
                  <a:pt x="6469" y="237"/>
                  <a:pt x="3876" y="616"/>
                </a:cubicBezTo>
                <a:cubicBezTo>
                  <a:pt x="2569" y="805"/>
                  <a:pt x="1276" y="1048"/>
                  <a:pt x="1" y="1336"/>
                </a:cubicBezTo>
                <a:lnTo>
                  <a:pt x="1" y="50538"/>
                </a:lnTo>
                <a:lnTo>
                  <a:pt x="61918" y="50538"/>
                </a:lnTo>
                <a:cubicBezTo>
                  <a:pt x="63046" y="38393"/>
                  <a:pt x="57947" y="23633"/>
                  <a:pt x="45302" y="12529"/>
                </a:cubicBezTo>
                <a:cubicBezTo>
                  <a:pt x="34285" y="2850"/>
                  <a:pt x="22391" y="0"/>
                  <a:pt x="1220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7"/>
          <p:cNvSpPr/>
          <p:nvPr/>
        </p:nvSpPr>
        <p:spPr>
          <a:xfrm>
            <a:off x="3765775" y="0"/>
            <a:ext cx="5378318" cy="5072907"/>
          </a:xfrm>
          <a:custGeom>
            <a:avLst/>
            <a:gdLst/>
            <a:ahLst/>
            <a:cxnLst/>
            <a:rect l="l" t="t" r="r" b="b"/>
            <a:pathLst>
              <a:path w="39212" h="36986" extrusionOk="0">
                <a:moveTo>
                  <a:pt x="6787" y="1"/>
                </a:moveTo>
                <a:cubicBezTo>
                  <a:pt x="6305" y="2741"/>
                  <a:pt x="6839" y="5663"/>
                  <a:pt x="8309" y="8028"/>
                </a:cubicBezTo>
                <a:cubicBezTo>
                  <a:pt x="9017" y="9164"/>
                  <a:pt x="9935" y="10198"/>
                  <a:pt x="10350" y="11474"/>
                </a:cubicBezTo>
                <a:cubicBezTo>
                  <a:pt x="11278" y="14342"/>
                  <a:pt x="9370" y="17353"/>
                  <a:pt x="7196" y="19439"/>
                </a:cubicBezTo>
                <a:cubicBezTo>
                  <a:pt x="5019" y="21525"/>
                  <a:pt x="2385" y="23348"/>
                  <a:pt x="1235" y="26135"/>
                </a:cubicBezTo>
                <a:cubicBezTo>
                  <a:pt x="0" y="29132"/>
                  <a:pt x="933" y="32881"/>
                  <a:pt x="3430" y="34946"/>
                </a:cubicBezTo>
                <a:cubicBezTo>
                  <a:pt x="5159" y="36380"/>
                  <a:pt x="7464" y="36986"/>
                  <a:pt x="9714" y="36986"/>
                </a:cubicBezTo>
                <a:cubicBezTo>
                  <a:pt x="9771" y="36986"/>
                  <a:pt x="9827" y="36985"/>
                  <a:pt x="9884" y="36984"/>
                </a:cubicBezTo>
                <a:cubicBezTo>
                  <a:pt x="12187" y="36950"/>
                  <a:pt x="14439" y="36342"/>
                  <a:pt x="16627" y="35610"/>
                </a:cubicBezTo>
                <a:cubicBezTo>
                  <a:pt x="24844" y="32875"/>
                  <a:pt x="32397" y="28469"/>
                  <a:pt x="39212" y="23086"/>
                </a:cubicBezTo>
                <a:lnTo>
                  <a:pt x="3921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7"/>
          <p:cNvSpPr/>
          <p:nvPr/>
        </p:nvSpPr>
        <p:spPr>
          <a:xfrm flipH="1">
            <a:off x="5894924" y="0"/>
            <a:ext cx="3249135" cy="507025"/>
          </a:xfrm>
          <a:custGeom>
            <a:avLst/>
            <a:gdLst/>
            <a:ahLst/>
            <a:cxnLst/>
            <a:rect l="l" t="t" r="r" b="b"/>
            <a:pathLst>
              <a:path w="18507" h="2888" extrusionOk="0">
                <a:moveTo>
                  <a:pt x="1" y="1"/>
                </a:moveTo>
                <a:cubicBezTo>
                  <a:pt x="437" y="831"/>
                  <a:pt x="1083" y="1549"/>
                  <a:pt x="1872" y="2053"/>
                </a:cubicBezTo>
                <a:cubicBezTo>
                  <a:pt x="2736" y="2601"/>
                  <a:pt x="3760" y="2887"/>
                  <a:pt x="4782" y="2887"/>
                </a:cubicBezTo>
                <a:cubicBezTo>
                  <a:pt x="5270" y="2887"/>
                  <a:pt x="5757" y="2822"/>
                  <a:pt x="6227" y="2689"/>
                </a:cubicBezTo>
                <a:cubicBezTo>
                  <a:pt x="7227" y="2403"/>
                  <a:pt x="8146" y="1832"/>
                  <a:pt x="9177" y="1682"/>
                </a:cubicBezTo>
                <a:cubicBezTo>
                  <a:pt x="9376" y="1653"/>
                  <a:pt x="9575" y="1640"/>
                  <a:pt x="9773" y="1640"/>
                </a:cubicBezTo>
                <a:cubicBezTo>
                  <a:pt x="11106" y="1640"/>
                  <a:pt x="12423" y="2218"/>
                  <a:pt x="13773" y="2298"/>
                </a:cubicBezTo>
                <a:cubicBezTo>
                  <a:pt x="13869" y="2304"/>
                  <a:pt x="13964" y="2306"/>
                  <a:pt x="14059" y="2306"/>
                </a:cubicBezTo>
                <a:cubicBezTo>
                  <a:pt x="15793" y="2306"/>
                  <a:pt x="17467" y="1382"/>
                  <a:pt x="185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27"/>
          <p:cNvGrpSpPr/>
          <p:nvPr/>
        </p:nvGrpSpPr>
        <p:grpSpPr>
          <a:xfrm>
            <a:off x="169125" y="184750"/>
            <a:ext cx="8797108" cy="4746297"/>
            <a:chOff x="169125" y="-3414650"/>
            <a:chExt cx="8797108" cy="4746297"/>
          </a:xfrm>
        </p:grpSpPr>
        <p:sp>
          <p:nvSpPr>
            <p:cNvPr id="290" name="Google Shape;290;p27"/>
            <p:cNvSpPr/>
            <p:nvPr/>
          </p:nvSpPr>
          <p:spPr>
            <a:xfrm>
              <a:off x="169125" y="-3414650"/>
              <a:ext cx="326100" cy="440104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8761045" y="1050474"/>
              <a:ext cx="205188" cy="140477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8761045" y="1190876"/>
              <a:ext cx="205188" cy="14077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09"/>
                  </a:lnTo>
                  <a:lnTo>
                    <a:pt x="2784" y="19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27"/>
          <p:cNvSpPr txBox="1">
            <a:spLocks noGrp="1"/>
          </p:cNvSpPr>
          <p:nvPr>
            <p:ph type="title"/>
          </p:nvPr>
        </p:nvSpPr>
        <p:spPr>
          <a:xfrm>
            <a:off x="11773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7"/>
          <p:cNvSpPr txBox="1">
            <a:spLocks noGrp="1"/>
          </p:cNvSpPr>
          <p:nvPr>
            <p:ph type="title" idx="2"/>
          </p:nvPr>
        </p:nvSpPr>
        <p:spPr>
          <a:xfrm>
            <a:off x="3062850" y="2946038"/>
            <a:ext cx="3018300" cy="4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5" name="Google Shape;295;p27"/>
          <p:cNvSpPr txBox="1">
            <a:spLocks noGrp="1"/>
          </p:cNvSpPr>
          <p:nvPr>
            <p:ph type="subTitle" idx="1"/>
          </p:nvPr>
        </p:nvSpPr>
        <p:spPr>
          <a:xfrm>
            <a:off x="3263250" y="3295388"/>
            <a:ext cx="2617500" cy="8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6" name="Google Shape;296;p27"/>
          <p:cNvSpPr txBox="1">
            <a:spLocks noGrp="1"/>
          </p:cNvSpPr>
          <p:nvPr>
            <p:ph type="title" idx="3"/>
          </p:nvPr>
        </p:nvSpPr>
        <p:spPr>
          <a:xfrm>
            <a:off x="409125" y="2946038"/>
            <a:ext cx="3018300" cy="4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7" name="Google Shape;297;p27"/>
          <p:cNvSpPr txBox="1">
            <a:spLocks noGrp="1"/>
          </p:cNvSpPr>
          <p:nvPr>
            <p:ph type="subTitle" idx="4"/>
          </p:nvPr>
        </p:nvSpPr>
        <p:spPr>
          <a:xfrm>
            <a:off x="609525" y="3295388"/>
            <a:ext cx="2617500" cy="8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8" name="Google Shape;298;p27"/>
          <p:cNvSpPr txBox="1">
            <a:spLocks noGrp="1"/>
          </p:cNvSpPr>
          <p:nvPr>
            <p:ph type="title" idx="5"/>
          </p:nvPr>
        </p:nvSpPr>
        <p:spPr>
          <a:xfrm>
            <a:off x="5716575" y="2946038"/>
            <a:ext cx="3018300" cy="4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9" name="Google Shape;299;p27"/>
          <p:cNvSpPr txBox="1">
            <a:spLocks noGrp="1"/>
          </p:cNvSpPr>
          <p:nvPr>
            <p:ph type="subTitle" idx="6"/>
          </p:nvPr>
        </p:nvSpPr>
        <p:spPr>
          <a:xfrm>
            <a:off x="5916975" y="3295388"/>
            <a:ext cx="2617500" cy="8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TITLE_AND_BODY_1_2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28"/>
          <p:cNvGrpSpPr/>
          <p:nvPr/>
        </p:nvGrpSpPr>
        <p:grpSpPr>
          <a:xfrm>
            <a:off x="-690151" y="-2"/>
            <a:ext cx="10525851" cy="5144462"/>
            <a:chOff x="-690151" y="-2"/>
            <a:chExt cx="10525851" cy="5144462"/>
          </a:xfrm>
        </p:grpSpPr>
        <p:sp>
          <p:nvSpPr>
            <p:cNvPr id="302" name="Google Shape;302;p28"/>
            <p:cNvSpPr/>
            <p:nvPr/>
          </p:nvSpPr>
          <p:spPr>
            <a:xfrm flipH="1">
              <a:off x="-68" y="2960000"/>
              <a:ext cx="3194593" cy="2183549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303;p28"/>
            <p:cNvGrpSpPr/>
            <p:nvPr/>
          </p:nvGrpSpPr>
          <p:grpSpPr>
            <a:xfrm>
              <a:off x="524811" y="1775715"/>
              <a:ext cx="8441422" cy="1402732"/>
              <a:chOff x="524811" y="-71085"/>
              <a:chExt cx="8441422" cy="1402732"/>
            </a:xfrm>
          </p:grpSpPr>
          <p:sp>
            <p:nvSpPr>
              <p:cNvPr id="304" name="Google Shape;304;p28"/>
              <p:cNvSpPr/>
              <p:nvPr/>
            </p:nvSpPr>
            <p:spPr>
              <a:xfrm>
                <a:off x="524811" y="-71085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8761045" y="10504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8"/>
              <p:cNvSpPr/>
              <p:nvPr/>
            </p:nvSpPr>
            <p:spPr>
              <a:xfrm>
                <a:off x="8761045" y="1190876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7" name="Google Shape;307;p28"/>
            <p:cNvSpPr/>
            <p:nvPr/>
          </p:nvSpPr>
          <p:spPr>
            <a:xfrm flipH="1">
              <a:off x="5468749" y="1643750"/>
              <a:ext cx="4366950" cy="3500710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 rot="10800000" flipH="1">
              <a:off x="-690151" y="-2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Google Shape;309;p28"/>
          <p:cNvSpPr txBox="1">
            <a:spLocks noGrp="1"/>
          </p:cNvSpPr>
          <p:nvPr>
            <p:ph type="title"/>
          </p:nvPr>
        </p:nvSpPr>
        <p:spPr>
          <a:xfrm>
            <a:off x="6234875" y="2305150"/>
            <a:ext cx="21951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0" name="Google Shape;310;p28"/>
          <p:cNvSpPr txBox="1">
            <a:spLocks noGrp="1"/>
          </p:cNvSpPr>
          <p:nvPr>
            <p:ph type="title" idx="2" hasCustomPrompt="1"/>
          </p:nvPr>
        </p:nvSpPr>
        <p:spPr>
          <a:xfrm>
            <a:off x="6522300" y="1491425"/>
            <a:ext cx="1907700" cy="9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28"/>
          <p:cNvSpPr txBox="1">
            <a:spLocks noGrp="1"/>
          </p:cNvSpPr>
          <p:nvPr>
            <p:ph type="subTitle" idx="1"/>
          </p:nvPr>
        </p:nvSpPr>
        <p:spPr>
          <a:xfrm>
            <a:off x="5992475" y="3174450"/>
            <a:ext cx="2437500" cy="9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flipH="1">
            <a:off x="-491485" y="2982222"/>
            <a:ext cx="6327283" cy="2528370"/>
          </a:xfrm>
          <a:custGeom>
            <a:avLst/>
            <a:gdLst/>
            <a:ahLst/>
            <a:cxnLst/>
            <a:rect l="l" t="t" r="r" b="b"/>
            <a:pathLst>
              <a:path w="38804" h="15506" extrusionOk="0">
                <a:moveTo>
                  <a:pt x="18372" y="1"/>
                </a:moveTo>
                <a:cubicBezTo>
                  <a:pt x="15851" y="1"/>
                  <a:pt x="13315" y="1007"/>
                  <a:pt x="11592" y="2856"/>
                </a:cubicBezTo>
                <a:cubicBezTo>
                  <a:pt x="10378" y="4162"/>
                  <a:pt x="9486" y="5874"/>
                  <a:pt x="7880" y="6653"/>
                </a:cubicBezTo>
                <a:cubicBezTo>
                  <a:pt x="6924" y="7115"/>
                  <a:pt x="5829" y="7184"/>
                  <a:pt x="4811" y="7500"/>
                </a:cubicBezTo>
                <a:cubicBezTo>
                  <a:pt x="3205" y="8000"/>
                  <a:pt x="1810" y="9143"/>
                  <a:pt x="1008" y="10620"/>
                </a:cubicBezTo>
                <a:cubicBezTo>
                  <a:pt x="204" y="12096"/>
                  <a:pt x="0" y="13889"/>
                  <a:pt x="457" y="15505"/>
                </a:cubicBezTo>
                <a:lnTo>
                  <a:pt x="37742" y="15244"/>
                </a:lnTo>
                <a:cubicBezTo>
                  <a:pt x="37753" y="15310"/>
                  <a:pt x="37792" y="15337"/>
                  <a:pt x="37844" y="15337"/>
                </a:cubicBezTo>
                <a:cubicBezTo>
                  <a:pt x="37956" y="15337"/>
                  <a:pt x="38124" y="15208"/>
                  <a:pt x="38171" y="15070"/>
                </a:cubicBezTo>
                <a:cubicBezTo>
                  <a:pt x="38804" y="13270"/>
                  <a:pt x="38259" y="11229"/>
                  <a:pt x="37238" y="9619"/>
                </a:cubicBezTo>
                <a:cubicBezTo>
                  <a:pt x="36589" y="8595"/>
                  <a:pt x="35707" y="7663"/>
                  <a:pt x="34575" y="7228"/>
                </a:cubicBezTo>
                <a:cubicBezTo>
                  <a:pt x="33829" y="6942"/>
                  <a:pt x="33017" y="6887"/>
                  <a:pt x="32227" y="6744"/>
                </a:cubicBezTo>
                <a:cubicBezTo>
                  <a:pt x="31046" y="6534"/>
                  <a:pt x="29900" y="6125"/>
                  <a:pt x="28852" y="5540"/>
                </a:cubicBezTo>
                <a:cubicBezTo>
                  <a:pt x="26453" y="4203"/>
                  <a:pt x="24613" y="1978"/>
                  <a:pt x="22125" y="815"/>
                </a:cubicBezTo>
                <a:cubicBezTo>
                  <a:pt x="20952" y="265"/>
                  <a:pt x="19664" y="1"/>
                  <a:pt x="183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0" y="0"/>
            <a:ext cx="9137824" cy="5133101"/>
            <a:chOff x="0" y="0"/>
            <a:chExt cx="9137824" cy="5133101"/>
          </a:xfrm>
        </p:grpSpPr>
        <p:sp>
          <p:nvSpPr>
            <p:cNvPr id="25" name="Google Shape;25;p3"/>
            <p:cNvSpPr/>
            <p:nvPr/>
          </p:nvSpPr>
          <p:spPr>
            <a:xfrm rot="10800000">
              <a:off x="7722839" y="4042618"/>
              <a:ext cx="1414985" cy="1090482"/>
            </a:xfrm>
            <a:custGeom>
              <a:avLst/>
              <a:gdLst/>
              <a:ahLst/>
              <a:cxnLst/>
              <a:rect l="l" t="t" r="r" b="b"/>
              <a:pathLst>
                <a:path w="50612" h="39005" extrusionOk="0">
                  <a:moveTo>
                    <a:pt x="0" y="1"/>
                  </a:moveTo>
                  <a:lnTo>
                    <a:pt x="0" y="38373"/>
                  </a:lnTo>
                  <a:cubicBezTo>
                    <a:pt x="2481" y="38795"/>
                    <a:pt x="4983" y="39004"/>
                    <a:pt x="7479" y="39004"/>
                  </a:cubicBezTo>
                  <a:cubicBezTo>
                    <a:pt x="18546" y="39004"/>
                    <a:pt x="29478" y="34879"/>
                    <a:pt x="37820" y="26821"/>
                  </a:cubicBezTo>
                  <a:cubicBezTo>
                    <a:pt x="46532" y="18405"/>
                    <a:pt x="50612" y="7535"/>
                    <a:pt x="48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10800000">
              <a:off x="0" y="0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27;p3"/>
            <p:cNvGrpSpPr/>
            <p:nvPr/>
          </p:nvGrpSpPr>
          <p:grpSpPr>
            <a:xfrm>
              <a:off x="1795905" y="186181"/>
              <a:ext cx="6030168" cy="4556029"/>
              <a:chOff x="1795905" y="186181"/>
              <a:chExt cx="6030168" cy="4556029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2827650" y="827400"/>
                <a:ext cx="3488700" cy="348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 rot="5470684">
                <a:off x="7513653" y="180465"/>
                <a:ext cx="209940" cy="225978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 rot="5470737">
                <a:off x="7460032" y="4376313"/>
                <a:ext cx="369367" cy="35519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 rot="9507153">
                <a:off x="1827046" y="1574774"/>
                <a:ext cx="219888" cy="211463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" name="Google Shape;32;p3"/>
          <p:cNvSpPr txBox="1">
            <a:spLocks noGrp="1"/>
          </p:cNvSpPr>
          <p:nvPr>
            <p:ph type="title" hasCustomPrompt="1"/>
          </p:nvPr>
        </p:nvSpPr>
        <p:spPr>
          <a:xfrm>
            <a:off x="3618150" y="1339025"/>
            <a:ext cx="1907700" cy="9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/>
          </p:nvPr>
        </p:nvSpPr>
        <p:spPr>
          <a:xfrm>
            <a:off x="1408350" y="2166830"/>
            <a:ext cx="63273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3134250" y="3075100"/>
            <a:ext cx="28755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TITLE_AND_DESCRIPTION_1_1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/>
          <p:nvPr/>
        </p:nvSpPr>
        <p:spPr>
          <a:xfrm rot="10800000">
            <a:off x="2746708" y="-236896"/>
            <a:ext cx="6324992" cy="5617287"/>
          </a:xfrm>
          <a:custGeom>
            <a:avLst/>
            <a:gdLst/>
            <a:ahLst/>
            <a:cxnLst/>
            <a:rect l="l" t="t" r="r" b="b"/>
            <a:pathLst>
              <a:path w="13583" h="12063" extrusionOk="0">
                <a:moveTo>
                  <a:pt x="5144" y="1"/>
                </a:moveTo>
                <a:cubicBezTo>
                  <a:pt x="4965" y="1"/>
                  <a:pt x="4788" y="15"/>
                  <a:pt x="4614" y="42"/>
                </a:cubicBezTo>
                <a:cubicBezTo>
                  <a:pt x="3179" y="267"/>
                  <a:pt x="2097" y="1206"/>
                  <a:pt x="1028" y="2110"/>
                </a:cubicBezTo>
                <a:cubicBezTo>
                  <a:pt x="718" y="2369"/>
                  <a:pt x="358" y="2611"/>
                  <a:pt x="1" y="2856"/>
                </a:cubicBezTo>
                <a:lnTo>
                  <a:pt x="1" y="12063"/>
                </a:lnTo>
                <a:lnTo>
                  <a:pt x="4213" y="12063"/>
                </a:lnTo>
                <a:cubicBezTo>
                  <a:pt x="4399" y="11297"/>
                  <a:pt x="4787" y="10607"/>
                  <a:pt x="5424" y="10147"/>
                </a:cubicBezTo>
                <a:cubicBezTo>
                  <a:pt x="6502" y="9357"/>
                  <a:pt x="7956" y="9436"/>
                  <a:pt x="9289" y="9361"/>
                </a:cubicBezTo>
                <a:cubicBezTo>
                  <a:pt x="10432" y="9296"/>
                  <a:pt x="11633" y="9058"/>
                  <a:pt x="12470" y="8275"/>
                </a:cubicBezTo>
                <a:cubicBezTo>
                  <a:pt x="13307" y="7496"/>
                  <a:pt x="13582" y="6034"/>
                  <a:pt x="12783" y="5217"/>
                </a:cubicBezTo>
                <a:cubicBezTo>
                  <a:pt x="11722" y="4135"/>
                  <a:pt x="9616" y="4775"/>
                  <a:pt x="8636" y="3621"/>
                </a:cubicBezTo>
                <a:cubicBezTo>
                  <a:pt x="8115" y="3013"/>
                  <a:pt x="8122" y="2118"/>
                  <a:pt x="7755" y="1407"/>
                </a:cubicBezTo>
                <a:cubicBezTo>
                  <a:pt x="7277" y="481"/>
                  <a:pt x="6199" y="1"/>
                  <a:pt x="51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9"/>
          <p:cNvSpPr/>
          <p:nvPr/>
        </p:nvSpPr>
        <p:spPr>
          <a:xfrm rot="-5400000" flipH="1">
            <a:off x="-440841" y="240434"/>
            <a:ext cx="2978896" cy="2295737"/>
          </a:xfrm>
          <a:custGeom>
            <a:avLst/>
            <a:gdLst/>
            <a:ahLst/>
            <a:cxnLst/>
            <a:rect l="l" t="t" r="r" b="b"/>
            <a:pathLst>
              <a:path w="50612" h="39005" extrusionOk="0">
                <a:moveTo>
                  <a:pt x="0" y="1"/>
                </a:moveTo>
                <a:lnTo>
                  <a:pt x="0" y="38373"/>
                </a:lnTo>
                <a:cubicBezTo>
                  <a:pt x="2481" y="38795"/>
                  <a:pt x="4983" y="39004"/>
                  <a:pt x="7479" y="39004"/>
                </a:cubicBezTo>
                <a:cubicBezTo>
                  <a:pt x="18546" y="39004"/>
                  <a:pt x="29478" y="34879"/>
                  <a:pt x="37820" y="26821"/>
                </a:cubicBezTo>
                <a:cubicBezTo>
                  <a:pt x="46532" y="18405"/>
                  <a:pt x="50612" y="7535"/>
                  <a:pt x="4843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9"/>
          <p:cNvSpPr txBox="1">
            <a:spLocks noGrp="1"/>
          </p:cNvSpPr>
          <p:nvPr>
            <p:ph type="title"/>
          </p:nvPr>
        </p:nvSpPr>
        <p:spPr>
          <a:xfrm>
            <a:off x="4893725" y="2655950"/>
            <a:ext cx="3079500" cy="56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16" name="Google Shape;316;p29"/>
          <p:cNvSpPr txBox="1">
            <a:spLocks noGrp="1"/>
          </p:cNvSpPr>
          <p:nvPr>
            <p:ph type="subTitle" idx="1"/>
          </p:nvPr>
        </p:nvSpPr>
        <p:spPr>
          <a:xfrm>
            <a:off x="5088500" y="3414975"/>
            <a:ext cx="288480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7" name="Google Shape;317;p29"/>
          <p:cNvSpPr txBox="1">
            <a:spLocks noGrp="1"/>
          </p:cNvSpPr>
          <p:nvPr>
            <p:ph type="title" idx="2" hasCustomPrompt="1"/>
          </p:nvPr>
        </p:nvSpPr>
        <p:spPr>
          <a:xfrm>
            <a:off x="5740100" y="1047025"/>
            <a:ext cx="2233200" cy="16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8" name="Google Shape;318;p29"/>
          <p:cNvSpPr/>
          <p:nvPr/>
        </p:nvSpPr>
        <p:spPr>
          <a:xfrm rot="10800000" flipH="1">
            <a:off x="3" y="3790806"/>
            <a:ext cx="1755224" cy="1352693"/>
          </a:xfrm>
          <a:custGeom>
            <a:avLst/>
            <a:gdLst/>
            <a:ahLst/>
            <a:cxnLst/>
            <a:rect l="l" t="t" r="r" b="b"/>
            <a:pathLst>
              <a:path w="50612" h="39005" extrusionOk="0">
                <a:moveTo>
                  <a:pt x="0" y="1"/>
                </a:moveTo>
                <a:lnTo>
                  <a:pt x="0" y="38373"/>
                </a:lnTo>
                <a:cubicBezTo>
                  <a:pt x="2481" y="38795"/>
                  <a:pt x="4983" y="39004"/>
                  <a:pt x="7479" y="39004"/>
                </a:cubicBezTo>
                <a:cubicBezTo>
                  <a:pt x="18546" y="39004"/>
                  <a:pt x="29478" y="34879"/>
                  <a:pt x="37820" y="26821"/>
                </a:cubicBezTo>
                <a:cubicBezTo>
                  <a:pt x="46532" y="18405"/>
                  <a:pt x="50612" y="7535"/>
                  <a:pt x="484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9"/>
          <p:cNvSpPr/>
          <p:nvPr/>
        </p:nvSpPr>
        <p:spPr>
          <a:xfrm rot="5470684">
            <a:off x="4064003" y="370490"/>
            <a:ext cx="209940" cy="225978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9"/>
          <p:cNvSpPr/>
          <p:nvPr/>
        </p:nvSpPr>
        <p:spPr>
          <a:xfrm rot="5470737">
            <a:off x="3818032" y="4420676"/>
            <a:ext cx="369367" cy="355190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"/>
          <p:cNvSpPr/>
          <p:nvPr/>
        </p:nvSpPr>
        <p:spPr>
          <a:xfrm rot="9507153">
            <a:off x="1258996" y="552274"/>
            <a:ext cx="219888" cy="211463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TITLE_AND_BODY_1_2_1_1_1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30"/>
          <p:cNvGrpSpPr/>
          <p:nvPr/>
        </p:nvGrpSpPr>
        <p:grpSpPr>
          <a:xfrm>
            <a:off x="-690151" y="-2"/>
            <a:ext cx="12033801" cy="5392337"/>
            <a:chOff x="-690151" y="-2"/>
            <a:chExt cx="12033801" cy="5392337"/>
          </a:xfrm>
        </p:grpSpPr>
        <p:sp>
          <p:nvSpPr>
            <p:cNvPr id="324" name="Google Shape;324;p30"/>
            <p:cNvSpPr/>
            <p:nvPr/>
          </p:nvSpPr>
          <p:spPr>
            <a:xfrm flipH="1">
              <a:off x="-68" y="2960000"/>
              <a:ext cx="3194593" cy="2183549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5" name="Google Shape;325;p30"/>
            <p:cNvGrpSpPr/>
            <p:nvPr/>
          </p:nvGrpSpPr>
          <p:grpSpPr>
            <a:xfrm>
              <a:off x="524811" y="1775715"/>
              <a:ext cx="8441422" cy="1402732"/>
              <a:chOff x="524811" y="-71085"/>
              <a:chExt cx="8441422" cy="1402732"/>
            </a:xfrm>
          </p:grpSpPr>
          <p:sp>
            <p:nvSpPr>
              <p:cNvPr id="326" name="Google Shape;326;p30"/>
              <p:cNvSpPr/>
              <p:nvPr/>
            </p:nvSpPr>
            <p:spPr>
              <a:xfrm>
                <a:off x="524811" y="-71085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0"/>
              <p:cNvSpPr/>
              <p:nvPr/>
            </p:nvSpPr>
            <p:spPr>
              <a:xfrm>
                <a:off x="8761045" y="10504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0"/>
              <p:cNvSpPr/>
              <p:nvPr/>
            </p:nvSpPr>
            <p:spPr>
              <a:xfrm>
                <a:off x="8761045" y="1190876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9" name="Google Shape;329;p30"/>
            <p:cNvSpPr/>
            <p:nvPr/>
          </p:nvSpPr>
          <p:spPr>
            <a:xfrm flipH="1">
              <a:off x="6976699" y="1891625"/>
              <a:ext cx="4366950" cy="3500710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 rot="10800000" flipH="1">
              <a:off x="-690151" y="-2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30"/>
          <p:cNvSpPr txBox="1">
            <a:spLocks noGrp="1"/>
          </p:cNvSpPr>
          <p:nvPr>
            <p:ph type="title"/>
          </p:nvPr>
        </p:nvSpPr>
        <p:spPr>
          <a:xfrm>
            <a:off x="1408350" y="1390742"/>
            <a:ext cx="63273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2" name="Google Shape;332;p30"/>
          <p:cNvSpPr txBox="1">
            <a:spLocks noGrp="1"/>
          </p:cNvSpPr>
          <p:nvPr>
            <p:ph type="title" idx="2" hasCustomPrompt="1"/>
          </p:nvPr>
        </p:nvSpPr>
        <p:spPr>
          <a:xfrm>
            <a:off x="3618150" y="577025"/>
            <a:ext cx="1907700" cy="9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3" name="Google Shape;333;p30"/>
          <p:cNvSpPr txBox="1">
            <a:spLocks noGrp="1"/>
          </p:cNvSpPr>
          <p:nvPr>
            <p:ph type="subTitle" idx="1"/>
          </p:nvPr>
        </p:nvSpPr>
        <p:spPr>
          <a:xfrm>
            <a:off x="1361850" y="2260046"/>
            <a:ext cx="64203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1_3_1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32"/>
          <p:cNvGrpSpPr/>
          <p:nvPr/>
        </p:nvGrpSpPr>
        <p:grpSpPr>
          <a:xfrm>
            <a:off x="-152410" y="0"/>
            <a:ext cx="9338910" cy="5221448"/>
            <a:chOff x="-152410" y="0"/>
            <a:chExt cx="9338910" cy="5221448"/>
          </a:xfrm>
        </p:grpSpPr>
        <p:sp>
          <p:nvSpPr>
            <p:cNvPr id="347" name="Google Shape;347;p32"/>
            <p:cNvSpPr/>
            <p:nvPr/>
          </p:nvSpPr>
          <p:spPr>
            <a:xfrm rot="10800000" flipH="1">
              <a:off x="-152410" y="3991667"/>
              <a:ext cx="1579980" cy="1217639"/>
            </a:xfrm>
            <a:custGeom>
              <a:avLst/>
              <a:gdLst/>
              <a:ahLst/>
              <a:cxnLst/>
              <a:rect l="l" t="t" r="r" b="b"/>
              <a:pathLst>
                <a:path w="50612" h="39005" extrusionOk="0">
                  <a:moveTo>
                    <a:pt x="0" y="1"/>
                  </a:moveTo>
                  <a:lnTo>
                    <a:pt x="0" y="38373"/>
                  </a:lnTo>
                  <a:cubicBezTo>
                    <a:pt x="2481" y="38795"/>
                    <a:pt x="4983" y="39004"/>
                    <a:pt x="7479" y="39004"/>
                  </a:cubicBezTo>
                  <a:cubicBezTo>
                    <a:pt x="18546" y="39004"/>
                    <a:pt x="29478" y="34879"/>
                    <a:pt x="37820" y="26821"/>
                  </a:cubicBezTo>
                  <a:cubicBezTo>
                    <a:pt x="46532" y="18405"/>
                    <a:pt x="50612" y="7535"/>
                    <a:pt x="48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8" name="Google Shape;348;p32"/>
            <p:cNvGrpSpPr/>
            <p:nvPr/>
          </p:nvGrpSpPr>
          <p:grpSpPr>
            <a:xfrm>
              <a:off x="524811" y="1775715"/>
              <a:ext cx="8661689" cy="3445733"/>
              <a:chOff x="524811" y="1775715"/>
              <a:chExt cx="8661689" cy="3445733"/>
            </a:xfrm>
          </p:grpSpPr>
          <p:sp>
            <p:nvSpPr>
              <p:cNvPr id="349" name="Google Shape;349;p32"/>
              <p:cNvSpPr/>
              <p:nvPr/>
            </p:nvSpPr>
            <p:spPr>
              <a:xfrm flipH="1">
                <a:off x="5389067" y="1848905"/>
                <a:ext cx="3797433" cy="3372543"/>
              </a:xfrm>
              <a:custGeom>
                <a:avLst/>
                <a:gdLst/>
                <a:ahLst/>
                <a:cxnLst/>
                <a:rect l="l" t="t" r="r" b="b"/>
                <a:pathLst>
                  <a:path w="13583" h="12063" extrusionOk="0">
                    <a:moveTo>
                      <a:pt x="5144" y="1"/>
                    </a:moveTo>
                    <a:cubicBezTo>
                      <a:pt x="4965" y="1"/>
                      <a:pt x="4788" y="15"/>
                      <a:pt x="4614" y="42"/>
                    </a:cubicBezTo>
                    <a:cubicBezTo>
                      <a:pt x="3179" y="267"/>
                      <a:pt x="2097" y="1206"/>
                      <a:pt x="1028" y="2110"/>
                    </a:cubicBezTo>
                    <a:cubicBezTo>
                      <a:pt x="718" y="2369"/>
                      <a:pt x="358" y="2611"/>
                      <a:pt x="1" y="2856"/>
                    </a:cubicBezTo>
                    <a:lnTo>
                      <a:pt x="1" y="12063"/>
                    </a:lnTo>
                    <a:lnTo>
                      <a:pt x="4213" y="12063"/>
                    </a:lnTo>
                    <a:cubicBezTo>
                      <a:pt x="4399" y="11297"/>
                      <a:pt x="4787" y="10607"/>
                      <a:pt x="5424" y="10147"/>
                    </a:cubicBezTo>
                    <a:cubicBezTo>
                      <a:pt x="6502" y="9357"/>
                      <a:pt x="7956" y="9436"/>
                      <a:pt x="9289" y="9361"/>
                    </a:cubicBezTo>
                    <a:cubicBezTo>
                      <a:pt x="10432" y="9296"/>
                      <a:pt x="11633" y="9058"/>
                      <a:pt x="12470" y="8275"/>
                    </a:cubicBezTo>
                    <a:cubicBezTo>
                      <a:pt x="13307" y="7496"/>
                      <a:pt x="13582" y="6034"/>
                      <a:pt x="12783" y="5217"/>
                    </a:cubicBezTo>
                    <a:cubicBezTo>
                      <a:pt x="11722" y="4135"/>
                      <a:pt x="9616" y="4775"/>
                      <a:pt x="8636" y="3621"/>
                    </a:cubicBezTo>
                    <a:cubicBezTo>
                      <a:pt x="8115" y="3013"/>
                      <a:pt x="8122" y="2118"/>
                      <a:pt x="7755" y="1407"/>
                    </a:cubicBezTo>
                    <a:cubicBezTo>
                      <a:pt x="7277" y="481"/>
                      <a:pt x="6199" y="1"/>
                      <a:pt x="5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524811" y="1775715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1" name="Google Shape;351;p32"/>
            <p:cNvSpPr/>
            <p:nvPr/>
          </p:nvSpPr>
          <p:spPr>
            <a:xfrm>
              <a:off x="4655007" y="0"/>
              <a:ext cx="4130762" cy="644602"/>
            </a:xfrm>
            <a:custGeom>
              <a:avLst/>
              <a:gdLst/>
              <a:ahLst/>
              <a:cxnLst/>
              <a:rect l="l" t="t" r="r" b="b"/>
              <a:pathLst>
                <a:path w="18507" h="2888" extrusionOk="0">
                  <a:moveTo>
                    <a:pt x="1" y="1"/>
                  </a:moveTo>
                  <a:cubicBezTo>
                    <a:pt x="437" y="831"/>
                    <a:pt x="1083" y="1549"/>
                    <a:pt x="1872" y="2053"/>
                  </a:cubicBezTo>
                  <a:cubicBezTo>
                    <a:pt x="2736" y="2601"/>
                    <a:pt x="3760" y="2887"/>
                    <a:pt x="4782" y="2887"/>
                  </a:cubicBezTo>
                  <a:cubicBezTo>
                    <a:pt x="5270" y="2887"/>
                    <a:pt x="5757" y="2822"/>
                    <a:pt x="6227" y="2689"/>
                  </a:cubicBezTo>
                  <a:cubicBezTo>
                    <a:pt x="7227" y="2403"/>
                    <a:pt x="8146" y="1832"/>
                    <a:pt x="9177" y="1682"/>
                  </a:cubicBezTo>
                  <a:cubicBezTo>
                    <a:pt x="9376" y="1653"/>
                    <a:pt x="9575" y="1640"/>
                    <a:pt x="9773" y="1640"/>
                  </a:cubicBezTo>
                  <a:cubicBezTo>
                    <a:pt x="11106" y="1640"/>
                    <a:pt x="12423" y="2218"/>
                    <a:pt x="13773" y="2298"/>
                  </a:cubicBezTo>
                  <a:cubicBezTo>
                    <a:pt x="13869" y="2304"/>
                    <a:pt x="13964" y="2306"/>
                    <a:pt x="14059" y="2306"/>
                  </a:cubicBezTo>
                  <a:cubicBezTo>
                    <a:pt x="15793" y="2306"/>
                    <a:pt x="17467" y="1382"/>
                    <a:pt x="18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32"/>
          <p:cNvSpPr txBox="1">
            <a:spLocks noGrp="1"/>
          </p:cNvSpPr>
          <p:nvPr>
            <p:ph type="subTitle" idx="1"/>
          </p:nvPr>
        </p:nvSpPr>
        <p:spPr>
          <a:xfrm>
            <a:off x="713850" y="2096550"/>
            <a:ext cx="1284000" cy="83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3" name="Google Shape;353;p32"/>
          <p:cNvSpPr txBox="1">
            <a:spLocks noGrp="1"/>
          </p:cNvSpPr>
          <p:nvPr>
            <p:ph type="body" idx="2"/>
          </p:nvPr>
        </p:nvSpPr>
        <p:spPr>
          <a:xfrm>
            <a:off x="713850" y="2930550"/>
            <a:ext cx="3160800" cy="10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32"/>
          <p:cNvSpPr txBox="1">
            <a:spLocks noGrp="1"/>
          </p:cNvSpPr>
          <p:nvPr>
            <p:ph type="title"/>
          </p:nvPr>
        </p:nvSpPr>
        <p:spPr>
          <a:xfrm>
            <a:off x="7138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BODY_2_1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 txBox="1">
            <a:spLocks noGrp="1"/>
          </p:cNvSpPr>
          <p:nvPr>
            <p:ph type="body" idx="1"/>
          </p:nvPr>
        </p:nvSpPr>
        <p:spPr>
          <a:xfrm>
            <a:off x="713850" y="1107450"/>
            <a:ext cx="7913700" cy="3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800"/>
              <a:buFont typeface="Lexend Deca"/>
              <a:buChar char="●"/>
              <a:defRPr sz="125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400"/>
              <a:buFont typeface="Arial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E0E0E"/>
              </a:buClr>
              <a:buSzPts val="1400"/>
              <a:buFont typeface="Arial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E0E0E"/>
              </a:buClr>
              <a:buSzPts val="1400"/>
              <a:buFont typeface="Arial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E0E0E"/>
              </a:buClr>
              <a:buSzPts val="1400"/>
              <a:buFont typeface="Arial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E0E0E"/>
              </a:buClr>
              <a:buSzPts val="1400"/>
              <a:buFont typeface="Arial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E0E0E"/>
              </a:buClr>
              <a:buSzPts val="1400"/>
              <a:buFont typeface="Arial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E0E0E"/>
              </a:buClr>
              <a:buSzPts val="1400"/>
              <a:buFont typeface="Arial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E0E0E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368" name="Google Shape;368;p34"/>
          <p:cNvSpPr txBox="1">
            <a:spLocks noGrp="1"/>
          </p:cNvSpPr>
          <p:nvPr>
            <p:ph type="title"/>
          </p:nvPr>
        </p:nvSpPr>
        <p:spPr>
          <a:xfrm>
            <a:off x="7138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69" name="Google Shape;369;p34"/>
          <p:cNvGrpSpPr/>
          <p:nvPr/>
        </p:nvGrpSpPr>
        <p:grpSpPr>
          <a:xfrm>
            <a:off x="-2903425" y="0"/>
            <a:ext cx="12047388" cy="7827050"/>
            <a:chOff x="-2903425" y="0"/>
            <a:chExt cx="12047388" cy="7827050"/>
          </a:xfrm>
        </p:grpSpPr>
        <p:sp>
          <p:nvSpPr>
            <p:cNvPr id="370" name="Google Shape;370;p34"/>
            <p:cNvSpPr/>
            <p:nvPr/>
          </p:nvSpPr>
          <p:spPr>
            <a:xfrm rot="10800000">
              <a:off x="0" y="0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-25" y="4272475"/>
              <a:ext cx="9143989" cy="860614"/>
            </a:xfrm>
            <a:custGeom>
              <a:avLst/>
              <a:gdLst/>
              <a:ahLst/>
              <a:cxnLst/>
              <a:rect l="l" t="t" r="r" b="b"/>
              <a:pathLst>
                <a:path w="69963" h="11820" extrusionOk="0">
                  <a:moveTo>
                    <a:pt x="1" y="0"/>
                  </a:moveTo>
                  <a:lnTo>
                    <a:pt x="1" y="11820"/>
                  </a:lnTo>
                  <a:lnTo>
                    <a:pt x="69962" y="11820"/>
                  </a:lnTo>
                  <a:lnTo>
                    <a:pt x="69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 rot="3600660">
              <a:off x="-2291381" y="3870094"/>
              <a:ext cx="3344912" cy="3344912"/>
            </a:xfrm>
            <a:prstGeom prst="blockArc">
              <a:avLst>
                <a:gd name="adj1" fmla="val 10800000"/>
                <a:gd name="adj2" fmla="val 1513511"/>
                <a:gd name="adj3" fmla="val 191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34"/>
          <p:cNvSpPr/>
          <p:nvPr/>
        </p:nvSpPr>
        <p:spPr>
          <a:xfrm>
            <a:off x="6056916" y="2983037"/>
            <a:ext cx="3160735" cy="2160406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35"/>
          <p:cNvGrpSpPr/>
          <p:nvPr/>
        </p:nvGrpSpPr>
        <p:grpSpPr>
          <a:xfrm>
            <a:off x="-246502" y="44875"/>
            <a:ext cx="9390546" cy="5143162"/>
            <a:chOff x="-246502" y="44875"/>
            <a:chExt cx="9390546" cy="5143162"/>
          </a:xfrm>
        </p:grpSpPr>
        <p:sp>
          <p:nvSpPr>
            <p:cNvPr id="376" name="Google Shape;376;p35"/>
            <p:cNvSpPr/>
            <p:nvPr/>
          </p:nvSpPr>
          <p:spPr>
            <a:xfrm rot="-5400000" flipH="1">
              <a:off x="77977" y="-279603"/>
              <a:ext cx="5143144" cy="5792100"/>
            </a:xfrm>
            <a:custGeom>
              <a:avLst/>
              <a:gdLst/>
              <a:ahLst/>
              <a:cxnLst/>
              <a:rect l="l" t="t" r="r" b="b"/>
              <a:pathLst>
                <a:path w="39212" h="36986" extrusionOk="0">
                  <a:moveTo>
                    <a:pt x="6787" y="1"/>
                  </a:moveTo>
                  <a:cubicBezTo>
                    <a:pt x="6305" y="2741"/>
                    <a:pt x="6839" y="5663"/>
                    <a:pt x="8309" y="8028"/>
                  </a:cubicBezTo>
                  <a:cubicBezTo>
                    <a:pt x="9017" y="9164"/>
                    <a:pt x="9935" y="10198"/>
                    <a:pt x="10350" y="11474"/>
                  </a:cubicBezTo>
                  <a:cubicBezTo>
                    <a:pt x="11278" y="14342"/>
                    <a:pt x="9370" y="17353"/>
                    <a:pt x="7196" y="19439"/>
                  </a:cubicBezTo>
                  <a:cubicBezTo>
                    <a:pt x="5019" y="21525"/>
                    <a:pt x="2385" y="23348"/>
                    <a:pt x="1235" y="26135"/>
                  </a:cubicBezTo>
                  <a:cubicBezTo>
                    <a:pt x="0" y="29132"/>
                    <a:pt x="933" y="32881"/>
                    <a:pt x="3430" y="34946"/>
                  </a:cubicBezTo>
                  <a:cubicBezTo>
                    <a:pt x="5159" y="36380"/>
                    <a:pt x="7464" y="36986"/>
                    <a:pt x="9714" y="36986"/>
                  </a:cubicBezTo>
                  <a:cubicBezTo>
                    <a:pt x="9771" y="36986"/>
                    <a:pt x="9827" y="36985"/>
                    <a:pt x="9884" y="36984"/>
                  </a:cubicBezTo>
                  <a:cubicBezTo>
                    <a:pt x="12187" y="36950"/>
                    <a:pt x="14439" y="36342"/>
                    <a:pt x="16627" y="35610"/>
                  </a:cubicBezTo>
                  <a:cubicBezTo>
                    <a:pt x="24844" y="32875"/>
                    <a:pt x="32397" y="28469"/>
                    <a:pt x="39212" y="23086"/>
                  </a:cubicBezTo>
                  <a:lnTo>
                    <a:pt x="392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7" name="Google Shape;377;p35"/>
            <p:cNvGrpSpPr/>
            <p:nvPr/>
          </p:nvGrpSpPr>
          <p:grpSpPr>
            <a:xfrm rot="-5400000" flipH="1">
              <a:off x="8363971" y="-185970"/>
              <a:ext cx="337407" cy="924597"/>
              <a:chOff x="8514266" y="1265155"/>
              <a:chExt cx="337407" cy="924597"/>
            </a:xfrm>
          </p:grpSpPr>
          <p:sp>
            <p:nvSpPr>
              <p:cNvPr id="378" name="Google Shape;378;p35"/>
              <p:cNvSpPr/>
              <p:nvPr/>
            </p:nvSpPr>
            <p:spPr>
              <a:xfrm>
                <a:off x="8514266" y="1265155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5"/>
              <p:cNvSpPr/>
              <p:nvPr/>
            </p:nvSpPr>
            <p:spPr>
              <a:xfrm>
                <a:off x="8514266" y="1496032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10"/>
                    </a:lnTo>
                    <a:lnTo>
                      <a:pt x="2784" y="1910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5"/>
              <p:cNvSpPr/>
              <p:nvPr/>
            </p:nvSpPr>
            <p:spPr>
              <a:xfrm>
                <a:off x="8514266" y="1727393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5"/>
              <p:cNvSpPr/>
              <p:nvPr/>
            </p:nvSpPr>
            <p:spPr>
              <a:xfrm>
                <a:off x="8514266" y="1958270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2" name="Google Shape;382;p35"/>
            <p:cNvSpPr/>
            <p:nvPr/>
          </p:nvSpPr>
          <p:spPr>
            <a:xfrm rot="-5400000" flipH="1">
              <a:off x="-946474" y="3790475"/>
              <a:ext cx="2242956" cy="350011"/>
            </a:xfrm>
            <a:custGeom>
              <a:avLst/>
              <a:gdLst/>
              <a:ahLst/>
              <a:cxnLst/>
              <a:rect l="l" t="t" r="r" b="b"/>
              <a:pathLst>
                <a:path w="18507" h="2888" extrusionOk="0">
                  <a:moveTo>
                    <a:pt x="1" y="1"/>
                  </a:moveTo>
                  <a:cubicBezTo>
                    <a:pt x="437" y="831"/>
                    <a:pt x="1083" y="1549"/>
                    <a:pt x="1872" y="2053"/>
                  </a:cubicBezTo>
                  <a:cubicBezTo>
                    <a:pt x="2736" y="2601"/>
                    <a:pt x="3760" y="2887"/>
                    <a:pt x="4782" y="2887"/>
                  </a:cubicBezTo>
                  <a:cubicBezTo>
                    <a:pt x="5270" y="2887"/>
                    <a:pt x="5757" y="2822"/>
                    <a:pt x="6227" y="2689"/>
                  </a:cubicBezTo>
                  <a:cubicBezTo>
                    <a:pt x="7227" y="2403"/>
                    <a:pt x="8146" y="1832"/>
                    <a:pt x="9177" y="1682"/>
                  </a:cubicBezTo>
                  <a:cubicBezTo>
                    <a:pt x="9376" y="1653"/>
                    <a:pt x="9575" y="1640"/>
                    <a:pt x="9773" y="1640"/>
                  </a:cubicBezTo>
                  <a:cubicBezTo>
                    <a:pt x="11106" y="1640"/>
                    <a:pt x="12423" y="2218"/>
                    <a:pt x="13773" y="2298"/>
                  </a:cubicBezTo>
                  <a:cubicBezTo>
                    <a:pt x="13869" y="2304"/>
                    <a:pt x="13964" y="2306"/>
                    <a:pt x="14059" y="2306"/>
                  </a:cubicBezTo>
                  <a:cubicBezTo>
                    <a:pt x="15793" y="2306"/>
                    <a:pt x="17467" y="1382"/>
                    <a:pt x="18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 rot="10800000">
              <a:off x="5366582" y="3823238"/>
              <a:ext cx="3777462" cy="1364799"/>
            </a:xfrm>
            <a:custGeom>
              <a:avLst/>
              <a:gdLst/>
              <a:ahLst/>
              <a:cxnLst/>
              <a:rect l="l" t="t" r="r" b="b"/>
              <a:pathLst>
                <a:path w="61918" h="22371" extrusionOk="0">
                  <a:moveTo>
                    <a:pt x="1" y="0"/>
                  </a:moveTo>
                  <a:lnTo>
                    <a:pt x="1" y="19582"/>
                  </a:lnTo>
                  <a:cubicBezTo>
                    <a:pt x="2348" y="19298"/>
                    <a:pt x="4561" y="19170"/>
                    <a:pt x="6829" y="19170"/>
                  </a:cubicBezTo>
                  <a:cubicBezTo>
                    <a:pt x="14097" y="19170"/>
                    <a:pt x="21932" y="20484"/>
                    <a:pt x="36559" y="22179"/>
                  </a:cubicBezTo>
                  <a:cubicBezTo>
                    <a:pt x="37673" y="22308"/>
                    <a:pt x="38754" y="22370"/>
                    <a:pt x="39802" y="22370"/>
                  </a:cubicBezTo>
                  <a:cubicBezTo>
                    <a:pt x="52890" y="22370"/>
                    <a:pt x="60749" y="12589"/>
                    <a:pt x="61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35"/>
          <p:cNvSpPr txBox="1">
            <a:spLocks noGrp="1"/>
          </p:cNvSpPr>
          <p:nvPr>
            <p:ph type="title"/>
          </p:nvPr>
        </p:nvSpPr>
        <p:spPr>
          <a:xfrm>
            <a:off x="11773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35"/>
          <p:cNvSpPr txBox="1">
            <a:spLocks noGrp="1"/>
          </p:cNvSpPr>
          <p:nvPr>
            <p:ph type="subTitle" idx="1"/>
          </p:nvPr>
        </p:nvSpPr>
        <p:spPr>
          <a:xfrm>
            <a:off x="2193150" y="1083200"/>
            <a:ext cx="4757700" cy="12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"/>
          <p:cNvSpPr/>
          <p:nvPr/>
        </p:nvSpPr>
        <p:spPr>
          <a:xfrm rot="10800000">
            <a:off x="7353624" y="-2"/>
            <a:ext cx="2290182" cy="1835829"/>
          </a:xfrm>
          <a:custGeom>
            <a:avLst/>
            <a:gdLst/>
            <a:ahLst/>
            <a:cxnLst/>
            <a:rect l="l" t="t" r="r" b="b"/>
            <a:pathLst>
              <a:path w="63047" h="50539" extrusionOk="0">
                <a:moveTo>
                  <a:pt x="12202" y="0"/>
                </a:moveTo>
                <a:cubicBezTo>
                  <a:pt x="9265" y="0"/>
                  <a:pt x="6469" y="237"/>
                  <a:pt x="3876" y="616"/>
                </a:cubicBezTo>
                <a:cubicBezTo>
                  <a:pt x="2569" y="805"/>
                  <a:pt x="1276" y="1048"/>
                  <a:pt x="1" y="1336"/>
                </a:cubicBezTo>
                <a:lnTo>
                  <a:pt x="1" y="50538"/>
                </a:lnTo>
                <a:lnTo>
                  <a:pt x="61918" y="50538"/>
                </a:lnTo>
                <a:cubicBezTo>
                  <a:pt x="63046" y="38393"/>
                  <a:pt x="57947" y="23633"/>
                  <a:pt x="45302" y="12529"/>
                </a:cubicBezTo>
                <a:cubicBezTo>
                  <a:pt x="34285" y="2850"/>
                  <a:pt x="22391" y="0"/>
                  <a:pt x="12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6"/>
          <p:cNvSpPr/>
          <p:nvPr/>
        </p:nvSpPr>
        <p:spPr>
          <a:xfrm flipH="1">
            <a:off x="5821300" y="2791197"/>
            <a:ext cx="6063998" cy="2423161"/>
          </a:xfrm>
          <a:custGeom>
            <a:avLst/>
            <a:gdLst/>
            <a:ahLst/>
            <a:cxnLst/>
            <a:rect l="l" t="t" r="r" b="b"/>
            <a:pathLst>
              <a:path w="38804" h="15506" extrusionOk="0">
                <a:moveTo>
                  <a:pt x="18372" y="1"/>
                </a:moveTo>
                <a:cubicBezTo>
                  <a:pt x="15851" y="1"/>
                  <a:pt x="13315" y="1007"/>
                  <a:pt x="11592" y="2856"/>
                </a:cubicBezTo>
                <a:cubicBezTo>
                  <a:pt x="10378" y="4162"/>
                  <a:pt x="9486" y="5874"/>
                  <a:pt x="7880" y="6653"/>
                </a:cubicBezTo>
                <a:cubicBezTo>
                  <a:pt x="6924" y="7115"/>
                  <a:pt x="5829" y="7184"/>
                  <a:pt x="4811" y="7500"/>
                </a:cubicBezTo>
                <a:cubicBezTo>
                  <a:pt x="3205" y="8000"/>
                  <a:pt x="1810" y="9143"/>
                  <a:pt x="1008" y="10620"/>
                </a:cubicBezTo>
                <a:cubicBezTo>
                  <a:pt x="204" y="12096"/>
                  <a:pt x="0" y="13889"/>
                  <a:pt x="457" y="15505"/>
                </a:cubicBezTo>
                <a:lnTo>
                  <a:pt x="37742" y="15244"/>
                </a:lnTo>
                <a:cubicBezTo>
                  <a:pt x="37753" y="15310"/>
                  <a:pt x="37792" y="15337"/>
                  <a:pt x="37844" y="15337"/>
                </a:cubicBezTo>
                <a:cubicBezTo>
                  <a:pt x="37956" y="15337"/>
                  <a:pt x="38124" y="15208"/>
                  <a:pt x="38171" y="15070"/>
                </a:cubicBezTo>
                <a:cubicBezTo>
                  <a:pt x="38804" y="13270"/>
                  <a:pt x="38259" y="11229"/>
                  <a:pt x="37238" y="9619"/>
                </a:cubicBezTo>
                <a:cubicBezTo>
                  <a:pt x="36589" y="8595"/>
                  <a:pt x="35707" y="7663"/>
                  <a:pt x="34575" y="7228"/>
                </a:cubicBezTo>
                <a:cubicBezTo>
                  <a:pt x="33829" y="6942"/>
                  <a:pt x="33017" y="6887"/>
                  <a:pt x="32227" y="6744"/>
                </a:cubicBezTo>
                <a:cubicBezTo>
                  <a:pt x="31046" y="6534"/>
                  <a:pt x="29900" y="6125"/>
                  <a:pt x="28852" y="5540"/>
                </a:cubicBezTo>
                <a:cubicBezTo>
                  <a:pt x="26453" y="4203"/>
                  <a:pt x="24613" y="1978"/>
                  <a:pt x="22125" y="815"/>
                </a:cubicBezTo>
                <a:cubicBezTo>
                  <a:pt x="20952" y="265"/>
                  <a:pt x="19664" y="1"/>
                  <a:pt x="183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6"/>
          <p:cNvSpPr/>
          <p:nvPr/>
        </p:nvSpPr>
        <p:spPr>
          <a:xfrm flipH="1">
            <a:off x="0" y="3871925"/>
            <a:ext cx="1860350" cy="1271575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6"/>
          <p:cNvSpPr/>
          <p:nvPr/>
        </p:nvSpPr>
        <p:spPr>
          <a:xfrm>
            <a:off x="271119" y="212480"/>
            <a:ext cx="595618" cy="572703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6"/>
          <p:cNvSpPr txBox="1">
            <a:spLocks noGrp="1"/>
          </p:cNvSpPr>
          <p:nvPr>
            <p:ph type="title"/>
          </p:nvPr>
        </p:nvSpPr>
        <p:spPr>
          <a:xfrm>
            <a:off x="11773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_AND_BODY_1_3_1_1_1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37"/>
          <p:cNvGrpSpPr/>
          <p:nvPr/>
        </p:nvGrpSpPr>
        <p:grpSpPr>
          <a:xfrm>
            <a:off x="-152410" y="0"/>
            <a:ext cx="9338910" cy="5221448"/>
            <a:chOff x="-152410" y="0"/>
            <a:chExt cx="9338910" cy="5221448"/>
          </a:xfrm>
        </p:grpSpPr>
        <p:sp>
          <p:nvSpPr>
            <p:cNvPr id="394" name="Google Shape;394;p37"/>
            <p:cNvSpPr/>
            <p:nvPr/>
          </p:nvSpPr>
          <p:spPr>
            <a:xfrm rot="10800000" flipH="1">
              <a:off x="-152410" y="3991667"/>
              <a:ext cx="1579980" cy="1217639"/>
            </a:xfrm>
            <a:custGeom>
              <a:avLst/>
              <a:gdLst/>
              <a:ahLst/>
              <a:cxnLst/>
              <a:rect l="l" t="t" r="r" b="b"/>
              <a:pathLst>
                <a:path w="50612" h="39005" extrusionOk="0">
                  <a:moveTo>
                    <a:pt x="0" y="1"/>
                  </a:moveTo>
                  <a:lnTo>
                    <a:pt x="0" y="38373"/>
                  </a:lnTo>
                  <a:cubicBezTo>
                    <a:pt x="2481" y="38795"/>
                    <a:pt x="4983" y="39004"/>
                    <a:pt x="7479" y="39004"/>
                  </a:cubicBezTo>
                  <a:cubicBezTo>
                    <a:pt x="18546" y="39004"/>
                    <a:pt x="29478" y="34879"/>
                    <a:pt x="37820" y="26821"/>
                  </a:cubicBezTo>
                  <a:cubicBezTo>
                    <a:pt x="46532" y="18405"/>
                    <a:pt x="50612" y="7535"/>
                    <a:pt x="48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5" name="Google Shape;395;p37"/>
            <p:cNvGrpSpPr/>
            <p:nvPr/>
          </p:nvGrpSpPr>
          <p:grpSpPr>
            <a:xfrm>
              <a:off x="5389067" y="959790"/>
              <a:ext cx="3797433" cy="4261658"/>
              <a:chOff x="5389067" y="959790"/>
              <a:chExt cx="3797433" cy="4261658"/>
            </a:xfrm>
          </p:grpSpPr>
          <p:sp>
            <p:nvSpPr>
              <p:cNvPr id="396" name="Google Shape;396;p37"/>
              <p:cNvSpPr/>
              <p:nvPr/>
            </p:nvSpPr>
            <p:spPr>
              <a:xfrm flipH="1">
                <a:off x="5389067" y="1848905"/>
                <a:ext cx="3797433" cy="3372543"/>
              </a:xfrm>
              <a:custGeom>
                <a:avLst/>
                <a:gdLst/>
                <a:ahLst/>
                <a:cxnLst/>
                <a:rect l="l" t="t" r="r" b="b"/>
                <a:pathLst>
                  <a:path w="13583" h="12063" extrusionOk="0">
                    <a:moveTo>
                      <a:pt x="5144" y="1"/>
                    </a:moveTo>
                    <a:cubicBezTo>
                      <a:pt x="4965" y="1"/>
                      <a:pt x="4788" y="15"/>
                      <a:pt x="4614" y="42"/>
                    </a:cubicBezTo>
                    <a:cubicBezTo>
                      <a:pt x="3179" y="267"/>
                      <a:pt x="2097" y="1206"/>
                      <a:pt x="1028" y="2110"/>
                    </a:cubicBezTo>
                    <a:cubicBezTo>
                      <a:pt x="718" y="2369"/>
                      <a:pt x="358" y="2611"/>
                      <a:pt x="1" y="2856"/>
                    </a:cubicBezTo>
                    <a:lnTo>
                      <a:pt x="1" y="12063"/>
                    </a:lnTo>
                    <a:lnTo>
                      <a:pt x="4213" y="12063"/>
                    </a:lnTo>
                    <a:cubicBezTo>
                      <a:pt x="4399" y="11297"/>
                      <a:pt x="4787" y="10607"/>
                      <a:pt x="5424" y="10147"/>
                    </a:cubicBezTo>
                    <a:cubicBezTo>
                      <a:pt x="6502" y="9357"/>
                      <a:pt x="7956" y="9436"/>
                      <a:pt x="9289" y="9361"/>
                    </a:cubicBezTo>
                    <a:cubicBezTo>
                      <a:pt x="10432" y="9296"/>
                      <a:pt x="11633" y="9058"/>
                      <a:pt x="12470" y="8275"/>
                    </a:cubicBezTo>
                    <a:cubicBezTo>
                      <a:pt x="13307" y="7496"/>
                      <a:pt x="13582" y="6034"/>
                      <a:pt x="12783" y="5217"/>
                    </a:cubicBezTo>
                    <a:cubicBezTo>
                      <a:pt x="11722" y="4135"/>
                      <a:pt x="9616" y="4775"/>
                      <a:pt x="8636" y="3621"/>
                    </a:cubicBezTo>
                    <a:cubicBezTo>
                      <a:pt x="8115" y="3013"/>
                      <a:pt x="8122" y="2118"/>
                      <a:pt x="7755" y="1407"/>
                    </a:cubicBezTo>
                    <a:cubicBezTo>
                      <a:pt x="7277" y="481"/>
                      <a:pt x="6199" y="1"/>
                      <a:pt x="5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7"/>
              <p:cNvSpPr/>
              <p:nvPr/>
            </p:nvSpPr>
            <p:spPr>
              <a:xfrm>
                <a:off x="8591236" y="959790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8" name="Google Shape;398;p37"/>
            <p:cNvSpPr/>
            <p:nvPr/>
          </p:nvSpPr>
          <p:spPr>
            <a:xfrm>
              <a:off x="4655007" y="0"/>
              <a:ext cx="4130762" cy="644602"/>
            </a:xfrm>
            <a:custGeom>
              <a:avLst/>
              <a:gdLst/>
              <a:ahLst/>
              <a:cxnLst/>
              <a:rect l="l" t="t" r="r" b="b"/>
              <a:pathLst>
                <a:path w="18507" h="2888" extrusionOk="0">
                  <a:moveTo>
                    <a:pt x="1" y="1"/>
                  </a:moveTo>
                  <a:cubicBezTo>
                    <a:pt x="437" y="831"/>
                    <a:pt x="1083" y="1549"/>
                    <a:pt x="1872" y="2053"/>
                  </a:cubicBezTo>
                  <a:cubicBezTo>
                    <a:pt x="2736" y="2601"/>
                    <a:pt x="3760" y="2887"/>
                    <a:pt x="4782" y="2887"/>
                  </a:cubicBezTo>
                  <a:cubicBezTo>
                    <a:pt x="5270" y="2887"/>
                    <a:pt x="5757" y="2822"/>
                    <a:pt x="6227" y="2689"/>
                  </a:cubicBezTo>
                  <a:cubicBezTo>
                    <a:pt x="7227" y="2403"/>
                    <a:pt x="8146" y="1832"/>
                    <a:pt x="9177" y="1682"/>
                  </a:cubicBezTo>
                  <a:cubicBezTo>
                    <a:pt x="9376" y="1653"/>
                    <a:pt x="9575" y="1640"/>
                    <a:pt x="9773" y="1640"/>
                  </a:cubicBezTo>
                  <a:cubicBezTo>
                    <a:pt x="11106" y="1640"/>
                    <a:pt x="12423" y="2218"/>
                    <a:pt x="13773" y="2298"/>
                  </a:cubicBezTo>
                  <a:cubicBezTo>
                    <a:pt x="13869" y="2304"/>
                    <a:pt x="13964" y="2306"/>
                    <a:pt x="14059" y="2306"/>
                  </a:cubicBezTo>
                  <a:cubicBezTo>
                    <a:pt x="15793" y="2306"/>
                    <a:pt x="17467" y="1382"/>
                    <a:pt x="18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" name="Google Shape;399;p37"/>
          <p:cNvSpPr txBox="1">
            <a:spLocks noGrp="1"/>
          </p:cNvSpPr>
          <p:nvPr>
            <p:ph type="subTitle" idx="1"/>
          </p:nvPr>
        </p:nvSpPr>
        <p:spPr>
          <a:xfrm>
            <a:off x="1177500" y="2148875"/>
            <a:ext cx="2648100" cy="4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0" name="Google Shape;400;p37"/>
          <p:cNvSpPr txBox="1">
            <a:spLocks noGrp="1"/>
          </p:cNvSpPr>
          <p:nvPr>
            <p:ph type="body" idx="2"/>
          </p:nvPr>
        </p:nvSpPr>
        <p:spPr>
          <a:xfrm>
            <a:off x="1177498" y="2701950"/>
            <a:ext cx="3160800" cy="10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8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8"/>
          <p:cNvSpPr txBox="1">
            <a:spLocks noGrp="1"/>
          </p:cNvSpPr>
          <p:nvPr>
            <p:ph type="title"/>
          </p:nvPr>
        </p:nvSpPr>
        <p:spPr>
          <a:xfrm>
            <a:off x="11773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03" name="Google Shape;403;p38"/>
          <p:cNvGrpSpPr/>
          <p:nvPr/>
        </p:nvGrpSpPr>
        <p:grpSpPr>
          <a:xfrm>
            <a:off x="-3860422" y="0"/>
            <a:ext cx="13004386" cy="9553860"/>
            <a:chOff x="-3860422" y="0"/>
            <a:chExt cx="13004386" cy="9553860"/>
          </a:xfrm>
        </p:grpSpPr>
        <p:sp>
          <p:nvSpPr>
            <p:cNvPr id="404" name="Google Shape;404;p38"/>
            <p:cNvSpPr/>
            <p:nvPr/>
          </p:nvSpPr>
          <p:spPr>
            <a:xfrm rot="10800000">
              <a:off x="0" y="0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-25" y="4272475"/>
              <a:ext cx="9143989" cy="860614"/>
            </a:xfrm>
            <a:custGeom>
              <a:avLst/>
              <a:gdLst/>
              <a:ahLst/>
              <a:cxnLst/>
              <a:rect l="l" t="t" r="r" b="b"/>
              <a:pathLst>
                <a:path w="69963" h="11820" extrusionOk="0">
                  <a:moveTo>
                    <a:pt x="1" y="0"/>
                  </a:moveTo>
                  <a:lnTo>
                    <a:pt x="1" y="11820"/>
                  </a:lnTo>
                  <a:lnTo>
                    <a:pt x="69962" y="11820"/>
                  </a:lnTo>
                  <a:lnTo>
                    <a:pt x="69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 rot="3600617">
              <a:off x="-2990262" y="3929040"/>
              <a:ext cx="4754679" cy="4754939"/>
            </a:xfrm>
            <a:prstGeom prst="blockArc">
              <a:avLst>
                <a:gd name="adj1" fmla="val 10800000"/>
                <a:gd name="adj2" fmla="val 1513511"/>
                <a:gd name="adj3" fmla="val 191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38"/>
          <p:cNvSpPr/>
          <p:nvPr/>
        </p:nvSpPr>
        <p:spPr>
          <a:xfrm>
            <a:off x="6056916" y="2983037"/>
            <a:ext cx="3160735" cy="2160406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8"/>
          <p:cNvSpPr/>
          <p:nvPr/>
        </p:nvSpPr>
        <p:spPr>
          <a:xfrm rot="10800000" flipH="1">
            <a:off x="7197425" y="-44541"/>
            <a:ext cx="1999690" cy="1366816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8"/>
          <p:cNvSpPr txBox="1">
            <a:spLocks noGrp="1"/>
          </p:cNvSpPr>
          <p:nvPr>
            <p:ph type="body" idx="1"/>
          </p:nvPr>
        </p:nvSpPr>
        <p:spPr>
          <a:xfrm>
            <a:off x="4704675" y="1506975"/>
            <a:ext cx="3384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2pPr>
            <a:lvl3pPr marL="1371600" lvl="2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marL="1828800" lvl="3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4pPr>
            <a:lvl5pPr marL="2286000" lvl="4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5pPr>
            <a:lvl6pPr marL="2743200" lvl="5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8_2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9"/>
          <p:cNvSpPr txBox="1">
            <a:spLocks noGrp="1"/>
          </p:cNvSpPr>
          <p:nvPr>
            <p:ph type="title"/>
          </p:nvPr>
        </p:nvSpPr>
        <p:spPr>
          <a:xfrm>
            <a:off x="11773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2125950" y="3870950"/>
            <a:ext cx="48921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2pPr>
            <a:lvl3pPr marL="1371600" lvl="2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marL="1828800" lvl="3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4pPr>
            <a:lvl5pPr marL="2286000" lvl="4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5pPr>
            <a:lvl6pPr marL="2743200" lvl="5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grpSp>
        <p:nvGrpSpPr>
          <p:cNvPr id="413" name="Google Shape;413;p39"/>
          <p:cNvGrpSpPr/>
          <p:nvPr/>
        </p:nvGrpSpPr>
        <p:grpSpPr>
          <a:xfrm rot="-5400000" flipH="1">
            <a:off x="8363971" y="-185970"/>
            <a:ext cx="337407" cy="924597"/>
            <a:chOff x="8514266" y="1265155"/>
            <a:chExt cx="337407" cy="924597"/>
          </a:xfrm>
        </p:grpSpPr>
        <p:sp>
          <p:nvSpPr>
            <p:cNvPr id="414" name="Google Shape;414;p39"/>
            <p:cNvSpPr/>
            <p:nvPr/>
          </p:nvSpPr>
          <p:spPr>
            <a:xfrm>
              <a:off x="8514266" y="1265155"/>
              <a:ext cx="337407" cy="230998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8514266" y="1496032"/>
              <a:ext cx="337407" cy="23148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10"/>
                  </a:lnTo>
                  <a:lnTo>
                    <a:pt x="2784" y="1910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8514266" y="1727393"/>
              <a:ext cx="337407" cy="230998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8514266" y="1958270"/>
              <a:ext cx="337407" cy="23148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09"/>
                  </a:lnTo>
                  <a:lnTo>
                    <a:pt x="2784" y="19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" name="Google Shape;418;p39"/>
          <p:cNvSpPr/>
          <p:nvPr/>
        </p:nvSpPr>
        <p:spPr>
          <a:xfrm rot="-5400000" flipH="1">
            <a:off x="-946474" y="3790475"/>
            <a:ext cx="2242956" cy="350011"/>
          </a:xfrm>
          <a:custGeom>
            <a:avLst/>
            <a:gdLst/>
            <a:ahLst/>
            <a:cxnLst/>
            <a:rect l="l" t="t" r="r" b="b"/>
            <a:pathLst>
              <a:path w="18507" h="2888" extrusionOk="0">
                <a:moveTo>
                  <a:pt x="1" y="1"/>
                </a:moveTo>
                <a:cubicBezTo>
                  <a:pt x="437" y="831"/>
                  <a:pt x="1083" y="1549"/>
                  <a:pt x="1872" y="2053"/>
                </a:cubicBezTo>
                <a:cubicBezTo>
                  <a:pt x="2736" y="2601"/>
                  <a:pt x="3760" y="2887"/>
                  <a:pt x="4782" y="2887"/>
                </a:cubicBezTo>
                <a:cubicBezTo>
                  <a:pt x="5270" y="2887"/>
                  <a:pt x="5757" y="2822"/>
                  <a:pt x="6227" y="2689"/>
                </a:cubicBezTo>
                <a:cubicBezTo>
                  <a:pt x="7227" y="2403"/>
                  <a:pt x="8146" y="1832"/>
                  <a:pt x="9177" y="1682"/>
                </a:cubicBezTo>
                <a:cubicBezTo>
                  <a:pt x="9376" y="1653"/>
                  <a:pt x="9575" y="1640"/>
                  <a:pt x="9773" y="1640"/>
                </a:cubicBezTo>
                <a:cubicBezTo>
                  <a:pt x="11106" y="1640"/>
                  <a:pt x="12423" y="2218"/>
                  <a:pt x="13773" y="2298"/>
                </a:cubicBezTo>
                <a:cubicBezTo>
                  <a:pt x="13869" y="2304"/>
                  <a:pt x="13964" y="2306"/>
                  <a:pt x="14059" y="2306"/>
                </a:cubicBezTo>
                <a:cubicBezTo>
                  <a:pt x="15793" y="2306"/>
                  <a:pt x="17467" y="1382"/>
                  <a:pt x="18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9"/>
          <p:cNvSpPr/>
          <p:nvPr/>
        </p:nvSpPr>
        <p:spPr>
          <a:xfrm rot="5400000" flipH="1">
            <a:off x="6944307" y="3026813"/>
            <a:ext cx="3777462" cy="1364799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9"/>
          <p:cNvSpPr/>
          <p:nvPr/>
        </p:nvSpPr>
        <p:spPr>
          <a:xfrm rot="7199737">
            <a:off x="-1851981" y="-1577874"/>
            <a:ext cx="3112012" cy="3112162"/>
          </a:xfrm>
          <a:prstGeom prst="blockArc">
            <a:avLst>
              <a:gd name="adj1" fmla="val 10800000"/>
              <a:gd name="adj2" fmla="val 1513511"/>
              <a:gd name="adj3" fmla="val 1916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_1_2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422;p40"/>
          <p:cNvGrpSpPr/>
          <p:nvPr/>
        </p:nvGrpSpPr>
        <p:grpSpPr>
          <a:xfrm>
            <a:off x="-2984950" y="-52225"/>
            <a:ext cx="12150200" cy="5266583"/>
            <a:chOff x="-2984950" y="-52225"/>
            <a:chExt cx="12150200" cy="5266583"/>
          </a:xfrm>
        </p:grpSpPr>
        <p:sp>
          <p:nvSpPr>
            <p:cNvPr id="423" name="Google Shape;423;p40"/>
            <p:cNvSpPr/>
            <p:nvPr/>
          </p:nvSpPr>
          <p:spPr>
            <a:xfrm rot="10800000" flipH="1">
              <a:off x="-743459" y="-2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-2984950" y="2791197"/>
              <a:ext cx="6063998" cy="2423161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 rot="10800000" flipH="1">
              <a:off x="2427460" y="-52225"/>
              <a:ext cx="6737787" cy="2297888"/>
            </a:xfrm>
            <a:custGeom>
              <a:avLst/>
              <a:gdLst/>
              <a:ahLst/>
              <a:cxnLst/>
              <a:rect l="l" t="t" r="r" b="b"/>
              <a:pathLst>
                <a:path w="33456" h="11410" extrusionOk="0">
                  <a:moveTo>
                    <a:pt x="22424" y="1"/>
                  </a:moveTo>
                  <a:cubicBezTo>
                    <a:pt x="16324" y="1"/>
                    <a:pt x="10216" y="1853"/>
                    <a:pt x="5291" y="5466"/>
                  </a:cubicBezTo>
                  <a:cubicBezTo>
                    <a:pt x="3145" y="7038"/>
                    <a:pt x="1158" y="9055"/>
                    <a:pt x="1" y="11410"/>
                  </a:cubicBezTo>
                  <a:lnTo>
                    <a:pt x="10841" y="11410"/>
                  </a:lnTo>
                  <a:cubicBezTo>
                    <a:pt x="13276" y="8184"/>
                    <a:pt x="17056" y="5854"/>
                    <a:pt x="20972" y="5009"/>
                  </a:cubicBezTo>
                  <a:cubicBezTo>
                    <a:pt x="22163" y="4754"/>
                    <a:pt x="23375" y="4631"/>
                    <a:pt x="24588" y="4631"/>
                  </a:cubicBezTo>
                  <a:cubicBezTo>
                    <a:pt x="27653" y="4631"/>
                    <a:pt x="30721" y="5417"/>
                    <a:pt x="33456" y="6840"/>
                  </a:cubicBezTo>
                  <a:lnTo>
                    <a:pt x="33456" y="2151"/>
                  </a:lnTo>
                  <a:cubicBezTo>
                    <a:pt x="29971" y="710"/>
                    <a:pt x="26199" y="1"/>
                    <a:pt x="224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 rot="10800000" flipH="1">
              <a:off x="7304900" y="0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713850" y="2128825"/>
            <a:ext cx="3496200" cy="47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subTitle" idx="1"/>
          </p:nvPr>
        </p:nvSpPr>
        <p:spPr>
          <a:xfrm>
            <a:off x="713850" y="2510350"/>
            <a:ext cx="31968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4"/>
          <p:cNvGrpSpPr/>
          <p:nvPr/>
        </p:nvGrpSpPr>
        <p:grpSpPr>
          <a:xfrm>
            <a:off x="-1" y="0"/>
            <a:ext cx="9144046" cy="5188037"/>
            <a:chOff x="-1" y="0"/>
            <a:chExt cx="9144046" cy="5188037"/>
          </a:xfrm>
        </p:grpSpPr>
        <p:sp>
          <p:nvSpPr>
            <p:cNvPr id="37" name="Google Shape;37;p4"/>
            <p:cNvSpPr/>
            <p:nvPr/>
          </p:nvSpPr>
          <p:spPr>
            <a:xfrm>
              <a:off x="4000900" y="0"/>
              <a:ext cx="5143144" cy="4851176"/>
            </a:xfrm>
            <a:custGeom>
              <a:avLst/>
              <a:gdLst/>
              <a:ahLst/>
              <a:cxnLst/>
              <a:rect l="l" t="t" r="r" b="b"/>
              <a:pathLst>
                <a:path w="39212" h="36986" extrusionOk="0">
                  <a:moveTo>
                    <a:pt x="6787" y="1"/>
                  </a:moveTo>
                  <a:cubicBezTo>
                    <a:pt x="6305" y="2741"/>
                    <a:pt x="6839" y="5663"/>
                    <a:pt x="8309" y="8028"/>
                  </a:cubicBezTo>
                  <a:cubicBezTo>
                    <a:pt x="9017" y="9164"/>
                    <a:pt x="9935" y="10198"/>
                    <a:pt x="10350" y="11474"/>
                  </a:cubicBezTo>
                  <a:cubicBezTo>
                    <a:pt x="11278" y="14342"/>
                    <a:pt x="9370" y="17353"/>
                    <a:pt x="7196" y="19439"/>
                  </a:cubicBezTo>
                  <a:cubicBezTo>
                    <a:pt x="5019" y="21525"/>
                    <a:pt x="2385" y="23348"/>
                    <a:pt x="1235" y="26135"/>
                  </a:cubicBezTo>
                  <a:cubicBezTo>
                    <a:pt x="0" y="29132"/>
                    <a:pt x="933" y="32881"/>
                    <a:pt x="3430" y="34946"/>
                  </a:cubicBezTo>
                  <a:cubicBezTo>
                    <a:pt x="5159" y="36380"/>
                    <a:pt x="7464" y="36986"/>
                    <a:pt x="9714" y="36986"/>
                  </a:cubicBezTo>
                  <a:cubicBezTo>
                    <a:pt x="9771" y="36986"/>
                    <a:pt x="9827" y="36985"/>
                    <a:pt x="9884" y="36984"/>
                  </a:cubicBezTo>
                  <a:cubicBezTo>
                    <a:pt x="12187" y="36950"/>
                    <a:pt x="14439" y="36342"/>
                    <a:pt x="16627" y="35610"/>
                  </a:cubicBezTo>
                  <a:cubicBezTo>
                    <a:pt x="24844" y="32875"/>
                    <a:pt x="32397" y="28469"/>
                    <a:pt x="39212" y="23086"/>
                  </a:cubicBezTo>
                  <a:lnTo>
                    <a:pt x="392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" name="Google Shape;38;p4"/>
            <p:cNvGrpSpPr/>
            <p:nvPr/>
          </p:nvGrpSpPr>
          <p:grpSpPr>
            <a:xfrm>
              <a:off x="7961666" y="3864230"/>
              <a:ext cx="337407" cy="924597"/>
              <a:chOff x="8514266" y="1265155"/>
              <a:chExt cx="337407" cy="924597"/>
            </a:xfrm>
          </p:grpSpPr>
          <p:sp>
            <p:nvSpPr>
              <p:cNvPr id="39" name="Google Shape;39;p4"/>
              <p:cNvSpPr/>
              <p:nvPr/>
            </p:nvSpPr>
            <p:spPr>
              <a:xfrm>
                <a:off x="8514266" y="1265155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8514266" y="1496032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10"/>
                    </a:lnTo>
                    <a:lnTo>
                      <a:pt x="2784" y="1910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8514266" y="1727393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8514266" y="1958270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" name="Google Shape;43;p4"/>
            <p:cNvSpPr/>
            <p:nvPr/>
          </p:nvSpPr>
          <p:spPr>
            <a:xfrm>
              <a:off x="6542786" y="0"/>
              <a:ext cx="2242956" cy="350011"/>
            </a:xfrm>
            <a:custGeom>
              <a:avLst/>
              <a:gdLst/>
              <a:ahLst/>
              <a:cxnLst/>
              <a:rect l="l" t="t" r="r" b="b"/>
              <a:pathLst>
                <a:path w="18507" h="2888" extrusionOk="0">
                  <a:moveTo>
                    <a:pt x="1" y="1"/>
                  </a:moveTo>
                  <a:cubicBezTo>
                    <a:pt x="437" y="831"/>
                    <a:pt x="1083" y="1549"/>
                    <a:pt x="1872" y="2053"/>
                  </a:cubicBezTo>
                  <a:cubicBezTo>
                    <a:pt x="2736" y="2601"/>
                    <a:pt x="3760" y="2887"/>
                    <a:pt x="4782" y="2887"/>
                  </a:cubicBezTo>
                  <a:cubicBezTo>
                    <a:pt x="5270" y="2887"/>
                    <a:pt x="5757" y="2822"/>
                    <a:pt x="6227" y="2689"/>
                  </a:cubicBezTo>
                  <a:cubicBezTo>
                    <a:pt x="7227" y="2403"/>
                    <a:pt x="8146" y="1832"/>
                    <a:pt x="9177" y="1682"/>
                  </a:cubicBezTo>
                  <a:cubicBezTo>
                    <a:pt x="9376" y="1653"/>
                    <a:pt x="9575" y="1640"/>
                    <a:pt x="9773" y="1640"/>
                  </a:cubicBezTo>
                  <a:cubicBezTo>
                    <a:pt x="11106" y="1640"/>
                    <a:pt x="12423" y="2218"/>
                    <a:pt x="13773" y="2298"/>
                  </a:cubicBezTo>
                  <a:cubicBezTo>
                    <a:pt x="13869" y="2304"/>
                    <a:pt x="13964" y="2306"/>
                    <a:pt x="14059" y="2306"/>
                  </a:cubicBezTo>
                  <a:cubicBezTo>
                    <a:pt x="15793" y="2306"/>
                    <a:pt x="17467" y="1382"/>
                    <a:pt x="18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rot="10800000" flipH="1">
              <a:off x="-1" y="3823238"/>
              <a:ext cx="3777462" cy="1364799"/>
            </a:xfrm>
            <a:custGeom>
              <a:avLst/>
              <a:gdLst/>
              <a:ahLst/>
              <a:cxnLst/>
              <a:rect l="l" t="t" r="r" b="b"/>
              <a:pathLst>
                <a:path w="61918" h="22371" extrusionOk="0">
                  <a:moveTo>
                    <a:pt x="1" y="0"/>
                  </a:moveTo>
                  <a:lnTo>
                    <a:pt x="1" y="19582"/>
                  </a:lnTo>
                  <a:cubicBezTo>
                    <a:pt x="2348" y="19298"/>
                    <a:pt x="4561" y="19170"/>
                    <a:pt x="6829" y="19170"/>
                  </a:cubicBezTo>
                  <a:cubicBezTo>
                    <a:pt x="14097" y="19170"/>
                    <a:pt x="21932" y="20484"/>
                    <a:pt x="36559" y="22179"/>
                  </a:cubicBezTo>
                  <a:cubicBezTo>
                    <a:pt x="37673" y="22308"/>
                    <a:pt x="38754" y="22370"/>
                    <a:pt x="39802" y="22370"/>
                  </a:cubicBezTo>
                  <a:cubicBezTo>
                    <a:pt x="52890" y="22370"/>
                    <a:pt x="60749" y="12589"/>
                    <a:pt x="61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7138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1"/>
          </p:nvPr>
        </p:nvSpPr>
        <p:spPr>
          <a:xfrm>
            <a:off x="5361600" y="1605900"/>
            <a:ext cx="3068400" cy="19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8_1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1"/>
          <p:cNvSpPr txBox="1">
            <a:spLocks noGrp="1"/>
          </p:cNvSpPr>
          <p:nvPr>
            <p:ph type="title"/>
          </p:nvPr>
        </p:nvSpPr>
        <p:spPr>
          <a:xfrm>
            <a:off x="717225" y="783200"/>
            <a:ext cx="3368700" cy="9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41"/>
          <p:cNvSpPr/>
          <p:nvPr/>
        </p:nvSpPr>
        <p:spPr>
          <a:xfrm rot="10800000">
            <a:off x="0" y="0"/>
            <a:ext cx="1860350" cy="1271575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41"/>
          <p:cNvSpPr/>
          <p:nvPr/>
        </p:nvSpPr>
        <p:spPr>
          <a:xfrm rot="3600617">
            <a:off x="-2907637" y="3443615"/>
            <a:ext cx="4754679" cy="4754939"/>
          </a:xfrm>
          <a:prstGeom prst="blockArc">
            <a:avLst>
              <a:gd name="adj1" fmla="val 10800000"/>
              <a:gd name="adj2" fmla="val 1513511"/>
              <a:gd name="adj3" fmla="val 1916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1"/>
          <p:cNvSpPr/>
          <p:nvPr/>
        </p:nvSpPr>
        <p:spPr>
          <a:xfrm>
            <a:off x="6814253" y="3500673"/>
            <a:ext cx="2403386" cy="1642748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8_1_1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42"/>
          <p:cNvGrpSpPr/>
          <p:nvPr/>
        </p:nvGrpSpPr>
        <p:grpSpPr>
          <a:xfrm>
            <a:off x="-2" y="107625"/>
            <a:ext cx="9236996" cy="5913562"/>
            <a:chOff x="-2" y="107625"/>
            <a:chExt cx="9236996" cy="5913562"/>
          </a:xfrm>
        </p:grpSpPr>
        <p:grpSp>
          <p:nvGrpSpPr>
            <p:cNvPr id="436" name="Google Shape;436;p42"/>
            <p:cNvGrpSpPr/>
            <p:nvPr/>
          </p:nvGrpSpPr>
          <p:grpSpPr>
            <a:xfrm rot="-5400000" flipH="1">
              <a:off x="8363971" y="-185970"/>
              <a:ext cx="337407" cy="924597"/>
              <a:chOff x="8514266" y="1265155"/>
              <a:chExt cx="337407" cy="924597"/>
            </a:xfrm>
          </p:grpSpPr>
          <p:sp>
            <p:nvSpPr>
              <p:cNvPr id="437" name="Google Shape;437;p42"/>
              <p:cNvSpPr/>
              <p:nvPr/>
            </p:nvSpPr>
            <p:spPr>
              <a:xfrm>
                <a:off x="8514266" y="1265155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42"/>
              <p:cNvSpPr/>
              <p:nvPr/>
            </p:nvSpPr>
            <p:spPr>
              <a:xfrm>
                <a:off x="8514266" y="1496032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10"/>
                    </a:lnTo>
                    <a:lnTo>
                      <a:pt x="2784" y="1910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42"/>
              <p:cNvSpPr/>
              <p:nvPr/>
            </p:nvSpPr>
            <p:spPr>
              <a:xfrm>
                <a:off x="8514266" y="1727393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42"/>
              <p:cNvSpPr/>
              <p:nvPr/>
            </p:nvSpPr>
            <p:spPr>
              <a:xfrm>
                <a:off x="8514266" y="1958270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1" name="Google Shape;441;p42"/>
            <p:cNvSpPr/>
            <p:nvPr/>
          </p:nvSpPr>
          <p:spPr>
            <a:xfrm rot="-5400000" flipH="1">
              <a:off x="-946474" y="3790475"/>
              <a:ext cx="2242956" cy="350011"/>
            </a:xfrm>
            <a:custGeom>
              <a:avLst/>
              <a:gdLst/>
              <a:ahLst/>
              <a:cxnLst/>
              <a:rect l="l" t="t" r="r" b="b"/>
              <a:pathLst>
                <a:path w="18507" h="2888" extrusionOk="0">
                  <a:moveTo>
                    <a:pt x="1" y="1"/>
                  </a:moveTo>
                  <a:cubicBezTo>
                    <a:pt x="437" y="831"/>
                    <a:pt x="1083" y="1549"/>
                    <a:pt x="1872" y="2053"/>
                  </a:cubicBezTo>
                  <a:cubicBezTo>
                    <a:pt x="2736" y="2601"/>
                    <a:pt x="3760" y="2887"/>
                    <a:pt x="4782" y="2887"/>
                  </a:cubicBezTo>
                  <a:cubicBezTo>
                    <a:pt x="5270" y="2887"/>
                    <a:pt x="5757" y="2822"/>
                    <a:pt x="6227" y="2689"/>
                  </a:cubicBezTo>
                  <a:cubicBezTo>
                    <a:pt x="7227" y="2403"/>
                    <a:pt x="8146" y="1832"/>
                    <a:pt x="9177" y="1682"/>
                  </a:cubicBezTo>
                  <a:cubicBezTo>
                    <a:pt x="9376" y="1653"/>
                    <a:pt x="9575" y="1640"/>
                    <a:pt x="9773" y="1640"/>
                  </a:cubicBezTo>
                  <a:cubicBezTo>
                    <a:pt x="11106" y="1640"/>
                    <a:pt x="12423" y="2218"/>
                    <a:pt x="13773" y="2298"/>
                  </a:cubicBezTo>
                  <a:cubicBezTo>
                    <a:pt x="13869" y="2304"/>
                    <a:pt x="13964" y="2306"/>
                    <a:pt x="14059" y="2306"/>
                  </a:cubicBezTo>
                  <a:cubicBezTo>
                    <a:pt x="15793" y="2306"/>
                    <a:pt x="17467" y="1382"/>
                    <a:pt x="18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2"/>
            <p:cNvSpPr/>
            <p:nvPr/>
          </p:nvSpPr>
          <p:spPr>
            <a:xfrm rot="10800000">
              <a:off x="5459532" y="4656388"/>
              <a:ext cx="3777462" cy="1364799"/>
            </a:xfrm>
            <a:custGeom>
              <a:avLst/>
              <a:gdLst/>
              <a:ahLst/>
              <a:cxnLst/>
              <a:rect l="l" t="t" r="r" b="b"/>
              <a:pathLst>
                <a:path w="61918" h="22371" extrusionOk="0">
                  <a:moveTo>
                    <a:pt x="1" y="0"/>
                  </a:moveTo>
                  <a:lnTo>
                    <a:pt x="1" y="19582"/>
                  </a:lnTo>
                  <a:cubicBezTo>
                    <a:pt x="2348" y="19298"/>
                    <a:pt x="4561" y="19170"/>
                    <a:pt x="6829" y="19170"/>
                  </a:cubicBezTo>
                  <a:cubicBezTo>
                    <a:pt x="14097" y="19170"/>
                    <a:pt x="21932" y="20484"/>
                    <a:pt x="36559" y="22179"/>
                  </a:cubicBezTo>
                  <a:cubicBezTo>
                    <a:pt x="37673" y="22308"/>
                    <a:pt x="38754" y="22370"/>
                    <a:pt x="39802" y="22370"/>
                  </a:cubicBezTo>
                  <a:cubicBezTo>
                    <a:pt x="52890" y="22370"/>
                    <a:pt x="60749" y="12589"/>
                    <a:pt x="61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42"/>
          <p:cNvSpPr/>
          <p:nvPr/>
        </p:nvSpPr>
        <p:spPr>
          <a:xfrm rot="7199737">
            <a:off x="-1851981" y="-1577874"/>
            <a:ext cx="3112012" cy="3112162"/>
          </a:xfrm>
          <a:prstGeom prst="blockArc">
            <a:avLst>
              <a:gd name="adj1" fmla="val 10800000"/>
              <a:gd name="adj2" fmla="val 1513511"/>
              <a:gd name="adj3" fmla="val 1916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2"/>
          <p:cNvSpPr txBox="1">
            <a:spLocks noGrp="1"/>
          </p:cNvSpPr>
          <p:nvPr>
            <p:ph type="title"/>
          </p:nvPr>
        </p:nvSpPr>
        <p:spPr>
          <a:xfrm>
            <a:off x="1573800" y="445025"/>
            <a:ext cx="599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CUSTOM_5_1_1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4"/>
          <p:cNvSpPr/>
          <p:nvPr/>
        </p:nvSpPr>
        <p:spPr>
          <a:xfrm rot="5400077" flipH="1">
            <a:off x="4664953" y="-1796929"/>
            <a:ext cx="4349199" cy="4897964"/>
          </a:xfrm>
          <a:custGeom>
            <a:avLst/>
            <a:gdLst/>
            <a:ahLst/>
            <a:cxnLst/>
            <a:rect l="l" t="t" r="r" b="b"/>
            <a:pathLst>
              <a:path w="39212" h="36986" extrusionOk="0">
                <a:moveTo>
                  <a:pt x="6787" y="1"/>
                </a:moveTo>
                <a:cubicBezTo>
                  <a:pt x="6305" y="2741"/>
                  <a:pt x="6839" y="5663"/>
                  <a:pt x="8309" y="8028"/>
                </a:cubicBezTo>
                <a:cubicBezTo>
                  <a:pt x="9017" y="9164"/>
                  <a:pt x="9935" y="10198"/>
                  <a:pt x="10350" y="11474"/>
                </a:cubicBezTo>
                <a:cubicBezTo>
                  <a:pt x="11278" y="14342"/>
                  <a:pt x="9370" y="17353"/>
                  <a:pt x="7196" y="19439"/>
                </a:cubicBezTo>
                <a:cubicBezTo>
                  <a:pt x="5019" y="21525"/>
                  <a:pt x="2385" y="23348"/>
                  <a:pt x="1235" y="26135"/>
                </a:cubicBezTo>
                <a:cubicBezTo>
                  <a:pt x="0" y="29132"/>
                  <a:pt x="933" y="32881"/>
                  <a:pt x="3430" y="34946"/>
                </a:cubicBezTo>
                <a:cubicBezTo>
                  <a:pt x="5159" y="36380"/>
                  <a:pt x="7464" y="36986"/>
                  <a:pt x="9714" y="36986"/>
                </a:cubicBezTo>
                <a:cubicBezTo>
                  <a:pt x="9771" y="36986"/>
                  <a:pt x="9827" y="36985"/>
                  <a:pt x="9884" y="36984"/>
                </a:cubicBezTo>
                <a:cubicBezTo>
                  <a:pt x="12187" y="36950"/>
                  <a:pt x="14439" y="36342"/>
                  <a:pt x="16627" y="35610"/>
                </a:cubicBezTo>
                <a:cubicBezTo>
                  <a:pt x="24844" y="32875"/>
                  <a:pt x="32397" y="28469"/>
                  <a:pt x="39212" y="23086"/>
                </a:cubicBezTo>
                <a:lnTo>
                  <a:pt x="3921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" name="Google Shape;459;p44"/>
          <p:cNvGrpSpPr/>
          <p:nvPr/>
        </p:nvGrpSpPr>
        <p:grpSpPr>
          <a:xfrm>
            <a:off x="-1696741" y="-637245"/>
            <a:ext cx="7885750" cy="5574039"/>
            <a:chOff x="681006" y="714113"/>
            <a:chExt cx="7276019" cy="5143051"/>
          </a:xfrm>
        </p:grpSpPr>
        <p:sp>
          <p:nvSpPr>
            <p:cNvPr id="460" name="Google Shape;460;p44"/>
            <p:cNvSpPr/>
            <p:nvPr/>
          </p:nvSpPr>
          <p:spPr>
            <a:xfrm flipH="1">
              <a:off x="681006" y="714113"/>
              <a:ext cx="7260519" cy="2901289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4"/>
            <p:cNvSpPr/>
            <p:nvPr/>
          </p:nvSpPr>
          <p:spPr>
            <a:xfrm rot="10800000" flipH="1">
              <a:off x="696506" y="2955876"/>
              <a:ext cx="7260519" cy="2901289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462;p44"/>
          <p:cNvSpPr txBox="1">
            <a:spLocks noGrp="1"/>
          </p:cNvSpPr>
          <p:nvPr>
            <p:ph type="subTitle" idx="1"/>
          </p:nvPr>
        </p:nvSpPr>
        <p:spPr>
          <a:xfrm>
            <a:off x="944250" y="2579925"/>
            <a:ext cx="42075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44"/>
          <p:cNvSpPr txBox="1">
            <a:spLocks noGrp="1"/>
          </p:cNvSpPr>
          <p:nvPr>
            <p:ph type="title" hasCustomPrompt="1"/>
          </p:nvPr>
        </p:nvSpPr>
        <p:spPr>
          <a:xfrm>
            <a:off x="63750" y="1331279"/>
            <a:ext cx="5968500" cy="13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36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36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36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36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36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36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36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36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t>xx%</a:t>
            </a:r>
          </a:p>
        </p:txBody>
      </p:sp>
      <p:sp>
        <p:nvSpPr>
          <p:cNvPr id="464" name="Google Shape;464;p44"/>
          <p:cNvSpPr/>
          <p:nvPr/>
        </p:nvSpPr>
        <p:spPr>
          <a:xfrm rot="-1067948" flipH="1">
            <a:off x="481677" y="688776"/>
            <a:ext cx="416315" cy="349692"/>
          </a:xfrm>
          <a:custGeom>
            <a:avLst/>
            <a:gdLst/>
            <a:ahLst/>
            <a:cxnLst/>
            <a:rect l="l" t="t" r="r" b="b"/>
            <a:pathLst>
              <a:path w="4168" h="3501" extrusionOk="0">
                <a:moveTo>
                  <a:pt x="0" y="0"/>
                </a:moveTo>
                <a:lnTo>
                  <a:pt x="2379" y="3501"/>
                </a:lnTo>
                <a:lnTo>
                  <a:pt x="4168" y="837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4"/>
          <p:cNvSpPr/>
          <p:nvPr/>
        </p:nvSpPr>
        <p:spPr>
          <a:xfrm flipH="1">
            <a:off x="5347342" y="734783"/>
            <a:ext cx="279478" cy="257703"/>
          </a:xfrm>
          <a:custGeom>
            <a:avLst/>
            <a:gdLst/>
            <a:ahLst/>
            <a:cxnLst/>
            <a:rect l="l" t="t" r="r" b="b"/>
            <a:pathLst>
              <a:path w="2798" h="2580" extrusionOk="0">
                <a:moveTo>
                  <a:pt x="1402" y="0"/>
                </a:moveTo>
                <a:lnTo>
                  <a:pt x="1" y="2579"/>
                </a:lnTo>
                <a:lnTo>
                  <a:pt x="2797" y="1722"/>
                </a:lnTo>
                <a:lnTo>
                  <a:pt x="14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4"/>
          <p:cNvSpPr/>
          <p:nvPr/>
        </p:nvSpPr>
        <p:spPr>
          <a:xfrm rot="3049217">
            <a:off x="1888164" y="4430090"/>
            <a:ext cx="378087" cy="363567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_NUMBER_1_1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5"/>
          <p:cNvSpPr/>
          <p:nvPr/>
        </p:nvSpPr>
        <p:spPr>
          <a:xfrm>
            <a:off x="4000900" y="0"/>
            <a:ext cx="5143144" cy="4851176"/>
          </a:xfrm>
          <a:custGeom>
            <a:avLst/>
            <a:gdLst/>
            <a:ahLst/>
            <a:cxnLst/>
            <a:rect l="l" t="t" r="r" b="b"/>
            <a:pathLst>
              <a:path w="39212" h="36986" extrusionOk="0">
                <a:moveTo>
                  <a:pt x="6787" y="1"/>
                </a:moveTo>
                <a:cubicBezTo>
                  <a:pt x="6305" y="2741"/>
                  <a:pt x="6839" y="5663"/>
                  <a:pt x="8309" y="8028"/>
                </a:cubicBezTo>
                <a:cubicBezTo>
                  <a:pt x="9017" y="9164"/>
                  <a:pt x="9935" y="10198"/>
                  <a:pt x="10350" y="11474"/>
                </a:cubicBezTo>
                <a:cubicBezTo>
                  <a:pt x="11278" y="14342"/>
                  <a:pt x="9370" y="17353"/>
                  <a:pt x="7196" y="19439"/>
                </a:cubicBezTo>
                <a:cubicBezTo>
                  <a:pt x="5019" y="21525"/>
                  <a:pt x="2385" y="23348"/>
                  <a:pt x="1235" y="26135"/>
                </a:cubicBezTo>
                <a:cubicBezTo>
                  <a:pt x="0" y="29132"/>
                  <a:pt x="933" y="32881"/>
                  <a:pt x="3430" y="34946"/>
                </a:cubicBezTo>
                <a:cubicBezTo>
                  <a:pt x="5159" y="36380"/>
                  <a:pt x="7464" y="36986"/>
                  <a:pt x="9714" y="36986"/>
                </a:cubicBezTo>
                <a:cubicBezTo>
                  <a:pt x="9771" y="36986"/>
                  <a:pt x="9827" y="36985"/>
                  <a:pt x="9884" y="36984"/>
                </a:cubicBezTo>
                <a:cubicBezTo>
                  <a:pt x="12187" y="36950"/>
                  <a:pt x="14439" y="36342"/>
                  <a:pt x="16627" y="35610"/>
                </a:cubicBezTo>
                <a:cubicBezTo>
                  <a:pt x="24844" y="32875"/>
                  <a:pt x="32397" y="28469"/>
                  <a:pt x="39212" y="23086"/>
                </a:cubicBezTo>
                <a:lnTo>
                  <a:pt x="3921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5"/>
          <p:cNvSpPr/>
          <p:nvPr/>
        </p:nvSpPr>
        <p:spPr>
          <a:xfrm>
            <a:off x="3" y="0"/>
            <a:ext cx="2329707" cy="363549"/>
          </a:xfrm>
          <a:custGeom>
            <a:avLst/>
            <a:gdLst/>
            <a:ahLst/>
            <a:cxnLst/>
            <a:rect l="l" t="t" r="r" b="b"/>
            <a:pathLst>
              <a:path w="18507" h="2888" extrusionOk="0">
                <a:moveTo>
                  <a:pt x="1" y="1"/>
                </a:moveTo>
                <a:cubicBezTo>
                  <a:pt x="437" y="831"/>
                  <a:pt x="1083" y="1549"/>
                  <a:pt x="1872" y="2053"/>
                </a:cubicBezTo>
                <a:cubicBezTo>
                  <a:pt x="2736" y="2601"/>
                  <a:pt x="3760" y="2887"/>
                  <a:pt x="4782" y="2887"/>
                </a:cubicBezTo>
                <a:cubicBezTo>
                  <a:pt x="5270" y="2887"/>
                  <a:pt x="5757" y="2822"/>
                  <a:pt x="6227" y="2689"/>
                </a:cubicBezTo>
                <a:cubicBezTo>
                  <a:pt x="7227" y="2403"/>
                  <a:pt x="8146" y="1832"/>
                  <a:pt x="9177" y="1682"/>
                </a:cubicBezTo>
                <a:cubicBezTo>
                  <a:pt x="9376" y="1653"/>
                  <a:pt x="9575" y="1640"/>
                  <a:pt x="9773" y="1640"/>
                </a:cubicBezTo>
                <a:cubicBezTo>
                  <a:pt x="11106" y="1640"/>
                  <a:pt x="12423" y="2218"/>
                  <a:pt x="13773" y="2298"/>
                </a:cubicBezTo>
                <a:cubicBezTo>
                  <a:pt x="13869" y="2304"/>
                  <a:pt x="13964" y="2306"/>
                  <a:pt x="14059" y="2306"/>
                </a:cubicBezTo>
                <a:cubicBezTo>
                  <a:pt x="15793" y="2306"/>
                  <a:pt x="17467" y="1382"/>
                  <a:pt x="185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0" name="Google Shape;470;p45"/>
          <p:cNvGrpSpPr/>
          <p:nvPr/>
        </p:nvGrpSpPr>
        <p:grpSpPr>
          <a:xfrm>
            <a:off x="338161" y="230274"/>
            <a:ext cx="8628072" cy="933710"/>
            <a:chOff x="338161" y="-1616526"/>
            <a:chExt cx="8628072" cy="933710"/>
          </a:xfrm>
        </p:grpSpPr>
        <p:sp>
          <p:nvSpPr>
            <p:cNvPr id="471" name="Google Shape;471;p45"/>
            <p:cNvSpPr/>
            <p:nvPr/>
          </p:nvSpPr>
          <p:spPr>
            <a:xfrm>
              <a:off x="338161" y="-1046385"/>
              <a:ext cx="378089" cy="363569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5"/>
            <p:cNvSpPr/>
            <p:nvPr/>
          </p:nvSpPr>
          <p:spPr>
            <a:xfrm>
              <a:off x="8761045" y="-1616526"/>
              <a:ext cx="205188" cy="140477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5"/>
            <p:cNvSpPr/>
            <p:nvPr/>
          </p:nvSpPr>
          <p:spPr>
            <a:xfrm>
              <a:off x="8761045" y="-1476124"/>
              <a:ext cx="205188" cy="14077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09"/>
                  </a:lnTo>
                  <a:lnTo>
                    <a:pt x="2784" y="19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4" name="Google Shape;474;p45"/>
          <p:cNvSpPr txBox="1">
            <a:spLocks noGrp="1"/>
          </p:cNvSpPr>
          <p:nvPr>
            <p:ph type="title" hasCustomPrompt="1"/>
          </p:nvPr>
        </p:nvSpPr>
        <p:spPr>
          <a:xfrm>
            <a:off x="716250" y="505050"/>
            <a:ext cx="77115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5" name="Google Shape;475;p45"/>
          <p:cNvSpPr txBox="1">
            <a:spLocks noGrp="1"/>
          </p:cNvSpPr>
          <p:nvPr>
            <p:ph type="body" idx="1"/>
          </p:nvPr>
        </p:nvSpPr>
        <p:spPr>
          <a:xfrm>
            <a:off x="2021250" y="1588125"/>
            <a:ext cx="5101500" cy="683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6" name="Google Shape;476;p45"/>
          <p:cNvSpPr/>
          <p:nvPr/>
        </p:nvSpPr>
        <p:spPr>
          <a:xfrm rot="2700000" flipH="1">
            <a:off x="-2127572" y="4645955"/>
            <a:ext cx="6737740" cy="2297872"/>
          </a:xfrm>
          <a:custGeom>
            <a:avLst/>
            <a:gdLst/>
            <a:ahLst/>
            <a:cxnLst/>
            <a:rect l="l" t="t" r="r" b="b"/>
            <a:pathLst>
              <a:path w="33456" h="11410" extrusionOk="0">
                <a:moveTo>
                  <a:pt x="22424" y="1"/>
                </a:moveTo>
                <a:cubicBezTo>
                  <a:pt x="16324" y="1"/>
                  <a:pt x="10216" y="1853"/>
                  <a:pt x="5291" y="5466"/>
                </a:cubicBezTo>
                <a:cubicBezTo>
                  <a:pt x="3145" y="7038"/>
                  <a:pt x="1158" y="9055"/>
                  <a:pt x="1" y="11410"/>
                </a:cubicBezTo>
                <a:lnTo>
                  <a:pt x="10841" y="11410"/>
                </a:lnTo>
                <a:cubicBezTo>
                  <a:pt x="13276" y="8184"/>
                  <a:pt x="17056" y="5854"/>
                  <a:pt x="20972" y="5009"/>
                </a:cubicBezTo>
                <a:cubicBezTo>
                  <a:pt x="22163" y="4754"/>
                  <a:pt x="23375" y="4631"/>
                  <a:pt x="24588" y="4631"/>
                </a:cubicBezTo>
                <a:cubicBezTo>
                  <a:pt x="27653" y="4631"/>
                  <a:pt x="30721" y="5417"/>
                  <a:pt x="33456" y="6840"/>
                </a:cubicBezTo>
                <a:lnTo>
                  <a:pt x="33456" y="2151"/>
                </a:lnTo>
                <a:cubicBezTo>
                  <a:pt x="29971" y="710"/>
                  <a:pt x="26199" y="1"/>
                  <a:pt x="2242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5"/>
          <p:cNvSpPr/>
          <p:nvPr/>
        </p:nvSpPr>
        <p:spPr>
          <a:xfrm rot="10800000" flipH="1">
            <a:off x="7778950" y="2520150"/>
            <a:ext cx="2890022" cy="2725961"/>
          </a:xfrm>
          <a:custGeom>
            <a:avLst/>
            <a:gdLst/>
            <a:ahLst/>
            <a:cxnLst/>
            <a:rect l="l" t="t" r="r" b="b"/>
            <a:pathLst>
              <a:path w="39212" h="36986" extrusionOk="0">
                <a:moveTo>
                  <a:pt x="6787" y="1"/>
                </a:moveTo>
                <a:cubicBezTo>
                  <a:pt x="6305" y="2741"/>
                  <a:pt x="6839" y="5663"/>
                  <a:pt x="8309" y="8028"/>
                </a:cubicBezTo>
                <a:cubicBezTo>
                  <a:pt x="9017" y="9164"/>
                  <a:pt x="9935" y="10198"/>
                  <a:pt x="10350" y="11474"/>
                </a:cubicBezTo>
                <a:cubicBezTo>
                  <a:pt x="11278" y="14342"/>
                  <a:pt x="9370" y="17353"/>
                  <a:pt x="7196" y="19439"/>
                </a:cubicBezTo>
                <a:cubicBezTo>
                  <a:pt x="5019" y="21525"/>
                  <a:pt x="2385" y="23348"/>
                  <a:pt x="1235" y="26135"/>
                </a:cubicBezTo>
                <a:cubicBezTo>
                  <a:pt x="0" y="29132"/>
                  <a:pt x="933" y="32881"/>
                  <a:pt x="3430" y="34946"/>
                </a:cubicBezTo>
                <a:cubicBezTo>
                  <a:pt x="5159" y="36380"/>
                  <a:pt x="7464" y="36986"/>
                  <a:pt x="9714" y="36986"/>
                </a:cubicBezTo>
                <a:cubicBezTo>
                  <a:pt x="9771" y="36986"/>
                  <a:pt x="9827" y="36985"/>
                  <a:pt x="9884" y="36984"/>
                </a:cubicBezTo>
                <a:cubicBezTo>
                  <a:pt x="12187" y="36950"/>
                  <a:pt x="14439" y="36342"/>
                  <a:pt x="16627" y="35610"/>
                </a:cubicBezTo>
                <a:cubicBezTo>
                  <a:pt x="24844" y="32875"/>
                  <a:pt x="32397" y="28469"/>
                  <a:pt x="39212" y="23086"/>
                </a:cubicBezTo>
                <a:lnTo>
                  <a:pt x="3921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6"/>
          <p:cNvSpPr txBox="1">
            <a:spLocks noGrp="1"/>
          </p:cNvSpPr>
          <p:nvPr>
            <p:ph type="title" hasCustomPrompt="1"/>
          </p:nvPr>
        </p:nvSpPr>
        <p:spPr>
          <a:xfrm>
            <a:off x="2891100" y="834425"/>
            <a:ext cx="336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t>xx%</a:t>
            </a:r>
          </a:p>
        </p:txBody>
      </p:sp>
      <p:sp>
        <p:nvSpPr>
          <p:cNvPr id="480" name="Google Shape;480;p46"/>
          <p:cNvSpPr txBox="1">
            <a:spLocks noGrp="1"/>
          </p:cNvSpPr>
          <p:nvPr>
            <p:ph type="title" idx="2" hasCustomPrompt="1"/>
          </p:nvPr>
        </p:nvSpPr>
        <p:spPr>
          <a:xfrm>
            <a:off x="2891100" y="3269850"/>
            <a:ext cx="336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t>xx%</a:t>
            </a:r>
          </a:p>
        </p:txBody>
      </p:sp>
      <p:sp>
        <p:nvSpPr>
          <p:cNvPr id="481" name="Google Shape;481;p46"/>
          <p:cNvSpPr txBox="1">
            <a:spLocks noGrp="1"/>
          </p:cNvSpPr>
          <p:nvPr>
            <p:ph type="title" idx="3" hasCustomPrompt="1"/>
          </p:nvPr>
        </p:nvSpPr>
        <p:spPr>
          <a:xfrm>
            <a:off x="2891100" y="2052150"/>
            <a:ext cx="336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t>xx%</a:t>
            </a:r>
          </a:p>
        </p:txBody>
      </p:sp>
      <p:sp>
        <p:nvSpPr>
          <p:cNvPr id="482" name="Google Shape;482;p46"/>
          <p:cNvSpPr txBox="1">
            <a:spLocks noGrp="1"/>
          </p:cNvSpPr>
          <p:nvPr>
            <p:ph type="subTitle" idx="1"/>
          </p:nvPr>
        </p:nvSpPr>
        <p:spPr>
          <a:xfrm>
            <a:off x="3262650" y="1317837"/>
            <a:ext cx="26187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46"/>
          <p:cNvSpPr txBox="1">
            <a:spLocks noGrp="1"/>
          </p:cNvSpPr>
          <p:nvPr>
            <p:ph type="subTitle" idx="4"/>
          </p:nvPr>
        </p:nvSpPr>
        <p:spPr>
          <a:xfrm>
            <a:off x="3262650" y="3753463"/>
            <a:ext cx="26187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46"/>
          <p:cNvSpPr txBox="1">
            <a:spLocks noGrp="1"/>
          </p:cNvSpPr>
          <p:nvPr>
            <p:ph type="subTitle" idx="5"/>
          </p:nvPr>
        </p:nvSpPr>
        <p:spPr>
          <a:xfrm>
            <a:off x="3262650" y="2533260"/>
            <a:ext cx="26187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46"/>
          <p:cNvSpPr/>
          <p:nvPr/>
        </p:nvSpPr>
        <p:spPr>
          <a:xfrm flipH="1">
            <a:off x="-51616" y="2847751"/>
            <a:ext cx="3463042" cy="2367037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46"/>
          <p:cNvSpPr/>
          <p:nvPr/>
        </p:nvSpPr>
        <p:spPr>
          <a:xfrm rot="10800000">
            <a:off x="6158934" y="2837359"/>
            <a:ext cx="2978896" cy="2295737"/>
          </a:xfrm>
          <a:custGeom>
            <a:avLst/>
            <a:gdLst/>
            <a:ahLst/>
            <a:cxnLst/>
            <a:rect l="l" t="t" r="r" b="b"/>
            <a:pathLst>
              <a:path w="50612" h="39005" extrusionOk="0">
                <a:moveTo>
                  <a:pt x="0" y="1"/>
                </a:moveTo>
                <a:lnTo>
                  <a:pt x="0" y="38373"/>
                </a:lnTo>
                <a:cubicBezTo>
                  <a:pt x="2481" y="38795"/>
                  <a:pt x="4983" y="39004"/>
                  <a:pt x="7479" y="39004"/>
                </a:cubicBezTo>
                <a:cubicBezTo>
                  <a:pt x="18546" y="39004"/>
                  <a:pt x="29478" y="34879"/>
                  <a:pt x="37820" y="26821"/>
                </a:cubicBezTo>
                <a:cubicBezTo>
                  <a:pt x="46532" y="18405"/>
                  <a:pt x="50612" y="7535"/>
                  <a:pt x="4843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46"/>
          <p:cNvSpPr/>
          <p:nvPr/>
        </p:nvSpPr>
        <p:spPr>
          <a:xfrm rot="10800000">
            <a:off x="6315181" y="-449020"/>
            <a:ext cx="3864431" cy="3432044"/>
          </a:xfrm>
          <a:custGeom>
            <a:avLst/>
            <a:gdLst/>
            <a:ahLst/>
            <a:cxnLst/>
            <a:rect l="l" t="t" r="r" b="b"/>
            <a:pathLst>
              <a:path w="13583" h="12063" extrusionOk="0">
                <a:moveTo>
                  <a:pt x="5144" y="1"/>
                </a:moveTo>
                <a:cubicBezTo>
                  <a:pt x="4965" y="1"/>
                  <a:pt x="4788" y="15"/>
                  <a:pt x="4614" y="42"/>
                </a:cubicBezTo>
                <a:cubicBezTo>
                  <a:pt x="3179" y="267"/>
                  <a:pt x="2097" y="1206"/>
                  <a:pt x="1028" y="2110"/>
                </a:cubicBezTo>
                <a:cubicBezTo>
                  <a:pt x="718" y="2369"/>
                  <a:pt x="358" y="2611"/>
                  <a:pt x="1" y="2856"/>
                </a:cubicBezTo>
                <a:lnTo>
                  <a:pt x="1" y="12063"/>
                </a:lnTo>
                <a:lnTo>
                  <a:pt x="4213" y="12063"/>
                </a:lnTo>
                <a:cubicBezTo>
                  <a:pt x="4399" y="11297"/>
                  <a:pt x="4787" y="10607"/>
                  <a:pt x="5424" y="10147"/>
                </a:cubicBezTo>
                <a:cubicBezTo>
                  <a:pt x="6502" y="9357"/>
                  <a:pt x="7956" y="9436"/>
                  <a:pt x="9289" y="9361"/>
                </a:cubicBezTo>
                <a:cubicBezTo>
                  <a:pt x="10432" y="9296"/>
                  <a:pt x="11633" y="9058"/>
                  <a:pt x="12470" y="8275"/>
                </a:cubicBezTo>
                <a:cubicBezTo>
                  <a:pt x="13307" y="7496"/>
                  <a:pt x="13582" y="6034"/>
                  <a:pt x="12783" y="5217"/>
                </a:cubicBezTo>
                <a:cubicBezTo>
                  <a:pt x="11722" y="4135"/>
                  <a:pt x="9616" y="4775"/>
                  <a:pt x="8636" y="3621"/>
                </a:cubicBezTo>
                <a:cubicBezTo>
                  <a:pt x="8115" y="3013"/>
                  <a:pt x="8122" y="2118"/>
                  <a:pt x="7755" y="1407"/>
                </a:cubicBezTo>
                <a:cubicBezTo>
                  <a:pt x="7277" y="481"/>
                  <a:pt x="6199" y="1"/>
                  <a:pt x="51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8" name="Google Shape;488;p46"/>
          <p:cNvGrpSpPr/>
          <p:nvPr/>
        </p:nvGrpSpPr>
        <p:grpSpPr>
          <a:xfrm>
            <a:off x="524811" y="1775715"/>
            <a:ext cx="8441422" cy="2926732"/>
            <a:chOff x="524811" y="-71085"/>
            <a:chExt cx="8441422" cy="2926732"/>
          </a:xfrm>
        </p:grpSpPr>
        <p:sp>
          <p:nvSpPr>
            <p:cNvPr id="489" name="Google Shape;489;p46"/>
            <p:cNvSpPr/>
            <p:nvPr/>
          </p:nvSpPr>
          <p:spPr>
            <a:xfrm>
              <a:off x="524811" y="-71085"/>
              <a:ext cx="378089" cy="363569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6"/>
            <p:cNvSpPr/>
            <p:nvPr/>
          </p:nvSpPr>
          <p:spPr>
            <a:xfrm>
              <a:off x="8761045" y="2574474"/>
              <a:ext cx="205188" cy="140477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6"/>
            <p:cNvSpPr/>
            <p:nvPr/>
          </p:nvSpPr>
          <p:spPr>
            <a:xfrm>
              <a:off x="8761045" y="2714876"/>
              <a:ext cx="205188" cy="14077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09"/>
                  </a:lnTo>
                  <a:lnTo>
                    <a:pt x="2784" y="19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BLANK_1_1_1_1_2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48"/>
          <p:cNvGrpSpPr/>
          <p:nvPr/>
        </p:nvGrpSpPr>
        <p:grpSpPr>
          <a:xfrm>
            <a:off x="-246502" y="44875"/>
            <a:ext cx="9390546" cy="6057562"/>
            <a:chOff x="-246502" y="44875"/>
            <a:chExt cx="9390546" cy="6057562"/>
          </a:xfrm>
        </p:grpSpPr>
        <p:sp>
          <p:nvSpPr>
            <p:cNvPr id="513" name="Google Shape;513;p48"/>
            <p:cNvSpPr/>
            <p:nvPr/>
          </p:nvSpPr>
          <p:spPr>
            <a:xfrm rot="-5400000" flipH="1">
              <a:off x="77977" y="-279603"/>
              <a:ext cx="5143144" cy="5792100"/>
            </a:xfrm>
            <a:custGeom>
              <a:avLst/>
              <a:gdLst/>
              <a:ahLst/>
              <a:cxnLst/>
              <a:rect l="l" t="t" r="r" b="b"/>
              <a:pathLst>
                <a:path w="39212" h="36986" extrusionOk="0">
                  <a:moveTo>
                    <a:pt x="6787" y="1"/>
                  </a:moveTo>
                  <a:cubicBezTo>
                    <a:pt x="6305" y="2741"/>
                    <a:pt x="6839" y="5663"/>
                    <a:pt x="8309" y="8028"/>
                  </a:cubicBezTo>
                  <a:cubicBezTo>
                    <a:pt x="9017" y="9164"/>
                    <a:pt x="9935" y="10198"/>
                    <a:pt x="10350" y="11474"/>
                  </a:cubicBezTo>
                  <a:cubicBezTo>
                    <a:pt x="11278" y="14342"/>
                    <a:pt x="9370" y="17353"/>
                    <a:pt x="7196" y="19439"/>
                  </a:cubicBezTo>
                  <a:cubicBezTo>
                    <a:pt x="5019" y="21525"/>
                    <a:pt x="2385" y="23348"/>
                    <a:pt x="1235" y="26135"/>
                  </a:cubicBezTo>
                  <a:cubicBezTo>
                    <a:pt x="0" y="29132"/>
                    <a:pt x="933" y="32881"/>
                    <a:pt x="3430" y="34946"/>
                  </a:cubicBezTo>
                  <a:cubicBezTo>
                    <a:pt x="5159" y="36380"/>
                    <a:pt x="7464" y="36986"/>
                    <a:pt x="9714" y="36986"/>
                  </a:cubicBezTo>
                  <a:cubicBezTo>
                    <a:pt x="9771" y="36986"/>
                    <a:pt x="9827" y="36985"/>
                    <a:pt x="9884" y="36984"/>
                  </a:cubicBezTo>
                  <a:cubicBezTo>
                    <a:pt x="12187" y="36950"/>
                    <a:pt x="14439" y="36342"/>
                    <a:pt x="16627" y="35610"/>
                  </a:cubicBezTo>
                  <a:cubicBezTo>
                    <a:pt x="24844" y="32875"/>
                    <a:pt x="32397" y="28469"/>
                    <a:pt x="39212" y="23086"/>
                  </a:cubicBezTo>
                  <a:lnTo>
                    <a:pt x="392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4" name="Google Shape;514;p48"/>
            <p:cNvGrpSpPr/>
            <p:nvPr/>
          </p:nvGrpSpPr>
          <p:grpSpPr>
            <a:xfrm rot="-5400000" flipH="1">
              <a:off x="8363971" y="-185970"/>
              <a:ext cx="337407" cy="924597"/>
              <a:chOff x="8514266" y="1265155"/>
              <a:chExt cx="337407" cy="924597"/>
            </a:xfrm>
          </p:grpSpPr>
          <p:sp>
            <p:nvSpPr>
              <p:cNvPr id="515" name="Google Shape;515;p48"/>
              <p:cNvSpPr/>
              <p:nvPr/>
            </p:nvSpPr>
            <p:spPr>
              <a:xfrm>
                <a:off x="8514266" y="1265155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48"/>
              <p:cNvSpPr/>
              <p:nvPr/>
            </p:nvSpPr>
            <p:spPr>
              <a:xfrm>
                <a:off x="8514266" y="1496032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10"/>
                    </a:lnTo>
                    <a:lnTo>
                      <a:pt x="2784" y="1910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48"/>
              <p:cNvSpPr/>
              <p:nvPr/>
            </p:nvSpPr>
            <p:spPr>
              <a:xfrm>
                <a:off x="8514266" y="1727393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48"/>
              <p:cNvSpPr/>
              <p:nvPr/>
            </p:nvSpPr>
            <p:spPr>
              <a:xfrm>
                <a:off x="8514266" y="1958270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9" name="Google Shape;519;p48"/>
            <p:cNvSpPr/>
            <p:nvPr/>
          </p:nvSpPr>
          <p:spPr>
            <a:xfrm rot="-5400000" flipH="1">
              <a:off x="-946474" y="3790475"/>
              <a:ext cx="2242956" cy="350011"/>
            </a:xfrm>
            <a:custGeom>
              <a:avLst/>
              <a:gdLst/>
              <a:ahLst/>
              <a:cxnLst/>
              <a:rect l="l" t="t" r="r" b="b"/>
              <a:pathLst>
                <a:path w="18507" h="2888" extrusionOk="0">
                  <a:moveTo>
                    <a:pt x="1" y="1"/>
                  </a:moveTo>
                  <a:cubicBezTo>
                    <a:pt x="437" y="831"/>
                    <a:pt x="1083" y="1549"/>
                    <a:pt x="1872" y="2053"/>
                  </a:cubicBezTo>
                  <a:cubicBezTo>
                    <a:pt x="2736" y="2601"/>
                    <a:pt x="3760" y="2887"/>
                    <a:pt x="4782" y="2887"/>
                  </a:cubicBezTo>
                  <a:cubicBezTo>
                    <a:pt x="5270" y="2887"/>
                    <a:pt x="5757" y="2822"/>
                    <a:pt x="6227" y="2689"/>
                  </a:cubicBezTo>
                  <a:cubicBezTo>
                    <a:pt x="7227" y="2403"/>
                    <a:pt x="8146" y="1832"/>
                    <a:pt x="9177" y="1682"/>
                  </a:cubicBezTo>
                  <a:cubicBezTo>
                    <a:pt x="9376" y="1653"/>
                    <a:pt x="9575" y="1640"/>
                    <a:pt x="9773" y="1640"/>
                  </a:cubicBezTo>
                  <a:cubicBezTo>
                    <a:pt x="11106" y="1640"/>
                    <a:pt x="12423" y="2218"/>
                    <a:pt x="13773" y="2298"/>
                  </a:cubicBezTo>
                  <a:cubicBezTo>
                    <a:pt x="13869" y="2304"/>
                    <a:pt x="13964" y="2306"/>
                    <a:pt x="14059" y="2306"/>
                  </a:cubicBezTo>
                  <a:cubicBezTo>
                    <a:pt x="15793" y="2306"/>
                    <a:pt x="17467" y="1382"/>
                    <a:pt x="18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8"/>
            <p:cNvSpPr/>
            <p:nvPr/>
          </p:nvSpPr>
          <p:spPr>
            <a:xfrm rot="10800000">
              <a:off x="5366582" y="4737638"/>
              <a:ext cx="3777462" cy="1364799"/>
            </a:xfrm>
            <a:custGeom>
              <a:avLst/>
              <a:gdLst/>
              <a:ahLst/>
              <a:cxnLst/>
              <a:rect l="l" t="t" r="r" b="b"/>
              <a:pathLst>
                <a:path w="61918" h="22371" extrusionOk="0">
                  <a:moveTo>
                    <a:pt x="1" y="0"/>
                  </a:moveTo>
                  <a:lnTo>
                    <a:pt x="1" y="19582"/>
                  </a:lnTo>
                  <a:cubicBezTo>
                    <a:pt x="2348" y="19298"/>
                    <a:pt x="4561" y="19170"/>
                    <a:pt x="6829" y="19170"/>
                  </a:cubicBezTo>
                  <a:cubicBezTo>
                    <a:pt x="14097" y="19170"/>
                    <a:pt x="21932" y="20484"/>
                    <a:pt x="36559" y="22179"/>
                  </a:cubicBezTo>
                  <a:cubicBezTo>
                    <a:pt x="37673" y="22308"/>
                    <a:pt x="38754" y="22370"/>
                    <a:pt x="39802" y="22370"/>
                  </a:cubicBezTo>
                  <a:cubicBezTo>
                    <a:pt x="52890" y="22370"/>
                    <a:pt x="60749" y="12589"/>
                    <a:pt x="61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Google Shape;521;p48"/>
          <p:cNvSpPr txBox="1">
            <a:spLocks noGrp="1"/>
          </p:cNvSpPr>
          <p:nvPr>
            <p:ph type="ctrTitle"/>
          </p:nvPr>
        </p:nvSpPr>
        <p:spPr>
          <a:xfrm>
            <a:off x="726600" y="1163650"/>
            <a:ext cx="1338600" cy="3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22" name="Google Shape;522;p48"/>
          <p:cNvSpPr txBox="1">
            <a:spLocks noGrp="1"/>
          </p:cNvSpPr>
          <p:nvPr>
            <p:ph type="subTitle" idx="1"/>
          </p:nvPr>
        </p:nvSpPr>
        <p:spPr>
          <a:xfrm>
            <a:off x="726600" y="1528450"/>
            <a:ext cx="23094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3" name="Google Shape;523;p48"/>
          <p:cNvSpPr txBox="1">
            <a:spLocks noGrp="1"/>
          </p:cNvSpPr>
          <p:nvPr>
            <p:ph type="ctrTitle" idx="2"/>
          </p:nvPr>
        </p:nvSpPr>
        <p:spPr>
          <a:xfrm>
            <a:off x="726600" y="2357900"/>
            <a:ext cx="1338600" cy="3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24" name="Google Shape;524;p48"/>
          <p:cNvSpPr txBox="1">
            <a:spLocks noGrp="1"/>
          </p:cNvSpPr>
          <p:nvPr>
            <p:ph type="subTitle" idx="3"/>
          </p:nvPr>
        </p:nvSpPr>
        <p:spPr>
          <a:xfrm>
            <a:off x="731789" y="2722706"/>
            <a:ext cx="23094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5" name="Google Shape;525;p48"/>
          <p:cNvSpPr txBox="1">
            <a:spLocks noGrp="1"/>
          </p:cNvSpPr>
          <p:nvPr>
            <p:ph type="ctrTitle" idx="4"/>
          </p:nvPr>
        </p:nvSpPr>
        <p:spPr>
          <a:xfrm>
            <a:off x="726600" y="3549038"/>
            <a:ext cx="1338600" cy="3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26" name="Google Shape;526;p48"/>
          <p:cNvSpPr txBox="1">
            <a:spLocks noGrp="1"/>
          </p:cNvSpPr>
          <p:nvPr>
            <p:ph type="subTitle" idx="5"/>
          </p:nvPr>
        </p:nvSpPr>
        <p:spPr>
          <a:xfrm>
            <a:off x="726600" y="3913850"/>
            <a:ext cx="23094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7" name="Google Shape;527;p48"/>
          <p:cNvSpPr txBox="1">
            <a:spLocks noGrp="1"/>
          </p:cNvSpPr>
          <p:nvPr>
            <p:ph type="ctrTitle" idx="6"/>
          </p:nvPr>
        </p:nvSpPr>
        <p:spPr>
          <a:xfrm>
            <a:off x="7072501" y="1163650"/>
            <a:ext cx="1338600" cy="3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28" name="Google Shape;528;p48"/>
          <p:cNvSpPr txBox="1">
            <a:spLocks noGrp="1"/>
          </p:cNvSpPr>
          <p:nvPr>
            <p:ph type="subTitle" idx="7"/>
          </p:nvPr>
        </p:nvSpPr>
        <p:spPr>
          <a:xfrm>
            <a:off x="6113177" y="1528450"/>
            <a:ext cx="23043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9" name="Google Shape;529;p48"/>
          <p:cNvSpPr txBox="1">
            <a:spLocks noGrp="1"/>
          </p:cNvSpPr>
          <p:nvPr>
            <p:ph type="ctrTitle" idx="8"/>
          </p:nvPr>
        </p:nvSpPr>
        <p:spPr>
          <a:xfrm>
            <a:off x="7072501" y="2357888"/>
            <a:ext cx="1338600" cy="3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30" name="Google Shape;530;p48"/>
          <p:cNvSpPr txBox="1">
            <a:spLocks noGrp="1"/>
          </p:cNvSpPr>
          <p:nvPr>
            <p:ph type="subTitle" idx="9"/>
          </p:nvPr>
        </p:nvSpPr>
        <p:spPr>
          <a:xfrm>
            <a:off x="6108000" y="2722705"/>
            <a:ext cx="23043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31" name="Google Shape;531;p48"/>
          <p:cNvSpPr txBox="1">
            <a:spLocks noGrp="1"/>
          </p:cNvSpPr>
          <p:nvPr>
            <p:ph type="ctrTitle" idx="13"/>
          </p:nvPr>
        </p:nvSpPr>
        <p:spPr>
          <a:xfrm>
            <a:off x="7072501" y="3549038"/>
            <a:ext cx="1338600" cy="3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32" name="Google Shape;532;p48"/>
          <p:cNvSpPr txBox="1">
            <a:spLocks noGrp="1"/>
          </p:cNvSpPr>
          <p:nvPr>
            <p:ph type="subTitle" idx="14"/>
          </p:nvPr>
        </p:nvSpPr>
        <p:spPr>
          <a:xfrm>
            <a:off x="6113177" y="3913847"/>
            <a:ext cx="23043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33" name="Google Shape;533;p48"/>
          <p:cNvSpPr txBox="1">
            <a:spLocks noGrp="1"/>
          </p:cNvSpPr>
          <p:nvPr>
            <p:ph type="title" idx="15"/>
          </p:nvPr>
        </p:nvSpPr>
        <p:spPr>
          <a:xfrm>
            <a:off x="11773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51"/>
          <p:cNvGrpSpPr/>
          <p:nvPr/>
        </p:nvGrpSpPr>
        <p:grpSpPr>
          <a:xfrm>
            <a:off x="66" y="5"/>
            <a:ext cx="9143934" cy="5143438"/>
            <a:chOff x="66" y="5"/>
            <a:chExt cx="9143934" cy="5143438"/>
          </a:xfrm>
        </p:grpSpPr>
        <p:sp>
          <p:nvSpPr>
            <p:cNvPr id="551" name="Google Shape;551;p51"/>
            <p:cNvSpPr/>
            <p:nvPr/>
          </p:nvSpPr>
          <p:spPr>
            <a:xfrm rot="10800000">
              <a:off x="5279569" y="5"/>
              <a:ext cx="3864431" cy="3432044"/>
            </a:xfrm>
            <a:custGeom>
              <a:avLst/>
              <a:gdLst/>
              <a:ahLst/>
              <a:cxnLst/>
              <a:rect l="l" t="t" r="r" b="b"/>
              <a:pathLst>
                <a:path w="13583" h="12063" extrusionOk="0">
                  <a:moveTo>
                    <a:pt x="5144" y="1"/>
                  </a:moveTo>
                  <a:cubicBezTo>
                    <a:pt x="4965" y="1"/>
                    <a:pt x="4788" y="15"/>
                    <a:pt x="4614" y="42"/>
                  </a:cubicBezTo>
                  <a:cubicBezTo>
                    <a:pt x="3179" y="267"/>
                    <a:pt x="2097" y="1206"/>
                    <a:pt x="1028" y="2110"/>
                  </a:cubicBezTo>
                  <a:cubicBezTo>
                    <a:pt x="718" y="2369"/>
                    <a:pt x="358" y="2611"/>
                    <a:pt x="1" y="2856"/>
                  </a:cubicBezTo>
                  <a:lnTo>
                    <a:pt x="1" y="12063"/>
                  </a:lnTo>
                  <a:lnTo>
                    <a:pt x="4213" y="12063"/>
                  </a:lnTo>
                  <a:cubicBezTo>
                    <a:pt x="4399" y="11297"/>
                    <a:pt x="4787" y="10607"/>
                    <a:pt x="5424" y="10147"/>
                  </a:cubicBezTo>
                  <a:cubicBezTo>
                    <a:pt x="6502" y="9357"/>
                    <a:pt x="7956" y="9436"/>
                    <a:pt x="9289" y="9361"/>
                  </a:cubicBezTo>
                  <a:cubicBezTo>
                    <a:pt x="10432" y="9296"/>
                    <a:pt x="11633" y="9058"/>
                    <a:pt x="12470" y="8275"/>
                  </a:cubicBezTo>
                  <a:cubicBezTo>
                    <a:pt x="13307" y="7496"/>
                    <a:pt x="13582" y="6034"/>
                    <a:pt x="12783" y="5217"/>
                  </a:cubicBezTo>
                  <a:cubicBezTo>
                    <a:pt x="11722" y="4135"/>
                    <a:pt x="9616" y="4775"/>
                    <a:pt x="8636" y="3621"/>
                  </a:cubicBezTo>
                  <a:cubicBezTo>
                    <a:pt x="8115" y="3013"/>
                    <a:pt x="8122" y="2118"/>
                    <a:pt x="7755" y="1407"/>
                  </a:cubicBezTo>
                  <a:cubicBezTo>
                    <a:pt x="7277" y="481"/>
                    <a:pt x="6199" y="1"/>
                    <a:pt x="5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1"/>
            <p:cNvSpPr/>
            <p:nvPr/>
          </p:nvSpPr>
          <p:spPr>
            <a:xfrm flipH="1">
              <a:off x="66" y="2983037"/>
              <a:ext cx="3160735" cy="2160406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3" name="Google Shape;553;p51"/>
            <p:cNvGrpSpPr/>
            <p:nvPr/>
          </p:nvGrpSpPr>
          <p:grpSpPr>
            <a:xfrm>
              <a:off x="524811" y="1775715"/>
              <a:ext cx="8441422" cy="1402732"/>
              <a:chOff x="524811" y="-71085"/>
              <a:chExt cx="8441422" cy="1402732"/>
            </a:xfrm>
          </p:grpSpPr>
          <p:sp>
            <p:nvSpPr>
              <p:cNvPr id="554" name="Google Shape;554;p51"/>
              <p:cNvSpPr/>
              <p:nvPr/>
            </p:nvSpPr>
            <p:spPr>
              <a:xfrm>
                <a:off x="524811" y="-71085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51"/>
              <p:cNvSpPr/>
              <p:nvPr/>
            </p:nvSpPr>
            <p:spPr>
              <a:xfrm>
                <a:off x="8761045" y="10504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51"/>
              <p:cNvSpPr/>
              <p:nvPr/>
            </p:nvSpPr>
            <p:spPr>
              <a:xfrm>
                <a:off x="8761045" y="1190876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7" name="Google Shape;557;p51"/>
            <p:cNvSpPr/>
            <p:nvPr/>
          </p:nvSpPr>
          <p:spPr>
            <a:xfrm rot="10800000">
              <a:off x="6158934" y="2837359"/>
              <a:ext cx="2978896" cy="2295737"/>
            </a:xfrm>
            <a:custGeom>
              <a:avLst/>
              <a:gdLst/>
              <a:ahLst/>
              <a:cxnLst/>
              <a:rect l="l" t="t" r="r" b="b"/>
              <a:pathLst>
                <a:path w="50612" h="39005" extrusionOk="0">
                  <a:moveTo>
                    <a:pt x="0" y="1"/>
                  </a:moveTo>
                  <a:lnTo>
                    <a:pt x="0" y="38373"/>
                  </a:lnTo>
                  <a:cubicBezTo>
                    <a:pt x="2481" y="38795"/>
                    <a:pt x="4983" y="39004"/>
                    <a:pt x="7479" y="39004"/>
                  </a:cubicBezTo>
                  <a:cubicBezTo>
                    <a:pt x="18546" y="39004"/>
                    <a:pt x="29478" y="34879"/>
                    <a:pt x="37820" y="26821"/>
                  </a:cubicBezTo>
                  <a:cubicBezTo>
                    <a:pt x="46532" y="18405"/>
                    <a:pt x="50612" y="7535"/>
                    <a:pt x="48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2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Google Shape;559;p52"/>
          <p:cNvGrpSpPr/>
          <p:nvPr/>
        </p:nvGrpSpPr>
        <p:grpSpPr>
          <a:xfrm>
            <a:off x="-570751" y="0"/>
            <a:ext cx="9714795" cy="5144278"/>
            <a:chOff x="-570751" y="0"/>
            <a:chExt cx="9714795" cy="5144278"/>
          </a:xfrm>
        </p:grpSpPr>
        <p:sp>
          <p:nvSpPr>
            <p:cNvPr id="560" name="Google Shape;560;p52"/>
            <p:cNvSpPr/>
            <p:nvPr/>
          </p:nvSpPr>
          <p:spPr>
            <a:xfrm>
              <a:off x="-570751" y="1686273"/>
              <a:ext cx="4313833" cy="3458005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2"/>
            <p:cNvSpPr/>
            <p:nvPr/>
          </p:nvSpPr>
          <p:spPr>
            <a:xfrm>
              <a:off x="4000900" y="0"/>
              <a:ext cx="5143144" cy="4851176"/>
            </a:xfrm>
            <a:custGeom>
              <a:avLst/>
              <a:gdLst/>
              <a:ahLst/>
              <a:cxnLst/>
              <a:rect l="l" t="t" r="r" b="b"/>
              <a:pathLst>
                <a:path w="39212" h="36986" extrusionOk="0">
                  <a:moveTo>
                    <a:pt x="6787" y="1"/>
                  </a:moveTo>
                  <a:cubicBezTo>
                    <a:pt x="6305" y="2741"/>
                    <a:pt x="6839" y="5663"/>
                    <a:pt x="8309" y="8028"/>
                  </a:cubicBezTo>
                  <a:cubicBezTo>
                    <a:pt x="9017" y="9164"/>
                    <a:pt x="9935" y="10198"/>
                    <a:pt x="10350" y="11474"/>
                  </a:cubicBezTo>
                  <a:cubicBezTo>
                    <a:pt x="11278" y="14342"/>
                    <a:pt x="9370" y="17353"/>
                    <a:pt x="7196" y="19439"/>
                  </a:cubicBezTo>
                  <a:cubicBezTo>
                    <a:pt x="5019" y="21525"/>
                    <a:pt x="2385" y="23348"/>
                    <a:pt x="1235" y="26135"/>
                  </a:cubicBezTo>
                  <a:cubicBezTo>
                    <a:pt x="0" y="29132"/>
                    <a:pt x="933" y="32881"/>
                    <a:pt x="3430" y="34946"/>
                  </a:cubicBezTo>
                  <a:cubicBezTo>
                    <a:pt x="5159" y="36380"/>
                    <a:pt x="7464" y="36986"/>
                    <a:pt x="9714" y="36986"/>
                  </a:cubicBezTo>
                  <a:cubicBezTo>
                    <a:pt x="9771" y="36986"/>
                    <a:pt x="9827" y="36985"/>
                    <a:pt x="9884" y="36984"/>
                  </a:cubicBezTo>
                  <a:cubicBezTo>
                    <a:pt x="12187" y="36950"/>
                    <a:pt x="14439" y="36342"/>
                    <a:pt x="16627" y="35610"/>
                  </a:cubicBezTo>
                  <a:cubicBezTo>
                    <a:pt x="24844" y="32875"/>
                    <a:pt x="32397" y="28469"/>
                    <a:pt x="39212" y="23086"/>
                  </a:cubicBezTo>
                  <a:lnTo>
                    <a:pt x="392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2"/>
            <p:cNvSpPr/>
            <p:nvPr/>
          </p:nvSpPr>
          <p:spPr>
            <a:xfrm>
              <a:off x="4655007" y="0"/>
              <a:ext cx="4130762" cy="644602"/>
            </a:xfrm>
            <a:custGeom>
              <a:avLst/>
              <a:gdLst/>
              <a:ahLst/>
              <a:cxnLst/>
              <a:rect l="l" t="t" r="r" b="b"/>
              <a:pathLst>
                <a:path w="18507" h="2888" extrusionOk="0">
                  <a:moveTo>
                    <a:pt x="1" y="1"/>
                  </a:moveTo>
                  <a:cubicBezTo>
                    <a:pt x="437" y="831"/>
                    <a:pt x="1083" y="1549"/>
                    <a:pt x="1872" y="2053"/>
                  </a:cubicBezTo>
                  <a:cubicBezTo>
                    <a:pt x="2736" y="2601"/>
                    <a:pt x="3760" y="2887"/>
                    <a:pt x="4782" y="2887"/>
                  </a:cubicBezTo>
                  <a:cubicBezTo>
                    <a:pt x="5270" y="2887"/>
                    <a:pt x="5757" y="2822"/>
                    <a:pt x="6227" y="2689"/>
                  </a:cubicBezTo>
                  <a:cubicBezTo>
                    <a:pt x="7227" y="2403"/>
                    <a:pt x="8146" y="1832"/>
                    <a:pt x="9177" y="1682"/>
                  </a:cubicBezTo>
                  <a:cubicBezTo>
                    <a:pt x="9376" y="1653"/>
                    <a:pt x="9575" y="1640"/>
                    <a:pt x="9773" y="1640"/>
                  </a:cubicBezTo>
                  <a:cubicBezTo>
                    <a:pt x="11106" y="1640"/>
                    <a:pt x="12423" y="2218"/>
                    <a:pt x="13773" y="2298"/>
                  </a:cubicBezTo>
                  <a:cubicBezTo>
                    <a:pt x="13869" y="2304"/>
                    <a:pt x="13964" y="2306"/>
                    <a:pt x="14059" y="2306"/>
                  </a:cubicBezTo>
                  <a:cubicBezTo>
                    <a:pt x="15793" y="2306"/>
                    <a:pt x="17467" y="1382"/>
                    <a:pt x="18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3" name="Google Shape;563;p52"/>
            <p:cNvGrpSpPr/>
            <p:nvPr/>
          </p:nvGrpSpPr>
          <p:grpSpPr>
            <a:xfrm>
              <a:off x="246061" y="1412165"/>
              <a:ext cx="8720172" cy="1766282"/>
              <a:chOff x="246061" y="-434635"/>
              <a:chExt cx="8720172" cy="1766282"/>
            </a:xfrm>
          </p:grpSpPr>
          <p:sp>
            <p:nvSpPr>
              <p:cNvPr id="564" name="Google Shape;564;p52"/>
              <p:cNvSpPr/>
              <p:nvPr/>
            </p:nvSpPr>
            <p:spPr>
              <a:xfrm>
                <a:off x="246061" y="-434635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52"/>
              <p:cNvSpPr/>
              <p:nvPr/>
            </p:nvSpPr>
            <p:spPr>
              <a:xfrm>
                <a:off x="8761045" y="10504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52"/>
              <p:cNvSpPr/>
              <p:nvPr/>
            </p:nvSpPr>
            <p:spPr>
              <a:xfrm>
                <a:off x="8761045" y="1190876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3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53"/>
          <p:cNvGrpSpPr/>
          <p:nvPr/>
        </p:nvGrpSpPr>
        <p:grpSpPr>
          <a:xfrm rot="10800000" flipH="1">
            <a:off x="-30" y="192978"/>
            <a:ext cx="9186530" cy="5028462"/>
            <a:chOff x="-74390" y="-43"/>
            <a:chExt cx="9186530" cy="5028462"/>
          </a:xfrm>
        </p:grpSpPr>
        <p:sp>
          <p:nvSpPr>
            <p:cNvPr id="569" name="Google Shape;569;p53"/>
            <p:cNvSpPr/>
            <p:nvPr/>
          </p:nvSpPr>
          <p:spPr>
            <a:xfrm rot="10800000">
              <a:off x="-74390" y="-31"/>
              <a:ext cx="9026004" cy="3606773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3"/>
            <p:cNvSpPr/>
            <p:nvPr/>
          </p:nvSpPr>
          <p:spPr>
            <a:xfrm rot="10800000">
              <a:off x="6602782" y="-43"/>
              <a:ext cx="2509357" cy="2228579"/>
            </a:xfrm>
            <a:custGeom>
              <a:avLst/>
              <a:gdLst/>
              <a:ahLst/>
              <a:cxnLst/>
              <a:rect l="l" t="t" r="r" b="b"/>
              <a:pathLst>
                <a:path w="13583" h="12063" extrusionOk="0">
                  <a:moveTo>
                    <a:pt x="5144" y="1"/>
                  </a:moveTo>
                  <a:cubicBezTo>
                    <a:pt x="4965" y="1"/>
                    <a:pt x="4788" y="15"/>
                    <a:pt x="4614" y="42"/>
                  </a:cubicBezTo>
                  <a:cubicBezTo>
                    <a:pt x="3179" y="267"/>
                    <a:pt x="2097" y="1206"/>
                    <a:pt x="1028" y="2110"/>
                  </a:cubicBezTo>
                  <a:cubicBezTo>
                    <a:pt x="718" y="2369"/>
                    <a:pt x="358" y="2611"/>
                    <a:pt x="1" y="2856"/>
                  </a:cubicBezTo>
                  <a:lnTo>
                    <a:pt x="1" y="12063"/>
                  </a:lnTo>
                  <a:lnTo>
                    <a:pt x="4213" y="12063"/>
                  </a:lnTo>
                  <a:cubicBezTo>
                    <a:pt x="4399" y="11297"/>
                    <a:pt x="4787" y="10607"/>
                    <a:pt x="5424" y="10147"/>
                  </a:cubicBezTo>
                  <a:cubicBezTo>
                    <a:pt x="6502" y="9357"/>
                    <a:pt x="7956" y="9436"/>
                    <a:pt x="9289" y="9361"/>
                  </a:cubicBezTo>
                  <a:cubicBezTo>
                    <a:pt x="10432" y="9296"/>
                    <a:pt x="11633" y="9058"/>
                    <a:pt x="12470" y="8275"/>
                  </a:cubicBezTo>
                  <a:cubicBezTo>
                    <a:pt x="13307" y="7496"/>
                    <a:pt x="13582" y="6034"/>
                    <a:pt x="12783" y="5217"/>
                  </a:cubicBezTo>
                  <a:cubicBezTo>
                    <a:pt x="11722" y="4135"/>
                    <a:pt x="9616" y="4775"/>
                    <a:pt x="8636" y="3621"/>
                  </a:cubicBezTo>
                  <a:cubicBezTo>
                    <a:pt x="8115" y="3013"/>
                    <a:pt x="8122" y="2118"/>
                    <a:pt x="7755" y="1407"/>
                  </a:cubicBezTo>
                  <a:cubicBezTo>
                    <a:pt x="7277" y="481"/>
                    <a:pt x="6199" y="1"/>
                    <a:pt x="5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3"/>
            <p:cNvSpPr/>
            <p:nvPr/>
          </p:nvSpPr>
          <p:spPr>
            <a:xfrm rot="10800000">
              <a:off x="5075688" y="4678722"/>
              <a:ext cx="416321" cy="349697"/>
            </a:xfrm>
            <a:custGeom>
              <a:avLst/>
              <a:gdLst/>
              <a:ahLst/>
              <a:cxnLst/>
              <a:rect l="l" t="t" r="r" b="b"/>
              <a:pathLst>
                <a:path w="4168" h="3501" extrusionOk="0">
                  <a:moveTo>
                    <a:pt x="0" y="0"/>
                  </a:moveTo>
                  <a:lnTo>
                    <a:pt x="2379" y="3501"/>
                  </a:lnTo>
                  <a:lnTo>
                    <a:pt x="41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3"/>
            <p:cNvSpPr/>
            <p:nvPr/>
          </p:nvSpPr>
          <p:spPr>
            <a:xfrm rot="10800000">
              <a:off x="7731131" y="1176835"/>
              <a:ext cx="279478" cy="257703"/>
            </a:xfrm>
            <a:custGeom>
              <a:avLst/>
              <a:gdLst/>
              <a:ahLst/>
              <a:cxnLst/>
              <a:rect l="l" t="t" r="r" b="b"/>
              <a:pathLst>
                <a:path w="2798" h="2580" extrusionOk="0">
                  <a:moveTo>
                    <a:pt x="1402" y="0"/>
                  </a:moveTo>
                  <a:lnTo>
                    <a:pt x="1" y="2579"/>
                  </a:lnTo>
                  <a:lnTo>
                    <a:pt x="2797" y="1722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 flipH="1">
            <a:off x="-763325" y="3569539"/>
            <a:ext cx="6063998" cy="2423161"/>
          </a:xfrm>
          <a:custGeom>
            <a:avLst/>
            <a:gdLst/>
            <a:ahLst/>
            <a:cxnLst/>
            <a:rect l="l" t="t" r="r" b="b"/>
            <a:pathLst>
              <a:path w="38804" h="15506" extrusionOk="0">
                <a:moveTo>
                  <a:pt x="18372" y="1"/>
                </a:moveTo>
                <a:cubicBezTo>
                  <a:pt x="15851" y="1"/>
                  <a:pt x="13315" y="1007"/>
                  <a:pt x="11592" y="2856"/>
                </a:cubicBezTo>
                <a:cubicBezTo>
                  <a:pt x="10378" y="4162"/>
                  <a:pt x="9486" y="5874"/>
                  <a:pt x="7880" y="6653"/>
                </a:cubicBezTo>
                <a:cubicBezTo>
                  <a:pt x="6924" y="7115"/>
                  <a:pt x="5829" y="7184"/>
                  <a:pt x="4811" y="7500"/>
                </a:cubicBezTo>
                <a:cubicBezTo>
                  <a:pt x="3205" y="8000"/>
                  <a:pt x="1810" y="9143"/>
                  <a:pt x="1008" y="10620"/>
                </a:cubicBezTo>
                <a:cubicBezTo>
                  <a:pt x="204" y="12096"/>
                  <a:pt x="0" y="13889"/>
                  <a:pt x="457" y="15505"/>
                </a:cubicBezTo>
                <a:lnTo>
                  <a:pt x="37742" y="15244"/>
                </a:lnTo>
                <a:cubicBezTo>
                  <a:pt x="37753" y="15310"/>
                  <a:pt x="37792" y="15337"/>
                  <a:pt x="37844" y="15337"/>
                </a:cubicBezTo>
                <a:cubicBezTo>
                  <a:pt x="37956" y="15337"/>
                  <a:pt x="38124" y="15208"/>
                  <a:pt x="38171" y="15070"/>
                </a:cubicBezTo>
                <a:cubicBezTo>
                  <a:pt x="38804" y="13270"/>
                  <a:pt x="38259" y="11229"/>
                  <a:pt x="37238" y="9619"/>
                </a:cubicBezTo>
                <a:cubicBezTo>
                  <a:pt x="36589" y="8595"/>
                  <a:pt x="35707" y="7663"/>
                  <a:pt x="34575" y="7228"/>
                </a:cubicBezTo>
                <a:cubicBezTo>
                  <a:pt x="33829" y="6942"/>
                  <a:pt x="33017" y="6887"/>
                  <a:pt x="32227" y="6744"/>
                </a:cubicBezTo>
                <a:cubicBezTo>
                  <a:pt x="31046" y="6534"/>
                  <a:pt x="29900" y="6125"/>
                  <a:pt x="28852" y="5540"/>
                </a:cubicBezTo>
                <a:cubicBezTo>
                  <a:pt x="26453" y="4203"/>
                  <a:pt x="24613" y="1978"/>
                  <a:pt x="22125" y="815"/>
                </a:cubicBezTo>
                <a:cubicBezTo>
                  <a:pt x="20952" y="265"/>
                  <a:pt x="19664" y="1"/>
                  <a:pt x="183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-523025" y="186175"/>
            <a:ext cx="4556100" cy="4556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/>
          <p:nvPr/>
        </p:nvSpPr>
        <p:spPr>
          <a:xfrm>
            <a:off x="6126025" y="2748689"/>
            <a:ext cx="6063998" cy="2423161"/>
          </a:xfrm>
          <a:custGeom>
            <a:avLst/>
            <a:gdLst/>
            <a:ahLst/>
            <a:cxnLst/>
            <a:rect l="l" t="t" r="r" b="b"/>
            <a:pathLst>
              <a:path w="38804" h="15506" extrusionOk="0">
                <a:moveTo>
                  <a:pt x="18372" y="1"/>
                </a:moveTo>
                <a:cubicBezTo>
                  <a:pt x="15851" y="1"/>
                  <a:pt x="13315" y="1007"/>
                  <a:pt x="11592" y="2856"/>
                </a:cubicBezTo>
                <a:cubicBezTo>
                  <a:pt x="10378" y="4162"/>
                  <a:pt x="9486" y="5874"/>
                  <a:pt x="7880" y="6653"/>
                </a:cubicBezTo>
                <a:cubicBezTo>
                  <a:pt x="6924" y="7115"/>
                  <a:pt x="5829" y="7184"/>
                  <a:pt x="4811" y="7500"/>
                </a:cubicBezTo>
                <a:cubicBezTo>
                  <a:pt x="3205" y="8000"/>
                  <a:pt x="1810" y="9143"/>
                  <a:pt x="1008" y="10620"/>
                </a:cubicBezTo>
                <a:cubicBezTo>
                  <a:pt x="204" y="12096"/>
                  <a:pt x="0" y="13889"/>
                  <a:pt x="457" y="15505"/>
                </a:cubicBezTo>
                <a:lnTo>
                  <a:pt x="37742" y="15244"/>
                </a:lnTo>
                <a:cubicBezTo>
                  <a:pt x="37753" y="15310"/>
                  <a:pt x="37792" y="15337"/>
                  <a:pt x="37844" y="15337"/>
                </a:cubicBezTo>
                <a:cubicBezTo>
                  <a:pt x="37956" y="15337"/>
                  <a:pt x="38124" y="15208"/>
                  <a:pt x="38171" y="15070"/>
                </a:cubicBezTo>
                <a:cubicBezTo>
                  <a:pt x="38804" y="13270"/>
                  <a:pt x="38259" y="11229"/>
                  <a:pt x="37238" y="9619"/>
                </a:cubicBezTo>
                <a:cubicBezTo>
                  <a:pt x="36589" y="8595"/>
                  <a:pt x="35707" y="7663"/>
                  <a:pt x="34575" y="7228"/>
                </a:cubicBezTo>
                <a:cubicBezTo>
                  <a:pt x="33829" y="6942"/>
                  <a:pt x="33017" y="6887"/>
                  <a:pt x="32227" y="6744"/>
                </a:cubicBezTo>
                <a:cubicBezTo>
                  <a:pt x="31046" y="6534"/>
                  <a:pt x="29900" y="6125"/>
                  <a:pt x="28852" y="5540"/>
                </a:cubicBezTo>
                <a:cubicBezTo>
                  <a:pt x="26453" y="4203"/>
                  <a:pt x="24613" y="1978"/>
                  <a:pt x="22125" y="815"/>
                </a:cubicBezTo>
                <a:cubicBezTo>
                  <a:pt x="20952" y="265"/>
                  <a:pt x="19664" y="1"/>
                  <a:pt x="183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/>
          <p:nvPr/>
        </p:nvSpPr>
        <p:spPr>
          <a:xfrm rot="10800000">
            <a:off x="7503141" y="-2"/>
            <a:ext cx="2290182" cy="1835829"/>
          </a:xfrm>
          <a:custGeom>
            <a:avLst/>
            <a:gdLst/>
            <a:ahLst/>
            <a:cxnLst/>
            <a:rect l="l" t="t" r="r" b="b"/>
            <a:pathLst>
              <a:path w="63047" h="50539" extrusionOk="0">
                <a:moveTo>
                  <a:pt x="12202" y="0"/>
                </a:moveTo>
                <a:cubicBezTo>
                  <a:pt x="9265" y="0"/>
                  <a:pt x="6469" y="237"/>
                  <a:pt x="3876" y="616"/>
                </a:cubicBezTo>
                <a:cubicBezTo>
                  <a:pt x="2569" y="805"/>
                  <a:pt x="1276" y="1048"/>
                  <a:pt x="1" y="1336"/>
                </a:cubicBezTo>
                <a:lnTo>
                  <a:pt x="1" y="50538"/>
                </a:lnTo>
                <a:lnTo>
                  <a:pt x="61918" y="50538"/>
                </a:lnTo>
                <a:cubicBezTo>
                  <a:pt x="63046" y="38393"/>
                  <a:pt x="57947" y="23633"/>
                  <a:pt x="45302" y="12529"/>
                </a:cubicBezTo>
                <a:cubicBezTo>
                  <a:pt x="34285" y="2850"/>
                  <a:pt x="22391" y="0"/>
                  <a:pt x="12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 rot="10800000" flipH="1">
            <a:off x="-591276" y="-282302"/>
            <a:ext cx="2290182" cy="1835829"/>
          </a:xfrm>
          <a:custGeom>
            <a:avLst/>
            <a:gdLst/>
            <a:ahLst/>
            <a:cxnLst/>
            <a:rect l="l" t="t" r="r" b="b"/>
            <a:pathLst>
              <a:path w="63047" h="50539" extrusionOk="0">
                <a:moveTo>
                  <a:pt x="12202" y="0"/>
                </a:moveTo>
                <a:cubicBezTo>
                  <a:pt x="9265" y="0"/>
                  <a:pt x="6469" y="237"/>
                  <a:pt x="3876" y="616"/>
                </a:cubicBezTo>
                <a:cubicBezTo>
                  <a:pt x="2569" y="805"/>
                  <a:pt x="1276" y="1048"/>
                  <a:pt x="1" y="1336"/>
                </a:cubicBezTo>
                <a:lnTo>
                  <a:pt x="1" y="50538"/>
                </a:lnTo>
                <a:lnTo>
                  <a:pt x="61918" y="50538"/>
                </a:lnTo>
                <a:cubicBezTo>
                  <a:pt x="63046" y="38393"/>
                  <a:pt x="57947" y="23633"/>
                  <a:pt x="45302" y="12529"/>
                </a:cubicBezTo>
                <a:cubicBezTo>
                  <a:pt x="34285" y="2850"/>
                  <a:pt x="22391" y="0"/>
                  <a:pt x="1220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 rot="5470684">
            <a:off x="7513653" y="180465"/>
            <a:ext cx="209940" cy="225978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 rot="5470737">
            <a:off x="7460032" y="4376313"/>
            <a:ext cx="369367" cy="355190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9507153">
            <a:off x="6685146" y="1720799"/>
            <a:ext cx="219888" cy="211463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13850" y="2242150"/>
            <a:ext cx="28512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title" idx="2" hasCustomPrompt="1"/>
          </p:nvPr>
        </p:nvSpPr>
        <p:spPr>
          <a:xfrm>
            <a:off x="713850" y="1415225"/>
            <a:ext cx="1907700" cy="9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713850" y="3117475"/>
            <a:ext cx="27561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1"/>
          <p:cNvGrpSpPr/>
          <p:nvPr/>
        </p:nvGrpSpPr>
        <p:grpSpPr>
          <a:xfrm rot="10800000" flipH="1">
            <a:off x="-30" y="192978"/>
            <a:ext cx="9186530" cy="5028462"/>
            <a:chOff x="-74390" y="-43"/>
            <a:chExt cx="9186530" cy="5028462"/>
          </a:xfrm>
        </p:grpSpPr>
        <p:sp>
          <p:nvSpPr>
            <p:cNvPr id="89" name="Google Shape;89;p11"/>
            <p:cNvSpPr/>
            <p:nvPr/>
          </p:nvSpPr>
          <p:spPr>
            <a:xfrm rot="10800000">
              <a:off x="-74390" y="-31"/>
              <a:ext cx="9026004" cy="3606773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1"/>
            <p:cNvSpPr/>
            <p:nvPr/>
          </p:nvSpPr>
          <p:spPr>
            <a:xfrm rot="10800000">
              <a:off x="6602782" y="-43"/>
              <a:ext cx="2509357" cy="2228579"/>
            </a:xfrm>
            <a:custGeom>
              <a:avLst/>
              <a:gdLst/>
              <a:ahLst/>
              <a:cxnLst/>
              <a:rect l="l" t="t" r="r" b="b"/>
              <a:pathLst>
                <a:path w="13583" h="12063" extrusionOk="0">
                  <a:moveTo>
                    <a:pt x="5144" y="1"/>
                  </a:moveTo>
                  <a:cubicBezTo>
                    <a:pt x="4965" y="1"/>
                    <a:pt x="4788" y="15"/>
                    <a:pt x="4614" y="42"/>
                  </a:cubicBezTo>
                  <a:cubicBezTo>
                    <a:pt x="3179" y="267"/>
                    <a:pt x="2097" y="1206"/>
                    <a:pt x="1028" y="2110"/>
                  </a:cubicBezTo>
                  <a:cubicBezTo>
                    <a:pt x="718" y="2369"/>
                    <a:pt x="358" y="2611"/>
                    <a:pt x="1" y="2856"/>
                  </a:cubicBezTo>
                  <a:lnTo>
                    <a:pt x="1" y="12063"/>
                  </a:lnTo>
                  <a:lnTo>
                    <a:pt x="4213" y="12063"/>
                  </a:lnTo>
                  <a:cubicBezTo>
                    <a:pt x="4399" y="11297"/>
                    <a:pt x="4787" y="10607"/>
                    <a:pt x="5424" y="10147"/>
                  </a:cubicBezTo>
                  <a:cubicBezTo>
                    <a:pt x="6502" y="9357"/>
                    <a:pt x="7956" y="9436"/>
                    <a:pt x="9289" y="9361"/>
                  </a:cubicBezTo>
                  <a:cubicBezTo>
                    <a:pt x="10432" y="9296"/>
                    <a:pt x="11633" y="9058"/>
                    <a:pt x="12470" y="8275"/>
                  </a:cubicBezTo>
                  <a:cubicBezTo>
                    <a:pt x="13307" y="7496"/>
                    <a:pt x="13582" y="6034"/>
                    <a:pt x="12783" y="5217"/>
                  </a:cubicBezTo>
                  <a:cubicBezTo>
                    <a:pt x="11722" y="4135"/>
                    <a:pt x="9616" y="4775"/>
                    <a:pt x="8636" y="3621"/>
                  </a:cubicBezTo>
                  <a:cubicBezTo>
                    <a:pt x="8115" y="3013"/>
                    <a:pt x="8122" y="2118"/>
                    <a:pt x="7755" y="1407"/>
                  </a:cubicBezTo>
                  <a:cubicBezTo>
                    <a:pt x="7277" y="481"/>
                    <a:pt x="6199" y="1"/>
                    <a:pt x="5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1"/>
            <p:cNvSpPr/>
            <p:nvPr/>
          </p:nvSpPr>
          <p:spPr>
            <a:xfrm rot="10800000">
              <a:off x="5075688" y="4678722"/>
              <a:ext cx="416321" cy="349697"/>
            </a:xfrm>
            <a:custGeom>
              <a:avLst/>
              <a:gdLst/>
              <a:ahLst/>
              <a:cxnLst/>
              <a:rect l="l" t="t" r="r" b="b"/>
              <a:pathLst>
                <a:path w="4168" h="3501" extrusionOk="0">
                  <a:moveTo>
                    <a:pt x="0" y="0"/>
                  </a:moveTo>
                  <a:lnTo>
                    <a:pt x="2379" y="3501"/>
                  </a:lnTo>
                  <a:lnTo>
                    <a:pt x="41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1"/>
            <p:cNvSpPr/>
            <p:nvPr/>
          </p:nvSpPr>
          <p:spPr>
            <a:xfrm rot="10800000">
              <a:off x="7731131" y="1176835"/>
              <a:ext cx="279478" cy="257703"/>
            </a:xfrm>
            <a:custGeom>
              <a:avLst/>
              <a:gdLst/>
              <a:ahLst/>
              <a:cxnLst/>
              <a:rect l="l" t="t" r="r" b="b"/>
              <a:pathLst>
                <a:path w="2798" h="2580" extrusionOk="0">
                  <a:moveTo>
                    <a:pt x="1402" y="0"/>
                  </a:moveTo>
                  <a:lnTo>
                    <a:pt x="1" y="2579"/>
                  </a:lnTo>
                  <a:lnTo>
                    <a:pt x="2797" y="1722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11"/>
          <p:cNvSpPr txBox="1">
            <a:spLocks noGrp="1"/>
          </p:cNvSpPr>
          <p:nvPr>
            <p:ph type="title" hasCustomPrompt="1"/>
          </p:nvPr>
        </p:nvSpPr>
        <p:spPr>
          <a:xfrm>
            <a:off x="1120150" y="1106125"/>
            <a:ext cx="6903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1"/>
          </p:nvPr>
        </p:nvSpPr>
        <p:spPr>
          <a:xfrm>
            <a:off x="2861375" y="3124175"/>
            <a:ext cx="3421200" cy="58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524811" y="1775715"/>
            <a:ext cx="378089" cy="363569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solidFill>
          <a:schemeClr val="dk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3"/>
          <p:cNvGrpSpPr/>
          <p:nvPr/>
        </p:nvGrpSpPr>
        <p:grpSpPr>
          <a:xfrm>
            <a:off x="-1019576" y="-31904"/>
            <a:ext cx="10163576" cy="5187783"/>
            <a:chOff x="-1019576" y="-31904"/>
            <a:chExt cx="10163576" cy="5187783"/>
          </a:xfrm>
        </p:grpSpPr>
        <p:sp>
          <p:nvSpPr>
            <p:cNvPr id="99" name="Google Shape;99;p13"/>
            <p:cNvSpPr/>
            <p:nvPr/>
          </p:nvSpPr>
          <p:spPr>
            <a:xfrm>
              <a:off x="-25" y="4272475"/>
              <a:ext cx="9143989" cy="860614"/>
            </a:xfrm>
            <a:custGeom>
              <a:avLst/>
              <a:gdLst/>
              <a:ahLst/>
              <a:cxnLst/>
              <a:rect l="l" t="t" r="r" b="b"/>
              <a:pathLst>
                <a:path w="69963" h="11820" extrusionOk="0">
                  <a:moveTo>
                    <a:pt x="1" y="0"/>
                  </a:moveTo>
                  <a:lnTo>
                    <a:pt x="1" y="11820"/>
                  </a:lnTo>
                  <a:lnTo>
                    <a:pt x="69962" y="11820"/>
                  </a:lnTo>
                  <a:lnTo>
                    <a:pt x="69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" name="Google Shape;100;p13"/>
            <p:cNvGrpSpPr/>
            <p:nvPr/>
          </p:nvGrpSpPr>
          <p:grpSpPr>
            <a:xfrm>
              <a:off x="5107548" y="-31904"/>
              <a:ext cx="4036452" cy="5028462"/>
              <a:chOff x="5075688" y="-43"/>
              <a:chExt cx="4036452" cy="5028462"/>
            </a:xfrm>
          </p:grpSpPr>
          <p:sp>
            <p:nvSpPr>
              <p:cNvPr id="101" name="Google Shape;101;p13"/>
              <p:cNvSpPr/>
              <p:nvPr/>
            </p:nvSpPr>
            <p:spPr>
              <a:xfrm rot="10800000">
                <a:off x="6602782" y="-43"/>
                <a:ext cx="2509357" cy="2228579"/>
              </a:xfrm>
              <a:custGeom>
                <a:avLst/>
                <a:gdLst/>
                <a:ahLst/>
                <a:cxnLst/>
                <a:rect l="l" t="t" r="r" b="b"/>
                <a:pathLst>
                  <a:path w="13583" h="12063" extrusionOk="0">
                    <a:moveTo>
                      <a:pt x="5144" y="1"/>
                    </a:moveTo>
                    <a:cubicBezTo>
                      <a:pt x="4965" y="1"/>
                      <a:pt x="4788" y="15"/>
                      <a:pt x="4614" y="42"/>
                    </a:cubicBezTo>
                    <a:cubicBezTo>
                      <a:pt x="3179" y="267"/>
                      <a:pt x="2097" y="1206"/>
                      <a:pt x="1028" y="2110"/>
                    </a:cubicBezTo>
                    <a:cubicBezTo>
                      <a:pt x="718" y="2369"/>
                      <a:pt x="358" y="2611"/>
                      <a:pt x="1" y="2856"/>
                    </a:cubicBezTo>
                    <a:lnTo>
                      <a:pt x="1" y="12063"/>
                    </a:lnTo>
                    <a:lnTo>
                      <a:pt x="4213" y="12063"/>
                    </a:lnTo>
                    <a:cubicBezTo>
                      <a:pt x="4399" y="11297"/>
                      <a:pt x="4787" y="10607"/>
                      <a:pt x="5424" y="10147"/>
                    </a:cubicBezTo>
                    <a:cubicBezTo>
                      <a:pt x="6502" y="9357"/>
                      <a:pt x="7956" y="9436"/>
                      <a:pt x="9289" y="9361"/>
                    </a:cubicBezTo>
                    <a:cubicBezTo>
                      <a:pt x="10432" y="9296"/>
                      <a:pt x="11633" y="9058"/>
                      <a:pt x="12470" y="8275"/>
                    </a:cubicBezTo>
                    <a:cubicBezTo>
                      <a:pt x="13307" y="7496"/>
                      <a:pt x="13582" y="6034"/>
                      <a:pt x="12783" y="5217"/>
                    </a:cubicBezTo>
                    <a:cubicBezTo>
                      <a:pt x="11722" y="4135"/>
                      <a:pt x="9616" y="4775"/>
                      <a:pt x="8636" y="3621"/>
                    </a:cubicBezTo>
                    <a:cubicBezTo>
                      <a:pt x="8115" y="3013"/>
                      <a:pt x="8122" y="2118"/>
                      <a:pt x="7755" y="1407"/>
                    </a:cubicBezTo>
                    <a:cubicBezTo>
                      <a:pt x="7277" y="481"/>
                      <a:pt x="6199" y="1"/>
                      <a:pt x="5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 rot="10800000">
                <a:off x="5075688" y="4678722"/>
                <a:ext cx="416321" cy="349697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3501" extrusionOk="0">
                    <a:moveTo>
                      <a:pt x="0" y="0"/>
                    </a:moveTo>
                    <a:lnTo>
                      <a:pt x="2379" y="3501"/>
                    </a:lnTo>
                    <a:lnTo>
                      <a:pt x="4168" y="8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 rot="10800000">
                <a:off x="7731131" y="1176835"/>
                <a:ext cx="279478" cy="257703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2580" extrusionOk="0">
                    <a:moveTo>
                      <a:pt x="1402" y="0"/>
                    </a:moveTo>
                    <a:lnTo>
                      <a:pt x="1" y="2579"/>
                    </a:lnTo>
                    <a:lnTo>
                      <a:pt x="2797" y="1722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" name="Google Shape;104;p13"/>
            <p:cNvSpPr/>
            <p:nvPr/>
          </p:nvSpPr>
          <p:spPr>
            <a:xfrm>
              <a:off x="-1019576" y="2606313"/>
              <a:ext cx="3180564" cy="2549566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-7694763">
              <a:off x="216952" y="1356031"/>
              <a:ext cx="289570" cy="243250"/>
            </a:xfrm>
            <a:custGeom>
              <a:avLst/>
              <a:gdLst/>
              <a:ahLst/>
              <a:cxnLst/>
              <a:rect l="l" t="t" r="r" b="b"/>
              <a:pathLst>
                <a:path w="4168" h="3501" extrusionOk="0">
                  <a:moveTo>
                    <a:pt x="0" y="0"/>
                  </a:moveTo>
                  <a:lnTo>
                    <a:pt x="2379" y="3501"/>
                  </a:lnTo>
                  <a:lnTo>
                    <a:pt x="41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 txBox="1">
            <a:spLocks noGrp="1"/>
          </p:cNvSpPr>
          <p:nvPr>
            <p:ph type="ctrTitle"/>
          </p:nvPr>
        </p:nvSpPr>
        <p:spPr>
          <a:xfrm>
            <a:off x="1922276" y="1566775"/>
            <a:ext cx="2501400" cy="4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"/>
          </p:nvPr>
        </p:nvSpPr>
        <p:spPr>
          <a:xfrm>
            <a:off x="2119525" y="1880700"/>
            <a:ext cx="2106900" cy="6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2" hasCustomPrompt="1"/>
          </p:nvPr>
        </p:nvSpPr>
        <p:spPr>
          <a:xfrm>
            <a:off x="2643180" y="1121775"/>
            <a:ext cx="10596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ctrTitle" idx="3"/>
          </p:nvPr>
        </p:nvSpPr>
        <p:spPr>
          <a:xfrm>
            <a:off x="4917638" y="1566775"/>
            <a:ext cx="2106900" cy="4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4"/>
          </p:nvPr>
        </p:nvSpPr>
        <p:spPr>
          <a:xfrm>
            <a:off x="4917650" y="1880700"/>
            <a:ext cx="2106900" cy="6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5" hasCustomPrompt="1"/>
          </p:nvPr>
        </p:nvSpPr>
        <p:spPr>
          <a:xfrm>
            <a:off x="5441305" y="1121775"/>
            <a:ext cx="10596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ctrTitle" idx="6"/>
          </p:nvPr>
        </p:nvSpPr>
        <p:spPr>
          <a:xfrm>
            <a:off x="720450" y="3252901"/>
            <a:ext cx="2106900" cy="4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7"/>
          </p:nvPr>
        </p:nvSpPr>
        <p:spPr>
          <a:xfrm>
            <a:off x="720479" y="3566825"/>
            <a:ext cx="2106900" cy="6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8" hasCustomPrompt="1"/>
          </p:nvPr>
        </p:nvSpPr>
        <p:spPr>
          <a:xfrm>
            <a:off x="1327580" y="2807900"/>
            <a:ext cx="8925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ctrTitle" idx="9"/>
          </p:nvPr>
        </p:nvSpPr>
        <p:spPr>
          <a:xfrm>
            <a:off x="3518562" y="3252900"/>
            <a:ext cx="2106900" cy="4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3"/>
          </p:nvPr>
        </p:nvSpPr>
        <p:spPr>
          <a:xfrm>
            <a:off x="3518563" y="3566825"/>
            <a:ext cx="2106900" cy="6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4" hasCustomPrompt="1"/>
          </p:nvPr>
        </p:nvSpPr>
        <p:spPr>
          <a:xfrm>
            <a:off x="4042218" y="2807899"/>
            <a:ext cx="10596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ctrTitle" idx="15"/>
          </p:nvPr>
        </p:nvSpPr>
        <p:spPr>
          <a:xfrm>
            <a:off x="6316687" y="3252900"/>
            <a:ext cx="2106900" cy="4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6"/>
          </p:nvPr>
        </p:nvSpPr>
        <p:spPr>
          <a:xfrm>
            <a:off x="6316688" y="3566825"/>
            <a:ext cx="2106900" cy="6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17" hasCustomPrompt="1"/>
          </p:nvPr>
        </p:nvSpPr>
        <p:spPr>
          <a:xfrm>
            <a:off x="6840343" y="2807899"/>
            <a:ext cx="10596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2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ctrTitle"/>
          </p:nvPr>
        </p:nvSpPr>
        <p:spPr>
          <a:xfrm>
            <a:off x="5208700" y="1661425"/>
            <a:ext cx="30108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ubTitle" idx="1"/>
          </p:nvPr>
        </p:nvSpPr>
        <p:spPr>
          <a:xfrm>
            <a:off x="5211575" y="1940475"/>
            <a:ext cx="23544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title" idx="2" hasCustomPrompt="1"/>
          </p:nvPr>
        </p:nvSpPr>
        <p:spPr>
          <a:xfrm>
            <a:off x="4342050" y="2003400"/>
            <a:ext cx="9399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4"/>
          <p:cNvSpPr txBox="1">
            <a:spLocks noGrp="1"/>
          </p:cNvSpPr>
          <p:nvPr>
            <p:ph type="ctrTitle" idx="3"/>
          </p:nvPr>
        </p:nvSpPr>
        <p:spPr>
          <a:xfrm>
            <a:off x="5208700" y="660300"/>
            <a:ext cx="30108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ubTitle" idx="4"/>
          </p:nvPr>
        </p:nvSpPr>
        <p:spPr>
          <a:xfrm>
            <a:off x="5208700" y="933250"/>
            <a:ext cx="23544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title" idx="5" hasCustomPrompt="1"/>
          </p:nvPr>
        </p:nvSpPr>
        <p:spPr>
          <a:xfrm>
            <a:off x="4342050" y="1002275"/>
            <a:ext cx="9399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4"/>
          <p:cNvSpPr txBox="1">
            <a:spLocks noGrp="1"/>
          </p:cNvSpPr>
          <p:nvPr>
            <p:ph type="ctrTitle" idx="6"/>
          </p:nvPr>
        </p:nvSpPr>
        <p:spPr>
          <a:xfrm>
            <a:off x="5208700" y="2652025"/>
            <a:ext cx="30108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ubTitle" idx="7"/>
          </p:nvPr>
        </p:nvSpPr>
        <p:spPr>
          <a:xfrm>
            <a:off x="5208700" y="2925638"/>
            <a:ext cx="23544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title" idx="8" hasCustomPrompt="1"/>
          </p:nvPr>
        </p:nvSpPr>
        <p:spPr>
          <a:xfrm>
            <a:off x="4342050" y="2994000"/>
            <a:ext cx="9399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4"/>
          <p:cNvSpPr txBox="1">
            <a:spLocks noGrp="1"/>
          </p:cNvSpPr>
          <p:nvPr>
            <p:ph type="ctrTitle" idx="9"/>
          </p:nvPr>
        </p:nvSpPr>
        <p:spPr>
          <a:xfrm>
            <a:off x="5208700" y="3642625"/>
            <a:ext cx="30108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subTitle" idx="13"/>
          </p:nvPr>
        </p:nvSpPr>
        <p:spPr>
          <a:xfrm>
            <a:off x="5208700" y="3920338"/>
            <a:ext cx="23544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title" idx="14" hasCustomPrompt="1"/>
          </p:nvPr>
        </p:nvSpPr>
        <p:spPr>
          <a:xfrm>
            <a:off x="4342050" y="3984600"/>
            <a:ext cx="9399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t>xx%</a:t>
            </a:r>
          </a:p>
        </p:txBody>
      </p:sp>
      <p:grpSp>
        <p:nvGrpSpPr>
          <p:cNvPr id="134" name="Google Shape;134;p14"/>
          <p:cNvGrpSpPr/>
          <p:nvPr/>
        </p:nvGrpSpPr>
        <p:grpSpPr>
          <a:xfrm flipH="1">
            <a:off x="-2741300" y="-2"/>
            <a:ext cx="11930134" cy="5214361"/>
            <a:chOff x="-44836" y="-2"/>
            <a:chExt cx="11930134" cy="5214361"/>
          </a:xfrm>
        </p:grpSpPr>
        <p:sp>
          <p:nvSpPr>
            <p:cNvPr id="135" name="Google Shape;135;p14"/>
            <p:cNvSpPr/>
            <p:nvPr/>
          </p:nvSpPr>
          <p:spPr>
            <a:xfrm rot="10800000">
              <a:off x="7353624" y="-2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 flipH="1">
              <a:off x="5821300" y="2791197"/>
              <a:ext cx="6063998" cy="2423161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 flipH="1">
              <a:off x="-44836" y="3871925"/>
              <a:ext cx="1905184" cy="1299041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524811" y="1775715"/>
              <a:ext cx="378089" cy="363569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BLANK_1_2_1_2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5529025" y="2359969"/>
            <a:ext cx="30054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subTitle" idx="1"/>
          </p:nvPr>
        </p:nvSpPr>
        <p:spPr>
          <a:xfrm>
            <a:off x="5529025" y="2638594"/>
            <a:ext cx="23544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 idx="2" hasCustomPrompt="1"/>
          </p:nvPr>
        </p:nvSpPr>
        <p:spPr>
          <a:xfrm>
            <a:off x="4724375" y="2701944"/>
            <a:ext cx="9399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>
            <a:spLocks noGrp="1"/>
          </p:cNvSpPr>
          <p:nvPr>
            <p:ph type="ctrTitle" idx="3"/>
          </p:nvPr>
        </p:nvSpPr>
        <p:spPr>
          <a:xfrm>
            <a:off x="1871425" y="1890344"/>
            <a:ext cx="30054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subTitle" idx="4"/>
          </p:nvPr>
        </p:nvSpPr>
        <p:spPr>
          <a:xfrm>
            <a:off x="1871425" y="2168969"/>
            <a:ext cx="23544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title" idx="5" hasCustomPrompt="1"/>
          </p:nvPr>
        </p:nvSpPr>
        <p:spPr>
          <a:xfrm>
            <a:off x="1066775" y="2232319"/>
            <a:ext cx="9399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6" name="Google Shape;146;p15"/>
          <p:cNvSpPr txBox="1">
            <a:spLocks noGrp="1"/>
          </p:cNvSpPr>
          <p:nvPr>
            <p:ph type="ctrTitle" idx="6"/>
          </p:nvPr>
        </p:nvSpPr>
        <p:spPr>
          <a:xfrm>
            <a:off x="5529025" y="3267956"/>
            <a:ext cx="30054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subTitle" idx="7"/>
          </p:nvPr>
        </p:nvSpPr>
        <p:spPr>
          <a:xfrm>
            <a:off x="5529025" y="3547381"/>
            <a:ext cx="23544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title" idx="8" hasCustomPrompt="1"/>
          </p:nvPr>
        </p:nvSpPr>
        <p:spPr>
          <a:xfrm>
            <a:off x="4724375" y="3609931"/>
            <a:ext cx="9399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9" name="Google Shape;149;p15"/>
          <p:cNvSpPr txBox="1">
            <a:spLocks noGrp="1"/>
          </p:cNvSpPr>
          <p:nvPr>
            <p:ph type="ctrTitle" idx="9"/>
          </p:nvPr>
        </p:nvSpPr>
        <p:spPr>
          <a:xfrm>
            <a:off x="1871425" y="973569"/>
            <a:ext cx="30054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ubTitle" idx="13"/>
          </p:nvPr>
        </p:nvSpPr>
        <p:spPr>
          <a:xfrm>
            <a:off x="1871425" y="1250069"/>
            <a:ext cx="23544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title" idx="14" hasCustomPrompt="1"/>
          </p:nvPr>
        </p:nvSpPr>
        <p:spPr>
          <a:xfrm>
            <a:off x="1066775" y="1315544"/>
            <a:ext cx="9399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52" name="Google Shape;152;p15"/>
          <p:cNvGrpSpPr/>
          <p:nvPr/>
        </p:nvGrpSpPr>
        <p:grpSpPr>
          <a:xfrm>
            <a:off x="-12" y="-12"/>
            <a:ext cx="11885311" cy="5214371"/>
            <a:chOff x="-12" y="-12"/>
            <a:chExt cx="11885311" cy="5214371"/>
          </a:xfrm>
        </p:grpSpPr>
        <p:sp>
          <p:nvSpPr>
            <p:cNvPr id="153" name="Google Shape;153;p15"/>
            <p:cNvSpPr/>
            <p:nvPr/>
          </p:nvSpPr>
          <p:spPr>
            <a:xfrm rot="10800000">
              <a:off x="7353624" y="-2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 flipH="1">
              <a:off x="5821300" y="2791197"/>
              <a:ext cx="6063998" cy="2423161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 rot="5400000" flipH="1">
              <a:off x="-294400" y="294375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6468111" y="1028165"/>
              <a:ext cx="378089" cy="363569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Black Han Sans"/>
              <a:buNone/>
              <a:defRPr sz="2800">
                <a:solidFill>
                  <a:schemeClr val="accent4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●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○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■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●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○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■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●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○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Lato"/>
              <a:buChar char="■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3" r:id="rId10"/>
    <p:sldLayoutId id="2147483664" r:id="rId11"/>
    <p:sldLayoutId id="2147483665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8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90" r:id="rId32"/>
    <p:sldLayoutId id="2147483691" r:id="rId33"/>
    <p:sldLayoutId id="2147483692" r:id="rId34"/>
    <p:sldLayoutId id="2147483694" r:id="rId35"/>
    <p:sldLayoutId id="2147483696" r:id="rId36"/>
    <p:sldLayoutId id="2147483697" r:id="rId37"/>
    <p:sldLayoutId id="2147483698" r:id="rId38"/>
    <p:sldLayoutId id="2147483699" r:id="rId3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6"/>
          <p:cNvSpPr txBox="1">
            <a:spLocks noGrp="1"/>
          </p:cNvSpPr>
          <p:nvPr>
            <p:ph type="ctrTitle"/>
          </p:nvPr>
        </p:nvSpPr>
        <p:spPr>
          <a:xfrm>
            <a:off x="1862370" y="921752"/>
            <a:ext cx="4398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KAJIAN DALAM ILMU FIQIH</a:t>
            </a:r>
            <a:endParaRPr b="0" dirty="0"/>
          </a:p>
        </p:txBody>
      </p:sp>
      <p:sp>
        <p:nvSpPr>
          <p:cNvPr id="582" name="Google Shape;582;p56"/>
          <p:cNvSpPr txBox="1">
            <a:spLocks noGrp="1"/>
          </p:cNvSpPr>
          <p:nvPr>
            <p:ph type="subTitle" idx="1"/>
          </p:nvPr>
        </p:nvSpPr>
        <p:spPr>
          <a:xfrm>
            <a:off x="1887611" y="2735817"/>
            <a:ext cx="1814742" cy="421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umnst777 Blk BT" panose="020B0803030504030204" pitchFamily="34" charset="0"/>
              </a:rPr>
              <a:t>KELOMPOK III</a:t>
            </a:r>
            <a:endParaRPr dirty="0">
              <a:latin typeface="Humnst777 Blk BT" panose="020B0803030504030204" pitchFamily="34" charset="0"/>
            </a:endParaRPr>
          </a:p>
        </p:txBody>
      </p:sp>
      <p:grpSp>
        <p:nvGrpSpPr>
          <p:cNvPr id="583" name="Google Shape;583;p56"/>
          <p:cNvGrpSpPr/>
          <p:nvPr/>
        </p:nvGrpSpPr>
        <p:grpSpPr>
          <a:xfrm>
            <a:off x="-25" y="1343351"/>
            <a:ext cx="9144027" cy="3789738"/>
            <a:chOff x="-25" y="1343351"/>
            <a:chExt cx="9144027" cy="3789738"/>
          </a:xfrm>
        </p:grpSpPr>
        <p:sp>
          <p:nvSpPr>
            <p:cNvPr id="584" name="Google Shape;584;p56"/>
            <p:cNvSpPr/>
            <p:nvPr/>
          </p:nvSpPr>
          <p:spPr>
            <a:xfrm>
              <a:off x="-25" y="4272475"/>
              <a:ext cx="9143989" cy="860614"/>
            </a:xfrm>
            <a:custGeom>
              <a:avLst/>
              <a:gdLst/>
              <a:ahLst/>
              <a:cxnLst/>
              <a:rect l="l" t="t" r="r" b="b"/>
              <a:pathLst>
                <a:path w="69963" h="11820" extrusionOk="0">
                  <a:moveTo>
                    <a:pt x="1" y="0"/>
                  </a:moveTo>
                  <a:lnTo>
                    <a:pt x="1" y="11820"/>
                  </a:lnTo>
                  <a:lnTo>
                    <a:pt x="69962" y="11820"/>
                  </a:lnTo>
                  <a:lnTo>
                    <a:pt x="69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6"/>
            <p:cNvSpPr/>
            <p:nvPr/>
          </p:nvSpPr>
          <p:spPr>
            <a:xfrm>
              <a:off x="5283536" y="2616411"/>
              <a:ext cx="677302" cy="381465"/>
            </a:xfrm>
            <a:custGeom>
              <a:avLst/>
              <a:gdLst/>
              <a:ahLst/>
              <a:cxnLst/>
              <a:rect l="l" t="t" r="r" b="b"/>
              <a:pathLst>
                <a:path w="9302" h="5239" extrusionOk="0">
                  <a:moveTo>
                    <a:pt x="4378" y="1"/>
                  </a:moveTo>
                  <a:cubicBezTo>
                    <a:pt x="4276" y="1"/>
                    <a:pt x="4182" y="15"/>
                    <a:pt x="4099" y="47"/>
                  </a:cubicBezTo>
                  <a:cubicBezTo>
                    <a:pt x="3967" y="445"/>
                    <a:pt x="4066" y="547"/>
                    <a:pt x="4430" y="894"/>
                  </a:cubicBezTo>
                  <a:cubicBezTo>
                    <a:pt x="4525" y="989"/>
                    <a:pt x="4810" y="1159"/>
                    <a:pt x="4875" y="1275"/>
                  </a:cubicBezTo>
                  <a:cubicBezTo>
                    <a:pt x="4964" y="1435"/>
                    <a:pt x="4964" y="1435"/>
                    <a:pt x="4875" y="1537"/>
                  </a:cubicBezTo>
                  <a:cubicBezTo>
                    <a:pt x="4810" y="1608"/>
                    <a:pt x="4474" y="1718"/>
                    <a:pt x="4379" y="1728"/>
                  </a:cubicBezTo>
                  <a:cubicBezTo>
                    <a:pt x="4274" y="1736"/>
                    <a:pt x="4176" y="1740"/>
                    <a:pt x="4084" y="1740"/>
                  </a:cubicBezTo>
                  <a:cubicBezTo>
                    <a:pt x="3406" y="1740"/>
                    <a:pt x="3020" y="1537"/>
                    <a:pt x="2613" y="1363"/>
                  </a:cubicBezTo>
                  <a:cubicBezTo>
                    <a:pt x="2255" y="1211"/>
                    <a:pt x="2004" y="1109"/>
                    <a:pt x="1663" y="925"/>
                  </a:cubicBezTo>
                  <a:cubicBezTo>
                    <a:pt x="1415" y="792"/>
                    <a:pt x="736" y="500"/>
                    <a:pt x="353" y="500"/>
                  </a:cubicBezTo>
                  <a:cubicBezTo>
                    <a:pt x="207" y="500"/>
                    <a:pt x="105" y="542"/>
                    <a:pt x="85" y="652"/>
                  </a:cubicBezTo>
                  <a:cubicBezTo>
                    <a:pt x="0" y="1357"/>
                    <a:pt x="939" y="2139"/>
                    <a:pt x="1552" y="2494"/>
                  </a:cubicBezTo>
                  <a:cubicBezTo>
                    <a:pt x="2164" y="2847"/>
                    <a:pt x="2899" y="2881"/>
                    <a:pt x="3593" y="3017"/>
                  </a:cubicBezTo>
                  <a:cubicBezTo>
                    <a:pt x="4005" y="3099"/>
                    <a:pt x="4410" y="3245"/>
                    <a:pt x="4845" y="3405"/>
                  </a:cubicBezTo>
                  <a:cubicBezTo>
                    <a:pt x="5283" y="3568"/>
                    <a:pt x="5634" y="3861"/>
                    <a:pt x="5814" y="4290"/>
                  </a:cubicBezTo>
                  <a:cubicBezTo>
                    <a:pt x="5947" y="4603"/>
                    <a:pt x="6145" y="4871"/>
                    <a:pt x="6410" y="5082"/>
                  </a:cubicBezTo>
                  <a:cubicBezTo>
                    <a:pt x="6561" y="5205"/>
                    <a:pt x="6755" y="5239"/>
                    <a:pt x="6952" y="5239"/>
                  </a:cubicBezTo>
                  <a:cubicBezTo>
                    <a:pt x="7056" y="5239"/>
                    <a:pt x="7162" y="5229"/>
                    <a:pt x="7263" y="5218"/>
                  </a:cubicBezTo>
                  <a:cubicBezTo>
                    <a:pt x="7659" y="5178"/>
                    <a:pt x="8050" y="5137"/>
                    <a:pt x="8444" y="5096"/>
                  </a:cubicBezTo>
                  <a:lnTo>
                    <a:pt x="9016" y="4980"/>
                  </a:lnTo>
                  <a:cubicBezTo>
                    <a:pt x="9022" y="4982"/>
                    <a:pt x="9028" y="4983"/>
                    <a:pt x="9034" y="4983"/>
                  </a:cubicBezTo>
                  <a:cubicBezTo>
                    <a:pt x="9156" y="4983"/>
                    <a:pt x="9167" y="4562"/>
                    <a:pt x="9190" y="4426"/>
                  </a:cubicBezTo>
                  <a:cubicBezTo>
                    <a:pt x="9301" y="3796"/>
                    <a:pt x="9039" y="3208"/>
                    <a:pt x="8601" y="2367"/>
                  </a:cubicBezTo>
                  <a:cubicBezTo>
                    <a:pt x="8523" y="2214"/>
                    <a:pt x="8393" y="2065"/>
                    <a:pt x="8169" y="1864"/>
                  </a:cubicBezTo>
                  <a:cubicBezTo>
                    <a:pt x="7842" y="1578"/>
                    <a:pt x="7505" y="1456"/>
                    <a:pt x="7304" y="1363"/>
                  </a:cubicBezTo>
                  <a:cubicBezTo>
                    <a:pt x="6801" y="1139"/>
                    <a:pt x="6461" y="938"/>
                    <a:pt x="6230" y="775"/>
                  </a:cubicBezTo>
                  <a:cubicBezTo>
                    <a:pt x="5815" y="479"/>
                    <a:pt x="4965" y="1"/>
                    <a:pt x="4378" y="1"/>
                  </a:cubicBezTo>
                  <a:close/>
                </a:path>
              </a:pathLst>
            </a:custGeom>
            <a:solidFill>
              <a:srgbClr val="C77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6"/>
            <p:cNvSpPr/>
            <p:nvPr/>
          </p:nvSpPr>
          <p:spPr>
            <a:xfrm>
              <a:off x="5609520" y="2831354"/>
              <a:ext cx="3330808" cy="1520325"/>
            </a:xfrm>
            <a:custGeom>
              <a:avLst/>
              <a:gdLst/>
              <a:ahLst/>
              <a:cxnLst/>
              <a:rect l="l" t="t" r="r" b="b"/>
              <a:pathLst>
                <a:path w="45745" h="20880" extrusionOk="0">
                  <a:moveTo>
                    <a:pt x="30796" y="0"/>
                  </a:moveTo>
                  <a:cubicBezTo>
                    <a:pt x="28260" y="0"/>
                    <a:pt x="25705" y="739"/>
                    <a:pt x="23476" y="1977"/>
                  </a:cubicBezTo>
                  <a:cubicBezTo>
                    <a:pt x="20213" y="3791"/>
                    <a:pt x="17594" y="6594"/>
                    <a:pt x="15471" y="9667"/>
                  </a:cubicBezTo>
                  <a:cubicBezTo>
                    <a:pt x="14620" y="10893"/>
                    <a:pt x="13585" y="12321"/>
                    <a:pt x="12092" y="12321"/>
                  </a:cubicBezTo>
                  <a:cubicBezTo>
                    <a:pt x="12085" y="12321"/>
                    <a:pt x="12078" y="12321"/>
                    <a:pt x="12071" y="12321"/>
                  </a:cubicBezTo>
                  <a:cubicBezTo>
                    <a:pt x="11374" y="12317"/>
                    <a:pt x="10711" y="11974"/>
                    <a:pt x="10176" y="11520"/>
                  </a:cubicBezTo>
                  <a:cubicBezTo>
                    <a:pt x="7172" y="8976"/>
                    <a:pt x="8006" y="3791"/>
                    <a:pt x="4934" y="1327"/>
                  </a:cubicBezTo>
                  <a:cubicBezTo>
                    <a:pt x="4798" y="1273"/>
                    <a:pt x="4524" y="1253"/>
                    <a:pt x="4181" y="1253"/>
                  </a:cubicBezTo>
                  <a:cubicBezTo>
                    <a:pt x="3485" y="1253"/>
                    <a:pt x="2505" y="1336"/>
                    <a:pt x="1811" y="1389"/>
                  </a:cubicBezTo>
                  <a:cubicBezTo>
                    <a:pt x="1528" y="1412"/>
                    <a:pt x="1082" y="1436"/>
                    <a:pt x="953" y="1688"/>
                  </a:cubicBezTo>
                  <a:cubicBezTo>
                    <a:pt x="55" y="4808"/>
                    <a:pt x="0" y="8136"/>
                    <a:pt x="517" y="11341"/>
                  </a:cubicBezTo>
                  <a:cubicBezTo>
                    <a:pt x="1059" y="14709"/>
                    <a:pt x="2494" y="18291"/>
                    <a:pt x="5559" y="19788"/>
                  </a:cubicBezTo>
                  <a:cubicBezTo>
                    <a:pt x="7334" y="20655"/>
                    <a:pt x="9987" y="20879"/>
                    <a:pt x="11604" y="20879"/>
                  </a:cubicBezTo>
                  <a:cubicBezTo>
                    <a:pt x="11689" y="20879"/>
                    <a:pt x="11771" y="20878"/>
                    <a:pt x="11850" y="20877"/>
                  </a:cubicBezTo>
                  <a:cubicBezTo>
                    <a:pt x="13701" y="20850"/>
                    <a:pt x="15300" y="20680"/>
                    <a:pt x="16927" y="19792"/>
                  </a:cubicBezTo>
                  <a:lnTo>
                    <a:pt x="45512" y="19792"/>
                  </a:lnTo>
                  <a:cubicBezTo>
                    <a:pt x="45744" y="16189"/>
                    <a:pt x="45002" y="10888"/>
                    <a:pt x="43356" y="7673"/>
                  </a:cubicBezTo>
                  <a:cubicBezTo>
                    <a:pt x="41712" y="4457"/>
                    <a:pt x="37735" y="1545"/>
                    <a:pt x="34278" y="501"/>
                  </a:cubicBezTo>
                  <a:cubicBezTo>
                    <a:pt x="33145" y="159"/>
                    <a:pt x="31973" y="0"/>
                    <a:pt x="30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6"/>
            <p:cNvSpPr/>
            <p:nvPr/>
          </p:nvSpPr>
          <p:spPr>
            <a:xfrm>
              <a:off x="8318159" y="3719234"/>
              <a:ext cx="50386" cy="558253"/>
            </a:xfrm>
            <a:custGeom>
              <a:avLst/>
              <a:gdLst/>
              <a:ahLst/>
              <a:cxnLst/>
              <a:rect l="l" t="t" r="r" b="b"/>
              <a:pathLst>
                <a:path w="692" h="7667" extrusionOk="0">
                  <a:moveTo>
                    <a:pt x="50" y="1"/>
                  </a:moveTo>
                  <a:cubicBezTo>
                    <a:pt x="32" y="1"/>
                    <a:pt x="12" y="17"/>
                    <a:pt x="18" y="41"/>
                  </a:cubicBezTo>
                  <a:cubicBezTo>
                    <a:pt x="287" y="1307"/>
                    <a:pt x="420" y="2610"/>
                    <a:pt x="376" y="3899"/>
                  </a:cubicBezTo>
                  <a:cubicBezTo>
                    <a:pt x="335" y="5121"/>
                    <a:pt x="1" y="6383"/>
                    <a:pt x="86" y="7598"/>
                  </a:cubicBezTo>
                  <a:cubicBezTo>
                    <a:pt x="90" y="7641"/>
                    <a:pt x="125" y="7667"/>
                    <a:pt x="161" y="7667"/>
                  </a:cubicBezTo>
                  <a:cubicBezTo>
                    <a:pt x="189" y="7667"/>
                    <a:pt x="217" y="7651"/>
                    <a:pt x="229" y="7614"/>
                  </a:cubicBezTo>
                  <a:cubicBezTo>
                    <a:pt x="607" y="6444"/>
                    <a:pt x="651" y="5019"/>
                    <a:pt x="671" y="3791"/>
                  </a:cubicBezTo>
                  <a:cubicBezTo>
                    <a:pt x="692" y="2487"/>
                    <a:pt x="478" y="1266"/>
                    <a:pt x="79" y="25"/>
                  </a:cubicBezTo>
                  <a:cubicBezTo>
                    <a:pt x="75" y="8"/>
                    <a:pt x="63" y="1"/>
                    <a:pt x="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6"/>
            <p:cNvSpPr/>
            <p:nvPr/>
          </p:nvSpPr>
          <p:spPr>
            <a:xfrm>
              <a:off x="8631328" y="3630184"/>
              <a:ext cx="22353" cy="62983"/>
            </a:xfrm>
            <a:custGeom>
              <a:avLst/>
              <a:gdLst/>
              <a:ahLst/>
              <a:cxnLst/>
              <a:rect l="l" t="t" r="r" b="b"/>
              <a:pathLst>
                <a:path w="307" h="865" extrusionOk="0">
                  <a:moveTo>
                    <a:pt x="154" y="1"/>
                  </a:moveTo>
                  <a:cubicBezTo>
                    <a:pt x="120" y="1"/>
                    <a:pt x="85" y="24"/>
                    <a:pt x="82" y="70"/>
                  </a:cubicBezTo>
                  <a:cubicBezTo>
                    <a:pt x="59" y="312"/>
                    <a:pt x="1" y="570"/>
                    <a:pt x="79" y="808"/>
                  </a:cubicBezTo>
                  <a:cubicBezTo>
                    <a:pt x="91" y="846"/>
                    <a:pt x="122" y="865"/>
                    <a:pt x="154" y="865"/>
                  </a:cubicBezTo>
                  <a:cubicBezTo>
                    <a:pt x="185" y="865"/>
                    <a:pt x="217" y="846"/>
                    <a:pt x="228" y="808"/>
                  </a:cubicBezTo>
                  <a:cubicBezTo>
                    <a:pt x="307" y="570"/>
                    <a:pt x="249" y="312"/>
                    <a:pt x="225" y="70"/>
                  </a:cubicBezTo>
                  <a:cubicBezTo>
                    <a:pt x="222" y="24"/>
                    <a:pt x="188" y="1"/>
                    <a:pt x="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6"/>
            <p:cNvSpPr/>
            <p:nvPr/>
          </p:nvSpPr>
          <p:spPr>
            <a:xfrm>
              <a:off x="8736105" y="3735398"/>
              <a:ext cx="13179" cy="44925"/>
            </a:xfrm>
            <a:custGeom>
              <a:avLst/>
              <a:gdLst/>
              <a:ahLst/>
              <a:cxnLst/>
              <a:rect l="l" t="t" r="r" b="b"/>
              <a:pathLst>
                <a:path w="181" h="617" extrusionOk="0">
                  <a:moveTo>
                    <a:pt x="91" y="1"/>
                  </a:moveTo>
                  <a:cubicBezTo>
                    <a:pt x="62" y="1"/>
                    <a:pt x="33" y="20"/>
                    <a:pt x="31" y="57"/>
                  </a:cubicBezTo>
                  <a:cubicBezTo>
                    <a:pt x="28" y="146"/>
                    <a:pt x="25" y="235"/>
                    <a:pt x="21" y="326"/>
                  </a:cubicBezTo>
                  <a:cubicBezTo>
                    <a:pt x="17" y="404"/>
                    <a:pt x="0" y="493"/>
                    <a:pt x="28" y="571"/>
                  </a:cubicBezTo>
                  <a:cubicBezTo>
                    <a:pt x="38" y="602"/>
                    <a:pt x="65" y="617"/>
                    <a:pt x="91" y="617"/>
                  </a:cubicBezTo>
                  <a:cubicBezTo>
                    <a:pt x="117" y="617"/>
                    <a:pt x="144" y="602"/>
                    <a:pt x="154" y="571"/>
                  </a:cubicBezTo>
                  <a:cubicBezTo>
                    <a:pt x="181" y="493"/>
                    <a:pt x="164" y="404"/>
                    <a:pt x="160" y="326"/>
                  </a:cubicBezTo>
                  <a:cubicBezTo>
                    <a:pt x="157" y="235"/>
                    <a:pt x="154" y="146"/>
                    <a:pt x="151" y="57"/>
                  </a:cubicBezTo>
                  <a:cubicBezTo>
                    <a:pt x="149" y="20"/>
                    <a:pt x="120" y="1"/>
                    <a:pt x="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6"/>
            <p:cNvSpPr/>
            <p:nvPr/>
          </p:nvSpPr>
          <p:spPr>
            <a:xfrm>
              <a:off x="7719929" y="3462714"/>
              <a:ext cx="16164" cy="61017"/>
            </a:xfrm>
            <a:custGeom>
              <a:avLst/>
              <a:gdLst/>
              <a:ahLst/>
              <a:cxnLst/>
              <a:rect l="l" t="t" r="r" b="b"/>
              <a:pathLst>
                <a:path w="222" h="838" extrusionOk="0">
                  <a:moveTo>
                    <a:pt x="112" y="0"/>
                  </a:moveTo>
                  <a:cubicBezTo>
                    <a:pt x="84" y="0"/>
                    <a:pt x="55" y="19"/>
                    <a:pt x="51" y="57"/>
                  </a:cubicBezTo>
                  <a:cubicBezTo>
                    <a:pt x="48" y="196"/>
                    <a:pt x="41" y="332"/>
                    <a:pt x="34" y="472"/>
                  </a:cubicBezTo>
                  <a:cubicBezTo>
                    <a:pt x="28" y="588"/>
                    <a:pt x="1" y="699"/>
                    <a:pt x="55" y="805"/>
                  </a:cubicBezTo>
                  <a:cubicBezTo>
                    <a:pt x="67" y="827"/>
                    <a:pt x="90" y="838"/>
                    <a:pt x="112" y="838"/>
                  </a:cubicBezTo>
                  <a:cubicBezTo>
                    <a:pt x="135" y="838"/>
                    <a:pt x="157" y="827"/>
                    <a:pt x="167" y="805"/>
                  </a:cubicBezTo>
                  <a:cubicBezTo>
                    <a:pt x="222" y="699"/>
                    <a:pt x="197" y="588"/>
                    <a:pt x="191" y="472"/>
                  </a:cubicBezTo>
                  <a:cubicBezTo>
                    <a:pt x="184" y="332"/>
                    <a:pt x="177" y="196"/>
                    <a:pt x="170" y="57"/>
                  </a:cubicBezTo>
                  <a:cubicBezTo>
                    <a:pt x="169" y="19"/>
                    <a:pt x="141" y="0"/>
                    <a:pt x="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6"/>
            <p:cNvSpPr/>
            <p:nvPr/>
          </p:nvSpPr>
          <p:spPr>
            <a:xfrm>
              <a:off x="7775194" y="3392668"/>
              <a:ext cx="26067" cy="58541"/>
            </a:xfrm>
            <a:custGeom>
              <a:avLst/>
              <a:gdLst/>
              <a:ahLst/>
              <a:cxnLst/>
              <a:rect l="l" t="t" r="r" b="b"/>
              <a:pathLst>
                <a:path w="358" h="804" extrusionOk="0">
                  <a:moveTo>
                    <a:pt x="180" y="1"/>
                  </a:moveTo>
                  <a:cubicBezTo>
                    <a:pt x="141" y="1"/>
                    <a:pt x="102" y="28"/>
                    <a:pt x="96" y="83"/>
                  </a:cubicBezTo>
                  <a:cubicBezTo>
                    <a:pt x="68" y="280"/>
                    <a:pt x="0" y="529"/>
                    <a:pt x="65" y="719"/>
                  </a:cubicBezTo>
                  <a:cubicBezTo>
                    <a:pt x="83" y="775"/>
                    <a:pt x="131" y="803"/>
                    <a:pt x="179" y="803"/>
                  </a:cubicBezTo>
                  <a:cubicBezTo>
                    <a:pt x="226" y="803"/>
                    <a:pt x="274" y="775"/>
                    <a:pt x="293" y="719"/>
                  </a:cubicBezTo>
                  <a:cubicBezTo>
                    <a:pt x="357" y="529"/>
                    <a:pt x="289" y="277"/>
                    <a:pt x="266" y="83"/>
                  </a:cubicBezTo>
                  <a:cubicBezTo>
                    <a:pt x="259" y="28"/>
                    <a:pt x="219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6"/>
            <p:cNvSpPr/>
            <p:nvPr/>
          </p:nvSpPr>
          <p:spPr>
            <a:xfrm>
              <a:off x="7795217" y="3633824"/>
              <a:ext cx="18203" cy="64293"/>
            </a:xfrm>
            <a:custGeom>
              <a:avLst/>
              <a:gdLst/>
              <a:ahLst/>
              <a:cxnLst/>
              <a:rect l="l" t="t" r="r" b="b"/>
              <a:pathLst>
                <a:path w="250" h="883" extrusionOk="0">
                  <a:moveTo>
                    <a:pt x="125" y="1"/>
                  </a:moveTo>
                  <a:cubicBezTo>
                    <a:pt x="88" y="1"/>
                    <a:pt x="50" y="25"/>
                    <a:pt x="45" y="75"/>
                  </a:cubicBezTo>
                  <a:cubicBezTo>
                    <a:pt x="28" y="326"/>
                    <a:pt x="0" y="565"/>
                    <a:pt x="35" y="816"/>
                  </a:cubicBezTo>
                  <a:cubicBezTo>
                    <a:pt x="42" y="860"/>
                    <a:pt x="83" y="882"/>
                    <a:pt x="125" y="882"/>
                  </a:cubicBezTo>
                  <a:cubicBezTo>
                    <a:pt x="166" y="882"/>
                    <a:pt x="207" y="860"/>
                    <a:pt x="212" y="816"/>
                  </a:cubicBezTo>
                  <a:cubicBezTo>
                    <a:pt x="249" y="565"/>
                    <a:pt x="222" y="326"/>
                    <a:pt x="205" y="75"/>
                  </a:cubicBezTo>
                  <a:cubicBezTo>
                    <a:pt x="200" y="25"/>
                    <a:pt x="162" y="1"/>
                    <a:pt x="1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6"/>
            <p:cNvSpPr/>
            <p:nvPr/>
          </p:nvSpPr>
          <p:spPr>
            <a:xfrm>
              <a:off x="7989045" y="3588899"/>
              <a:ext cx="25776" cy="68371"/>
            </a:xfrm>
            <a:custGeom>
              <a:avLst/>
              <a:gdLst/>
              <a:ahLst/>
              <a:cxnLst/>
              <a:rect l="l" t="t" r="r" b="b"/>
              <a:pathLst>
                <a:path w="354" h="939" extrusionOk="0">
                  <a:moveTo>
                    <a:pt x="103" y="0"/>
                  </a:moveTo>
                  <a:cubicBezTo>
                    <a:pt x="50" y="0"/>
                    <a:pt x="0" y="42"/>
                    <a:pt x="17" y="113"/>
                  </a:cubicBezTo>
                  <a:cubicBezTo>
                    <a:pt x="71" y="361"/>
                    <a:pt x="30" y="610"/>
                    <a:pt x="40" y="862"/>
                  </a:cubicBezTo>
                  <a:cubicBezTo>
                    <a:pt x="42" y="910"/>
                    <a:pt x="80" y="939"/>
                    <a:pt x="120" y="939"/>
                  </a:cubicBezTo>
                  <a:cubicBezTo>
                    <a:pt x="144" y="939"/>
                    <a:pt x="170" y="927"/>
                    <a:pt x="187" y="902"/>
                  </a:cubicBezTo>
                  <a:cubicBezTo>
                    <a:pt x="353" y="640"/>
                    <a:pt x="306" y="341"/>
                    <a:pt x="193" y="62"/>
                  </a:cubicBezTo>
                  <a:cubicBezTo>
                    <a:pt x="175" y="20"/>
                    <a:pt x="138" y="0"/>
                    <a:pt x="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6"/>
            <p:cNvSpPr/>
            <p:nvPr/>
          </p:nvSpPr>
          <p:spPr>
            <a:xfrm>
              <a:off x="6847193" y="3559628"/>
              <a:ext cx="168707" cy="714291"/>
            </a:xfrm>
            <a:custGeom>
              <a:avLst/>
              <a:gdLst/>
              <a:ahLst/>
              <a:cxnLst/>
              <a:rect l="l" t="t" r="r" b="b"/>
              <a:pathLst>
                <a:path w="2317" h="9810" extrusionOk="0">
                  <a:moveTo>
                    <a:pt x="2286" y="1"/>
                  </a:moveTo>
                  <a:cubicBezTo>
                    <a:pt x="2276" y="1"/>
                    <a:pt x="2266" y="6"/>
                    <a:pt x="2262" y="18"/>
                  </a:cubicBezTo>
                  <a:cubicBezTo>
                    <a:pt x="1654" y="1611"/>
                    <a:pt x="1180" y="3258"/>
                    <a:pt x="786" y="4918"/>
                  </a:cubicBezTo>
                  <a:cubicBezTo>
                    <a:pt x="415" y="6496"/>
                    <a:pt x="68" y="8140"/>
                    <a:pt x="0" y="9766"/>
                  </a:cubicBezTo>
                  <a:cubicBezTo>
                    <a:pt x="0" y="9794"/>
                    <a:pt x="25" y="9810"/>
                    <a:pt x="49" y="9810"/>
                  </a:cubicBezTo>
                  <a:cubicBezTo>
                    <a:pt x="69" y="9810"/>
                    <a:pt x="88" y="9799"/>
                    <a:pt x="92" y="9776"/>
                  </a:cubicBezTo>
                  <a:cubicBezTo>
                    <a:pt x="450" y="8150"/>
                    <a:pt x="629" y="6490"/>
                    <a:pt x="1004" y="4863"/>
                  </a:cubicBezTo>
                  <a:cubicBezTo>
                    <a:pt x="1375" y="3237"/>
                    <a:pt x="1882" y="1645"/>
                    <a:pt x="2310" y="32"/>
                  </a:cubicBezTo>
                  <a:cubicBezTo>
                    <a:pt x="2316" y="13"/>
                    <a:pt x="2301" y="1"/>
                    <a:pt x="2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6"/>
            <p:cNvSpPr/>
            <p:nvPr/>
          </p:nvSpPr>
          <p:spPr>
            <a:xfrm>
              <a:off x="5860724" y="3649334"/>
              <a:ext cx="20897" cy="65240"/>
            </a:xfrm>
            <a:custGeom>
              <a:avLst/>
              <a:gdLst/>
              <a:ahLst/>
              <a:cxnLst/>
              <a:rect l="l" t="t" r="r" b="b"/>
              <a:pathLst>
                <a:path w="287" h="896" extrusionOk="0">
                  <a:moveTo>
                    <a:pt x="143" y="1"/>
                  </a:moveTo>
                  <a:cubicBezTo>
                    <a:pt x="101" y="1"/>
                    <a:pt x="60" y="28"/>
                    <a:pt x="58" y="82"/>
                  </a:cubicBezTo>
                  <a:cubicBezTo>
                    <a:pt x="48" y="321"/>
                    <a:pt x="0" y="593"/>
                    <a:pt x="48" y="825"/>
                  </a:cubicBezTo>
                  <a:cubicBezTo>
                    <a:pt x="58" y="872"/>
                    <a:pt x="100" y="896"/>
                    <a:pt x="143" y="896"/>
                  </a:cubicBezTo>
                  <a:cubicBezTo>
                    <a:pt x="186" y="896"/>
                    <a:pt x="228" y="872"/>
                    <a:pt x="239" y="825"/>
                  </a:cubicBezTo>
                  <a:cubicBezTo>
                    <a:pt x="286" y="593"/>
                    <a:pt x="239" y="321"/>
                    <a:pt x="228" y="82"/>
                  </a:cubicBezTo>
                  <a:cubicBezTo>
                    <a:pt x="226" y="28"/>
                    <a:pt x="185" y="1"/>
                    <a:pt x="1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6"/>
            <p:cNvSpPr/>
            <p:nvPr/>
          </p:nvSpPr>
          <p:spPr>
            <a:xfrm>
              <a:off x="5955599" y="3683264"/>
              <a:ext cx="15655" cy="41503"/>
            </a:xfrm>
            <a:custGeom>
              <a:avLst/>
              <a:gdLst/>
              <a:ahLst/>
              <a:cxnLst/>
              <a:rect l="l" t="t" r="r" b="b"/>
              <a:pathLst>
                <a:path w="215" h="570" extrusionOk="0">
                  <a:moveTo>
                    <a:pt x="107" y="0"/>
                  </a:moveTo>
                  <a:cubicBezTo>
                    <a:pt x="79" y="0"/>
                    <a:pt x="51" y="20"/>
                    <a:pt x="48" y="59"/>
                  </a:cubicBezTo>
                  <a:cubicBezTo>
                    <a:pt x="38" y="202"/>
                    <a:pt x="0" y="376"/>
                    <a:pt x="38" y="519"/>
                  </a:cubicBezTo>
                  <a:cubicBezTo>
                    <a:pt x="46" y="552"/>
                    <a:pt x="77" y="569"/>
                    <a:pt x="107" y="569"/>
                  </a:cubicBezTo>
                  <a:cubicBezTo>
                    <a:pt x="138" y="569"/>
                    <a:pt x="169" y="552"/>
                    <a:pt x="177" y="519"/>
                  </a:cubicBezTo>
                  <a:cubicBezTo>
                    <a:pt x="214" y="376"/>
                    <a:pt x="177" y="202"/>
                    <a:pt x="167" y="59"/>
                  </a:cubicBezTo>
                  <a:cubicBezTo>
                    <a:pt x="164" y="20"/>
                    <a:pt x="136" y="0"/>
                    <a:pt x="1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6"/>
            <p:cNvSpPr/>
            <p:nvPr/>
          </p:nvSpPr>
          <p:spPr>
            <a:xfrm>
              <a:off x="5924363" y="3883864"/>
              <a:ext cx="13980" cy="45435"/>
            </a:xfrm>
            <a:custGeom>
              <a:avLst/>
              <a:gdLst/>
              <a:ahLst/>
              <a:cxnLst/>
              <a:rect l="l" t="t" r="r" b="b"/>
              <a:pathLst>
                <a:path w="192" h="624" extrusionOk="0">
                  <a:moveTo>
                    <a:pt x="96" y="0"/>
                  </a:moveTo>
                  <a:cubicBezTo>
                    <a:pt x="68" y="0"/>
                    <a:pt x="40" y="19"/>
                    <a:pt x="38" y="56"/>
                  </a:cubicBezTo>
                  <a:cubicBezTo>
                    <a:pt x="31" y="145"/>
                    <a:pt x="28" y="234"/>
                    <a:pt x="21" y="325"/>
                  </a:cubicBezTo>
                  <a:cubicBezTo>
                    <a:pt x="18" y="407"/>
                    <a:pt x="1" y="492"/>
                    <a:pt x="28" y="570"/>
                  </a:cubicBezTo>
                  <a:cubicBezTo>
                    <a:pt x="38" y="606"/>
                    <a:pt x="67" y="624"/>
                    <a:pt x="96" y="624"/>
                  </a:cubicBezTo>
                  <a:cubicBezTo>
                    <a:pt x="125" y="624"/>
                    <a:pt x="154" y="606"/>
                    <a:pt x="164" y="570"/>
                  </a:cubicBezTo>
                  <a:cubicBezTo>
                    <a:pt x="191" y="492"/>
                    <a:pt x="174" y="403"/>
                    <a:pt x="171" y="325"/>
                  </a:cubicBezTo>
                  <a:cubicBezTo>
                    <a:pt x="164" y="234"/>
                    <a:pt x="161" y="145"/>
                    <a:pt x="153" y="56"/>
                  </a:cubicBezTo>
                  <a:cubicBezTo>
                    <a:pt x="152" y="19"/>
                    <a:pt x="124" y="0"/>
                    <a:pt x="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6"/>
            <p:cNvSpPr/>
            <p:nvPr/>
          </p:nvSpPr>
          <p:spPr>
            <a:xfrm>
              <a:off x="7145944" y="1343351"/>
              <a:ext cx="1510714" cy="1392466"/>
            </a:xfrm>
            <a:custGeom>
              <a:avLst/>
              <a:gdLst/>
              <a:ahLst/>
              <a:cxnLst/>
              <a:rect l="l" t="t" r="r" b="b"/>
              <a:pathLst>
                <a:path w="20748" h="19124" extrusionOk="0">
                  <a:moveTo>
                    <a:pt x="9265" y="0"/>
                  </a:moveTo>
                  <a:cubicBezTo>
                    <a:pt x="8349" y="0"/>
                    <a:pt x="7466" y="137"/>
                    <a:pt x="6839" y="370"/>
                  </a:cubicBezTo>
                  <a:cubicBezTo>
                    <a:pt x="5651" y="812"/>
                    <a:pt x="4396" y="1608"/>
                    <a:pt x="3665" y="2642"/>
                  </a:cubicBezTo>
                  <a:cubicBezTo>
                    <a:pt x="2936" y="3680"/>
                    <a:pt x="2450" y="4902"/>
                    <a:pt x="1943" y="6062"/>
                  </a:cubicBezTo>
                  <a:cubicBezTo>
                    <a:pt x="1334" y="7464"/>
                    <a:pt x="1028" y="8872"/>
                    <a:pt x="538" y="10318"/>
                  </a:cubicBezTo>
                  <a:cubicBezTo>
                    <a:pt x="252" y="11169"/>
                    <a:pt x="1" y="12046"/>
                    <a:pt x="24" y="12945"/>
                  </a:cubicBezTo>
                  <a:cubicBezTo>
                    <a:pt x="78" y="14948"/>
                    <a:pt x="1552" y="16701"/>
                    <a:pt x="3314" y="17657"/>
                  </a:cubicBezTo>
                  <a:cubicBezTo>
                    <a:pt x="5080" y="18616"/>
                    <a:pt x="6366" y="18936"/>
                    <a:pt x="8751" y="19123"/>
                  </a:cubicBezTo>
                  <a:cubicBezTo>
                    <a:pt x="12133" y="18973"/>
                    <a:pt x="15630" y="18797"/>
                    <a:pt x="18672" y="17303"/>
                  </a:cubicBezTo>
                  <a:cubicBezTo>
                    <a:pt x="19030" y="17129"/>
                    <a:pt x="19383" y="16932"/>
                    <a:pt x="19649" y="16636"/>
                  </a:cubicBezTo>
                  <a:cubicBezTo>
                    <a:pt x="19961" y="16286"/>
                    <a:pt x="20125" y="15826"/>
                    <a:pt x="20241" y="15367"/>
                  </a:cubicBezTo>
                  <a:cubicBezTo>
                    <a:pt x="20748" y="13359"/>
                    <a:pt x="20462" y="11227"/>
                    <a:pt x="19900" y="9233"/>
                  </a:cubicBezTo>
                  <a:cubicBezTo>
                    <a:pt x="19080" y="6313"/>
                    <a:pt x="17566" y="3446"/>
                    <a:pt x="15028" y="1792"/>
                  </a:cubicBezTo>
                  <a:cubicBezTo>
                    <a:pt x="13474" y="778"/>
                    <a:pt x="12518" y="574"/>
                    <a:pt x="10718" y="121"/>
                  </a:cubicBezTo>
                  <a:cubicBezTo>
                    <a:pt x="10247" y="39"/>
                    <a:pt x="9752" y="0"/>
                    <a:pt x="92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6"/>
            <p:cNvSpPr/>
            <p:nvPr/>
          </p:nvSpPr>
          <p:spPr>
            <a:xfrm>
              <a:off x="7308463" y="1451114"/>
              <a:ext cx="1019957" cy="1523238"/>
            </a:xfrm>
            <a:custGeom>
              <a:avLst/>
              <a:gdLst/>
              <a:ahLst/>
              <a:cxnLst/>
              <a:rect l="l" t="t" r="r" b="b"/>
              <a:pathLst>
                <a:path w="14008" h="20920" extrusionOk="0">
                  <a:moveTo>
                    <a:pt x="6266" y="0"/>
                  </a:moveTo>
                  <a:cubicBezTo>
                    <a:pt x="4944" y="0"/>
                    <a:pt x="3676" y="772"/>
                    <a:pt x="2844" y="1815"/>
                  </a:cubicBezTo>
                  <a:cubicBezTo>
                    <a:pt x="1936" y="2952"/>
                    <a:pt x="1470" y="4374"/>
                    <a:pt x="1126" y="5790"/>
                  </a:cubicBezTo>
                  <a:cubicBezTo>
                    <a:pt x="405" y="8770"/>
                    <a:pt x="0" y="11863"/>
                    <a:pt x="1623" y="14496"/>
                  </a:cubicBezTo>
                  <a:cubicBezTo>
                    <a:pt x="1946" y="15020"/>
                    <a:pt x="2684" y="15687"/>
                    <a:pt x="3253" y="15912"/>
                  </a:cubicBezTo>
                  <a:cubicBezTo>
                    <a:pt x="3640" y="16061"/>
                    <a:pt x="3760" y="16143"/>
                    <a:pt x="4141" y="16245"/>
                  </a:cubicBezTo>
                  <a:lnTo>
                    <a:pt x="4141" y="16384"/>
                  </a:lnTo>
                  <a:cubicBezTo>
                    <a:pt x="4066" y="17334"/>
                    <a:pt x="3954" y="18133"/>
                    <a:pt x="3984" y="19085"/>
                  </a:cubicBezTo>
                  <a:cubicBezTo>
                    <a:pt x="3995" y="19453"/>
                    <a:pt x="4019" y="19838"/>
                    <a:pt x="4192" y="20161"/>
                  </a:cubicBezTo>
                  <a:cubicBezTo>
                    <a:pt x="4451" y="20650"/>
                    <a:pt x="5015" y="20920"/>
                    <a:pt x="5568" y="20920"/>
                  </a:cubicBezTo>
                  <a:cubicBezTo>
                    <a:pt x="5604" y="20920"/>
                    <a:pt x="5640" y="20918"/>
                    <a:pt x="5675" y="20916"/>
                  </a:cubicBezTo>
                  <a:cubicBezTo>
                    <a:pt x="6261" y="20879"/>
                    <a:pt x="6801" y="20569"/>
                    <a:pt x="7227" y="20167"/>
                  </a:cubicBezTo>
                  <a:cubicBezTo>
                    <a:pt x="7655" y="19766"/>
                    <a:pt x="7808" y="19715"/>
                    <a:pt x="8132" y="19228"/>
                  </a:cubicBezTo>
                  <a:lnTo>
                    <a:pt x="8234" y="19045"/>
                  </a:lnTo>
                  <a:cubicBezTo>
                    <a:pt x="8309" y="18898"/>
                    <a:pt x="8183" y="17256"/>
                    <a:pt x="8216" y="16422"/>
                  </a:cubicBezTo>
                  <a:cubicBezTo>
                    <a:pt x="9530" y="16191"/>
                    <a:pt x="10826" y="15173"/>
                    <a:pt x="11258" y="13891"/>
                  </a:cubicBezTo>
                  <a:cubicBezTo>
                    <a:pt x="11374" y="13982"/>
                    <a:pt x="11585" y="14104"/>
                    <a:pt x="11704" y="14129"/>
                  </a:cubicBezTo>
                  <a:cubicBezTo>
                    <a:pt x="11776" y="14143"/>
                    <a:pt x="11849" y="14150"/>
                    <a:pt x="11921" y="14150"/>
                  </a:cubicBezTo>
                  <a:cubicBezTo>
                    <a:pt x="12323" y="14150"/>
                    <a:pt x="12713" y="13941"/>
                    <a:pt x="13041" y="13693"/>
                  </a:cubicBezTo>
                  <a:cubicBezTo>
                    <a:pt x="13456" y="13380"/>
                    <a:pt x="13701" y="12986"/>
                    <a:pt x="13827" y="12482"/>
                  </a:cubicBezTo>
                  <a:cubicBezTo>
                    <a:pt x="14007" y="11768"/>
                    <a:pt x="13780" y="11029"/>
                    <a:pt x="13246" y="10645"/>
                  </a:cubicBezTo>
                  <a:cubicBezTo>
                    <a:pt x="12863" y="10368"/>
                    <a:pt x="12447" y="10258"/>
                    <a:pt x="12001" y="10258"/>
                  </a:cubicBezTo>
                  <a:cubicBezTo>
                    <a:pt x="11849" y="10258"/>
                    <a:pt x="11692" y="10271"/>
                    <a:pt x="11533" y="10294"/>
                  </a:cubicBezTo>
                  <a:lnTo>
                    <a:pt x="11533" y="10294"/>
                  </a:lnTo>
                  <a:cubicBezTo>
                    <a:pt x="11912" y="7809"/>
                    <a:pt x="11677" y="5233"/>
                    <a:pt x="10854" y="2856"/>
                  </a:cubicBezTo>
                  <a:cubicBezTo>
                    <a:pt x="10680" y="2353"/>
                    <a:pt x="10473" y="1846"/>
                    <a:pt x="10115" y="1455"/>
                  </a:cubicBezTo>
                  <a:cubicBezTo>
                    <a:pt x="9809" y="1118"/>
                    <a:pt x="9408" y="884"/>
                    <a:pt x="8996" y="693"/>
                  </a:cubicBezTo>
                  <a:cubicBezTo>
                    <a:pt x="8145" y="295"/>
                    <a:pt x="7220" y="60"/>
                    <a:pt x="6284" y="3"/>
                  </a:cubicBezTo>
                  <a:lnTo>
                    <a:pt x="6284" y="3"/>
                  </a:lnTo>
                  <a:lnTo>
                    <a:pt x="6618" y="19"/>
                  </a:lnTo>
                  <a:cubicBezTo>
                    <a:pt x="6500" y="7"/>
                    <a:pt x="6383" y="0"/>
                    <a:pt x="6266" y="0"/>
                  </a:cubicBezTo>
                  <a:close/>
                </a:path>
              </a:pathLst>
            </a:custGeom>
            <a:solidFill>
              <a:srgbClr val="C77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6"/>
            <p:cNvSpPr/>
            <p:nvPr/>
          </p:nvSpPr>
          <p:spPr>
            <a:xfrm>
              <a:off x="7373849" y="1407864"/>
              <a:ext cx="1018210" cy="800501"/>
            </a:xfrm>
            <a:custGeom>
              <a:avLst/>
              <a:gdLst/>
              <a:ahLst/>
              <a:cxnLst/>
              <a:rect l="l" t="t" r="r" b="b"/>
              <a:pathLst>
                <a:path w="13984" h="10994" extrusionOk="0">
                  <a:moveTo>
                    <a:pt x="307" y="5832"/>
                  </a:moveTo>
                  <a:cubicBezTo>
                    <a:pt x="171" y="6287"/>
                    <a:pt x="66" y="6817"/>
                    <a:pt x="0" y="7435"/>
                  </a:cubicBezTo>
                  <a:lnTo>
                    <a:pt x="307" y="5832"/>
                  </a:lnTo>
                  <a:close/>
                  <a:moveTo>
                    <a:pt x="5512" y="1"/>
                  </a:moveTo>
                  <a:cubicBezTo>
                    <a:pt x="4991" y="1"/>
                    <a:pt x="4460" y="8"/>
                    <a:pt x="3957" y="154"/>
                  </a:cubicBezTo>
                  <a:cubicBezTo>
                    <a:pt x="3593" y="259"/>
                    <a:pt x="3256" y="437"/>
                    <a:pt x="2923" y="620"/>
                  </a:cubicBezTo>
                  <a:cubicBezTo>
                    <a:pt x="2549" y="824"/>
                    <a:pt x="2181" y="1035"/>
                    <a:pt x="1821" y="1253"/>
                  </a:cubicBezTo>
                  <a:cubicBezTo>
                    <a:pt x="1640" y="1358"/>
                    <a:pt x="1460" y="1470"/>
                    <a:pt x="1321" y="1630"/>
                  </a:cubicBezTo>
                  <a:cubicBezTo>
                    <a:pt x="1188" y="1784"/>
                    <a:pt x="1103" y="1974"/>
                    <a:pt x="1024" y="2164"/>
                  </a:cubicBezTo>
                  <a:cubicBezTo>
                    <a:pt x="759" y="2808"/>
                    <a:pt x="561" y="3478"/>
                    <a:pt x="436" y="4162"/>
                  </a:cubicBezTo>
                  <a:cubicBezTo>
                    <a:pt x="402" y="4336"/>
                    <a:pt x="388" y="4553"/>
                    <a:pt x="531" y="4659"/>
                  </a:cubicBezTo>
                  <a:lnTo>
                    <a:pt x="307" y="5832"/>
                  </a:lnTo>
                  <a:lnTo>
                    <a:pt x="307" y="5832"/>
                  </a:lnTo>
                  <a:cubicBezTo>
                    <a:pt x="1106" y="3161"/>
                    <a:pt x="2971" y="3093"/>
                    <a:pt x="4073" y="2947"/>
                  </a:cubicBezTo>
                  <a:cubicBezTo>
                    <a:pt x="4311" y="2916"/>
                    <a:pt x="4551" y="2900"/>
                    <a:pt x="4791" y="2900"/>
                  </a:cubicBezTo>
                  <a:cubicBezTo>
                    <a:pt x="5855" y="2900"/>
                    <a:pt x="6920" y="3207"/>
                    <a:pt x="7805" y="3797"/>
                  </a:cubicBezTo>
                  <a:cubicBezTo>
                    <a:pt x="8081" y="3985"/>
                    <a:pt x="8336" y="4193"/>
                    <a:pt x="8584" y="4414"/>
                  </a:cubicBezTo>
                  <a:cubicBezTo>
                    <a:pt x="8857" y="4655"/>
                    <a:pt x="9122" y="4907"/>
                    <a:pt x="9350" y="5190"/>
                  </a:cubicBezTo>
                  <a:cubicBezTo>
                    <a:pt x="9976" y="5975"/>
                    <a:pt x="10289" y="6976"/>
                    <a:pt x="10398" y="7973"/>
                  </a:cubicBezTo>
                  <a:cubicBezTo>
                    <a:pt x="10510" y="8973"/>
                    <a:pt x="10432" y="9983"/>
                    <a:pt x="10357" y="10983"/>
                  </a:cubicBezTo>
                  <a:lnTo>
                    <a:pt x="10408" y="10994"/>
                  </a:lnTo>
                  <a:cubicBezTo>
                    <a:pt x="11172" y="10677"/>
                    <a:pt x="12000" y="10514"/>
                    <a:pt x="12828" y="10514"/>
                  </a:cubicBezTo>
                  <a:cubicBezTo>
                    <a:pt x="13173" y="10514"/>
                    <a:pt x="13518" y="10542"/>
                    <a:pt x="13858" y="10599"/>
                  </a:cubicBezTo>
                  <a:cubicBezTo>
                    <a:pt x="13984" y="10116"/>
                    <a:pt x="13875" y="9606"/>
                    <a:pt x="13759" y="9119"/>
                  </a:cubicBezTo>
                  <a:cubicBezTo>
                    <a:pt x="13569" y="8337"/>
                    <a:pt x="13354" y="7561"/>
                    <a:pt x="13113" y="6792"/>
                  </a:cubicBezTo>
                  <a:cubicBezTo>
                    <a:pt x="12664" y="5369"/>
                    <a:pt x="12112" y="3961"/>
                    <a:pt x="11238" y="2753"/>
                  </a:cubicBezTo>
                  <a:cubicBezTo>
                    <a:pt x="10364" y="1542"/>
                    <a:pt x="9132" y="545"/>
                    <a:pt x="7683" y="192"/>
                  </a:cubicBezTo>
                  <a:cubicBezTo>
                    <a:pt x="6975" y="18"/>
                    <a:pt x="6241" y="5"/>
                    <a:pt x="5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6"/>
            <p:cNvSpPr/>
            <p:nvPr/>
          </p:nvSpPr>
          <p:spPr>
            <a:xfrm>
              <a:off x="7661169" y="1807460"/>
              <a:ext cx="395226" cy="395445"/>
            </a:xfrm>
            <a:custGeom>
              <a:avLst/>
              <a:gdLst/>
              <a:ahLst/>
              <a:cxnLst/>
              <a:rect l="l" t="t" r="r" b="b"/>
              <a:pathLst>
                <a:path w="5428" h="5431" extrusionOk="0">
                  <a:moveTo>
                    <a:pt x="2713" y="246"/>
                  </a:moveTo>
                  <a:cubicBezTo>
                    <a:pt x="4074" y="246"/>
                    <a:pt x="5183" y="1355"/>
                    <a:pt x="5183" y="2716"/>
                  </a:cubicBezTo>
                  <a:cubicBezTo>
                    <a:pt x="5183" y="4077"/>
                    <a:pt x="4074" y="5182"/>
                    <a:pt x="2713" y="5182"/>
                  </a:cubicBezTo>
                  <a:cubicBezTo>
                    <a:pt x="1351" y="5182"/>
                    <a:pt x="246" y="4077"/>
                    <a:pt x="246" y="2716"/>
                  </a:cubicBezTo>
                  <a:cubicBezTo>
                    <a:pt x="246" y="1355"/>
                    <a:pt x="1351" y="246"/>
                    <a:pt x="2713" y="246"/>
                  </a:cubicBezTo>
                  <a:close/>
                  <a:moveTo>
                    <a:pt x="2713" y="1"/>
                  </a:moveTo>
                  <a:cubicBezTo>
                    <a:pt x="1216" y="1"/>
                    <a:pt x="1" y="1219"/>
                    <a:pt x="1" y="2716"/>
                  </a:cubicBezTo>
                  <a:cubicBezTo>
                    <a:pt x="1" y="4213"/>
                    <a:pt x="1216" y="5431"/>
                    <a:pt x="2713" y="5431"/>
                  </a:cubicBezTo>
                  <a:cubicBezTo>
                    <a:pt x="4209" y="5431"/>
                    <a:pt x="5428" y="4213"/>
                    <a:pt x="5428" y="2716"/>
                  </a:cubicBezTo>
                  <a:cubicBezTo>
                    <a:pt x="5428" y="1219"/>
                    <a:pt x="4209" y="1"/>
                    <a:pt x="2713" y="1"/>
                  </a:cubicBezTo>
                  <a:close/>
                </a:path>
              </a:pathLst>
            </a:custGeom>
            <a:solidFill>
              <a:srgbClr val="FA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6"/>
            <p:cNvSpPr/>
            <p:nvPr/>
          </p:nvSpPr>
          <p:spPr>
            <a:xfrm>
              <a:off x="7279411" y="1837750"/>
              <a:ext cx="333336" cy="369159"/>
            </a:xfrm>
            <a:custGeom>
              <a:avLst/>
              <a:gdLst/>
              <a:ahLst/>
              <a:cxnLst/>
              <a:rect l="l" t="t" r="r" b="b"/>
              <a:pathLst>
                <a:path w="4578" h="5070" extrusionOk="0">
                  <a:moveTo>
                    <a:pt x="2291" y="217"/>
                  </a:moveTo>
                  <a:cubicBezTo>
                    <a:pt x="3430" y="217"/>
                    <a:pt x="4360" y="1259"/>
                    <a:pt x="4360" y="2535"/>
                  </a:cubicBezTo>
                  <a:cubicBezTo>
                    <a:pt x="4360" y="3810"/>
                    <a:pt x="3430" y="4848"/>
                    <a:pt x="2291" y="4848"/>
                  </a:cubicBezTo>
                  <a:cubicBezTo>
                    <a:pt x="1148" y="4848"/>
                    <a:pt x="222" y="3810"/>
                    <a:pt x="222" y="2535"/>
                  </a:cubicBezTo>
                  <a:cubicBezTo>
                    <a:pt x="222" y="1259"/>
                    <a:pt x="1148" y="217"/>
                    <a:pt x="2291" y="217"/>
                  </a:cubicBezTo>
                  <a:close/>
                  <a:moveTo>
                    <a:pt x="2291" y="0"/>
                  </a:moveTo>
                  <a:cubicBezTo>
                    <a:pt x="1029" y="0"/>
                    <a:pt x="1" y="1136"/>
                    <a:pt x="1" y="2535"/>
                  </a:cubicBezTo>
                  <a:cubicBezTo>
                    <a:pt x="1" y="3933"/>
                    <a:pt x="1029" y="5069"/>
                    <a:pt x="2291" y="5069"/>
                  </a:cubicBezTo>
                  <a:cubicBezTo>
                    <a:pt x="3553" y="5069"/>
                    <a:pt x="4578" y="3933"/>
                    <a:pt x="4578" y="2535"/>
                  </a:cubicBezTo>
                  <a:cubicBezTo>
                    <a:pt x="4578" y="1136"/>
                    <a:pt x="3553" y="0"/>
                    <a:pt x="2291" y="0"/>
                  </a:cubicBezTo>
                  <a:close/>
                </a:path>
              </a:pathLst>
            </a:custGeom>
            <a:solidFill>
              <a:srgbClr val="FA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6"/>
            <p:cNvSpPr/>
            <p:nvPr/>
          </p:nvSpPr>
          <p:spPr>
            <a:xfrm>
              <a:off x="7840070" y="1989347"/>
              <a:ext cx="70410" cy="68953"/>
            </a:xfrm>
            <a:custGeom>
              <a:avLst/>
              <a:gdLst/>
              <a:ahLst/>
              <a:cxnLst/>
              <a:rect l="l" t="t" r="r" b="b"/>
              <a:pathLst>
                <a:path w="967" h="947" extrusionOk="0">
                  <a:moveTo>
                    <a:pt x="481" y="0"/>
                  </a:moveTo>
                  <a:cubicBezTo>
                    <a:pt x="228" y="0"/>
                    <a:pt x="21" y="200"/>
                    <a:pt x="11" y="456"/>
                  </a:cubicBezTo>
                  <a:cubicBezTo>
                    <a:pt x="1" y="718"/>
                    <a:pt x="205" y="935"/>
                    <a:pt x="466" y="946"/>
                  </a:cubicBezTo>
                  <a:cubicBezTo>
                    <a:pt x="472" y="946"/>
                    <a:pt x="478" y="946"/>
                    <a:pt x="484" y="946"/>
                  </a:cubicBezTo>
                  <a:cubicBezTo>
                    <a:pt x="738" y="946"/>
                    <a:pt x="947" y="746"/>
                    <a:pt x="956" y="490"/>
                  </a:cubicBezTo>
                  <a:cubicBezTo>
                    <a:pt x="967" y="228"/>
                    <a:pt x="763" y="10"/>
                    <a:pt x="501" y="0"/>
                  </a:cubicBezTo>
                  <a:cubicBezTo>
                    <a:pt x="494" y="0"/>
                    <a:pt x="488" y="0"/>
                    <a:pt x="4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6"/>
            <p:cNvSpPr/>
            <p:nvPr/>
          </p:nvSpPr>
          <p:spPr>
            <a:xfrm>
              <a:off x="7469671" y="2001652"/>
              <a:ext cx="70264" cy="69026"/>
            </a:xfrm>
            <a:custGeom>
              <a:avLst/>
              <a:gdLst/>
              <a:ahLst/>
              <a:cxnLst/>
              <a:rect l="l" t="t" r="r" b="b"/>
              <a:pathLst>
                <a:path w="965" h="948" extrusionOk="0">
                  <a:moveTo>
                    <a:pt x="479" y="1"/>
                  </a:moveTo>
                  <a:cubicBezTo>
                    <a:pt x="228" y="1"/>
                    <a:pt x="18" y="201"/>
                    <a:pt x="8" y="457"/>
                  </a:cubicBezTo>
                  <a:cubicBezTo>
                    <a:pt x="1" y="719"/>
                    <a:pt x="205" y="937"/>
                    <a:pt x="464" y="947"/>
                  </a:cubicBezTo>
                  <a:cubicBezTo>
                    <a:pt x="470" y="947"/>
                    <a:pt x="477" y="947"/>
                    <a:pt x="483" y="947"/>
                  </a:cubicBezTo>
                  <a:cubicBezTo>
                    <a:pt x="737" y="947"/>
                    <a:pt x="947" y="747"/>
                    <a:pt x="954" y="491"/>
                  </a:cubicBezTo>
                  <a:cubicBezTo>
                    <a:pt x="964" y="229"/>
                    <a:pt x="760" y="11"/>
                    <a:pt x="498" y="1"/>
                  </a:cubicBezTo>
                  <a:cubicBezTo>
                    <a:pt x="492" y="1"/>
                    <a:pt x="485" y="1"/>
                    <a:pt x="4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6"/>
            <p:cNvSpPr/>
            <p:nvPr/>
          </p:nvSpPr>
          <p:spPr>
            <a:xfrm>
              <a:off x="7561852" y="1828066"/>
              <a:ext cx="96185" cy="365446"/>
            </a:xfrm>
            <a:custGeom>
              <a:avLst/>
              <a:gdLst/>
              <a:ahLst/>
              <a:cxnLst/>
              <a:rect l="l" t="t" r="r" b="b"/>
              <a:pathLst>
                <a:path w="1321" h="5019" extrusionOk="0">
                  <a:moveTo>
                    <a:pt x="1321" y="0"/>
                  </a:moveTo>
                  <a:cubicBezTo>
                    <a:pt x="531" y="1415"/>
                    <a:pt x="76" y="3015"/>
                    <a:pt x="0" y="4634"/>
                  </a:cubicBezTo>
                  <a:lnTo>
                    <a:pt x="8" y="4661"/>
                  </a:lnTo>
                  <a:cubicBezTo>
                    <a:pt x="38" y="4743"/>
                    <a:pt x="127" y="4780"/>
                    <a:pt x="205" y="4815"/>
                  </a:cubicBezTo>
                  <a:cubicBezTo>
                    <a:pt x="375" y="4882"/>
                    <a:pt x="545" y="4951"/>
                    <a:pt x="712" y="5019"/>
                  </a:cubicBezTo>
                  <a:lnTo>
                    <a:pt x="1321" y="0"/>
                  </a:lnTo>
                  <a:close/>
                </a:path>
              </a:pathLst>
            </a:custGeom>
            <a:solidFill>
              <a:srgbClr val="C77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6"/>
            <p:cNvSpPr/>
            <p:nvPr/>
          </p:nvSpPr>
          <p:spPr>
            <a:xfrm>
              <a:off x="7544013" y="1817436"/>
              <a:ext cx="127131" cy="383139"/>
            </a:xfrm>
            <a:custGeom>
              <a:avLst/>
              <a:gdLst/>
              <a:ahLst/>
              <a:cxnLst/>
              <a:rect l="l" t="t" r="r" b="b"/>
              <a:pathLst>
                <a:path w="1746" h="5262" extrusionOk="0">
                  <a:moveTo>
                    <a:pt x="1560" y="1"/>
                  </a:moveTo>
                  <a:cubicBezTo>
                    <a:pt x="1517" y="1"/>
                    <a:pt x="1473" y="22"/>
                    <a:pt x="1440" y="71"/>
                  </a:cubicBezTo>
                  <a:cubicBezTo>
                    <a:pt x="790" y="1088"/>
                    <a:pt x="419" y="2351"/>
                    <a:pt x="232" y="3535"/>
                  </a:cubicBezTo>
                  <a:cubicBezTo>
                    <a:pt x="178" y="3882"/>
                    <a:pt x="0" y="4518"/>
                    <a:pt x="137" y="4838"/>
                  </a:cubicBezTo>
                  <a:cubicBezTo>
                    <a:pt x="250" y="5103"/>
                    <a:pt x="708" y="5174"/>
                    <a:pt x="933" y="5256"/>
                  </a:cubicBezTo>
                  <a:cubicBezTo>
                    <a:pt x="943" y="5260"/>
                    <a:pt x="953" y="5261"/>
                    <a:pt x="962" y="5261"/>
                  </a:cubicBezTo>
                  <a:cubicBezTo>
                    <a:pt x="1048" y="5261"/>
                    <a:pt x="1097" y="5119"/>
                    <a:pt x="1008" y="5080"/>
                  </a:cubicBezTo>
                  <a:cubicBezTo>
                    <a:pt x="746" y="4967"/>
                    <a:pt x="566" y="4947"/>
                    <a:pt x="446" y="4702"/>
                  </a:cubicBezTo>
                  <a:cubicBezTo>
                    <a:pt x="327" y="4447"/>
                    <a:pt x="436" y="4117"/>
                    <a:pt x="477" y="3852"/>
                  </a:cubicBezTo>
                  <a:cubicBezTo>
                    <a:pt x="542" y="3450"/>
                    <a:pt x="617" y="3055"/>
                    <a:pt x="722" y="2664"/>
                  </a:cubicBezTo>
                  <a:cubicBezTo>
                    <a:pt x="950" y="1803"/>
                    <a:pt x="1327" y="1027"/>
                    <a:pt x="1692" y="221"/>
                  </a:cubicBezTo>
                  <a:cubicBezTo>
                    <a:pt x="1746" y="103"/>
                    <a:pt x="1655" y="1"/>
                    <a:pt x="15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6"/>
            <p:cNvSpPr/>
            <p:nvPr/>
          </p:nvSpPr>
          <p:spPr>
            <a:xfrm>
              <a:off x="7600515" y="2227518"/>
              <a:ext cx="121961" cy="74269"/>
            </a:xfrm>
            <a:custGeom>
              <a:avLst/>
              <a:gdLst/>
              <a:ahLst/>
              <a:cxnLst/>
              <a:rect l="l" t="t" r="r" b="b"/>
              <a:pathLst>
                <a:path w="1675" h="1020" extrusionOk="0">
                  <a:moveTo>
                    <a:pt x="1294" y="1"/>
                  </a:moveTo>
                  <a:cubicBezTo>
                    <a:pt x="1131" y="1"/>
                    <a:pt x="938" y="29"/>
                    <a:pt x="760" y="29"/>
                  </a:cubicBezTo>
                  <a:cubicBezTo>
                    <a:pt x="587" y="29"/>
                    <a:pt x="428" y="4"/>
                    <a:pt x="301" y="4"/>
                  </a:cubicBezTo>
                  <a:cubicBezTo>
                    <a:pt x="118" y="4"/>
                    <a:pt x="0" y="55"/>
                    <a:pt x="0" y="302"/>
                  </a:cubicBezTo>
                  <a:cubicBezTo>
                    <a:pt x="0" y="723"/>
                    <a:pt x="341" y="1020"/>
                    <a:pt x="760" y="1020"/>
                  </a:cubicBezTo>
                  <a:cubicBezTo>
                    <a:pt x="1178" y="1020"/>
                    <a:pt x="1674" y="713"/>
                    <a:pt x="1674" y="291"/>
                  </a:cubicBezTo>
                  <a:cubicBezTo>
                    <a:pt x="1674" y="52"/>
                    <a:pt x="1511" y="1"/>
                    <a:pt x="1294" y="1"/>
                  </a:cubicBezTo>
                  <a:close/>
                </a:path>
              </a:pathLst>
            </a:custGeom>
            <a:solidFill>
              <a:srgbClr val="FA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6"/>
            <p:cNvSpPr/>
            <p:nvPr/>
          </p:nvSpPr>
          <p:spPr>
            <a:xfrm>
              <a:off x="8183965" y="2312199"/>
              <a:ext cx="84026" cy="83006"/>
            </a:xfrm>
            <a:custGeom>
              <a:avLst/>
              <a:gdLst/>
              <a:ahLst/>
              <a:cxnLst/>
              <a:rect l="l" t="t" r="r" b="b"/>
              <a:pathLst>
                <a:path w="1154" h="1140" extrusionOk="0">
                  <a:moveTo>
                    <a:pt x="1072" y="1"/>
                  </a:moveTo>
                  <a:cubicBezTo>
                    <a:pt x="1065" y="1"/>
                    <a:pt x="1056" y="2"/>
                    <a:pt x="1048" y="6"/>
                  </a:cubicBezTo>
                  <a:cubicBezTo>
                    <a:pt x="796" y="108"/>
                    <a:pt x="581" y="237"/>
                    <a:pt x="391" y="435"/>
                  </a:cubicBezTo>
                  <a:cubicBezTo>
                    <a:pt x="231" y="598"/>
                    <a:pt x="0" y="829"/>
                    <a:pt x="7" y="1071"/>
                  </a:cubicBezTo>
                  <a:cubicBezTo>
                    <a:pt x="9" y="1107"/>
                    <a:pt x="41" y="1140"/>
                    <a:pt x="76" y="1140"/>
                  </a:cubicBezTo>
                  <a:cubicBezTo>
                    <a:pt x="87" y="1140"/>
                    <a:pt x="98" y="1136"/>
                    <a:pt x="109" y="1129"/>
                  </a:cubicBezTo>
                  <a:cubicBezTo>
                    <a:pt x="289" y="1010"/>
                    <a:pt x="381" y="775"/>
                    <a:pt x="527" y="615"/>
                  </a:cubicBezTo>
                  <a:cubicBezTo>
                    <a:pt x="694" y="435"/>
                    <a:pt x="895" y="265"/>
                    <a:pt x="1102" y="125"/>
                  </a:cubicBezTo>
                  <a:cubicBezTo>
                    <a:pt x="1154" y="92"/>
                    <a:pt x="1130" y="1"/>
                    <a:pt x="1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6"/>
            <p:cNvSpPr/>
            <p:nvPr/>
          </p:nvSpPr>
          <p:spPr>
            <a:xfrm>
              <a:off x="7796673" y="4290305"/>
              <a:ext cx="1347323" cy="675627"/>
            </a:xfrm>
            <a:custGeom>
              <a:avLst/>
              <a:gdLst/>
              <a:ahLst/>
              <a:cxnLst/>
              <a:rect l="l" t="t" r="r" b="b"/>
              <a:pathLst>
                <a:path w="18504" h="9279" extrusionOk="0">
                  <a:moveTo>
                    <a:pt x="18455" y="0"/>
                  </a:moveTo>
                  <a:lnTo>
                    <a:pt x="9225" y="2055"/>
                  </a:lnTo>
                  <a:cubicBezTo>
                    <a:pt x="9220" y="2054"/>
                    <a:pt x="9215" y="2054"/>
                    <a:pt x="9211" y="2054"/>
                  </a:cubicBezTo>
                  <a:cubicBezTo>
                    <a:pt x="9169" y="2054"/>
                    <a:pt x="9130" y="2068"/>
                    <a:pt x="9096" y="2092"/>
                  </a:cubicBezTo>
                  <a:lnTo>
                    <a:pt x="216" y="4770"/>
                  </a:lnTo>
                  <a:cubicBezTo>
                    <a:pt x="52" y="4882"/>
                    <a:pt x="1" y="8700"/>
                    <a:pt x="202" y="8706"/>
                  </a:cubicBezTo>
                  <a:lnTo>
                    <a:pt x="13893" y="9278"/>
                  </a:lnTo>
                  <a:cubicBezTo>
                    <a:pt x="13897" y="9278"/>
                    <a:pt x="13900" y="9278"/>
                    <a:pt x="13904" y="9278"/>
                  </a:cubicBezTo>
                  <a:cubicBezTo>
                    <a:pt x="13955" y="9278"/>
                    <a:pt x="14004" y="9258"/>
                    <a:pt x="14042" y="9223"/>
                  </a:cubicBezTo>
                  <a:lnTo>
                    <a:pt x="18503" y="5083"/>
                  </a:lnTo>
                  <a:lnTo>
                    <a:pt x="184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6"/>
            <p:cNvSpPr/>
            <p:nvPr/>
          </p:nvSpPr>
          <p:spPr>
            <a:xfrm>
              <a:off x="7800460" y="4180722"/>
              <a:ext cx="1343536" cy="526070"/>
            </a:xfrm>
            <a:custGeom>
              <a:avLst/>
              <a:gdLst/>
              <a:ahLst/>
              <a:cxnLst/>
              <a:rect l="l" t="t" r="r" b="b"/>
              <a:pathLst>
                <a:path w="18452" h="7225" extrusionOk="0">
                  <a:moveTo>
                    <a:pt x="9284" y="0"/>
                  </a:moveTo>
                  <a:cubicBezTo>
                    <a:pt x="9242" y="0"/>
                    <a:pt x="9203" y="14"/>
                    <a:pt x="9169" y="39"/>
                  </a:cubicBezTo>
                  <a:lnTo>
                    <a:pt x="164" y="6275"/>
                  </a:lnTo>
                  <a:cubicBezTo>
                    <a:pt x="0" y="6387"/>
                    <a:pt x="75" y="6645"/>
                    <a:pt x="275" y="6653"/>
                  </a:cubicBezTo>
                  <a:lnTo>
                    <a:pt x="13967" y="7224"/>
                  </a:lnTo>
                  <a:cubicBezTo>
                    <a:pt x="14021" y="7224"/>
                    <a:pt x="14075" y="7207"/>
                    <a:pt x="14116" y="7166"/>
                  </a:cubicBezTo>
                  <a:lnTo>
                    <a:pt x="18451" y="3145"/>
                  </a:lnTo>
                  <a:lnTo>
                    <a:pt x="18451" y="494"/>
                  </a:lnTo>
                  <a:lnTo>
                    <a:pt x="9298" y="1"/>
                  </a:lnTo>
                  <a:cubicBezTo>
                    <a:pt x="9294" y="1"/>
                    <a:pt x="9289" y="0"/>
                    <a:pt x="92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6"/>
            <p:cNvSpPr/>
            <p:nvPr/>
          </p:nvSpPr>
          <p:spPr>
            <a:xfrm>
              <a:off x="8817365" y="4409645"/>
              <a:ext cx="326637" cy="552283"/>
            </a:xfrm>
            <a:custGeom>
              <a:avLst/>
              <a:gdLst/>
              <a:ahLst/>
              <a:cxnLst/>
              <a:rect l="l" t="t" r="r" b="b"/>
              <a:pathLst>
                <a:path w="4486" h="7585" extrusionOk="0">
                  <a:moveTo>
                    <a:pt x="4485" y="1"/>
                  </a:moveTo>
                  <a:lnTo>
                    <a:pt x="1" y="4080"/>
                  </a:lnTo>
                  <a:lnTo>
                    <a:pt x="24" y="7584"/>
                  </a:lnTo>
                  <a:lnTo>
                    <a:pt x="4485" y="3444"/>
                  </a:lnTo>
                  <a:lnTo>
                    <a:pt x="44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6"/>
            <p:cNvSpPr/>
            <p:nvPr/>
          </p:nvSpPr>
          <p:spPr>
            <a:xfrm>
              <a:off x="7855215" y="4733444"/>
              <a:ext cx="870328" cy="41722"/>
            </a:xfrm>
            <a:custGeom>
              <a:avLst/>
              <a:gdLst/>
              <a:ahLst/>
              <a:cxnLst/>
              <a:rect l="l" t="t" r="r" b="b"/>
              <a:pathLst>
                <a:path w="11953" h="573" extrusionOk="0">
                  <a:moveTo>
                    <a:pt x="75" y="1"/>
                  </a:moveTo>
                  <a:cubicBezTo>
                    <a:pt x="38" y="4"/>
                    <a:pt x="4" y="31"/>
                    <a:pt x="4" y="68"/>
                  </a:cubicBezTo>
                  <a:cubicBezTo>
                    <a:pt x="0" y="106"/>
                    <a:pt x="31" y="140"/>
                    <a:pt x="71" y="140"/>
                  </a:cubicBezTo>
                  <a:lnTo>
                    <a:pt x="11881" y="572"/>
                  </a:lnTo>
                  <a:cubicBezTo>
                    <a:pt x="11919" y="572"/>
                    <a:pt x="11952" y="541"/>
                    <a:pt x="11952" y="504"/>
                  </a:cubicBezTo>
                  <a:cubicBezTo>
                    <a:pt x="11952" y="463"/>
                    <a:pt x="11925" y="433"/>
                    <a:pt x="11884" y="429"/>
                  </a:cubicBezTo>
                  <a:lnTo>
                    <a:pt x="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6"/>
            <p:cNvSpPr/>
            <p:nvPr/>
          </p:nvSpPr>
          <p:spPr>
            <a:xfrm>
              <a:off x="7838614" y="4833489"/>
              <a:ext cx="470223" cy="31309"/>
            </a:xfrm>
            <a:custGeom>
              <a:avLst/>
              <a:gdLst/>
              <a:ahLst/>
              <a:cxnLst/>
              <a:rect l="l" t="t" r="r" b="b"/>
              <a:pathLst>
                <a:path w="6458" h="430" extrusionOk="0">
                  <a:moveTo>
                    <a:pt x="65" y="0"/>
                  </a:moveTo>
                  <a:cubicBezTo>
                    <a:pt x="29" y="0"/>
                    <a:pt x="3" y="31"/>
                    <a:pt x="0" y="65"/>
                  </a:cubicBezTo>
                  <a:cubicBezTo>
                    <a:pt x="0" y="106"/>
                    <a:pt x="27" y="137"/>
                    <a:pt x="68" y="141"/>
                  </a:cubicBezTo>
                  <a:lnTo>
                    <a:pt x="6383" y="430"/>
                  </a:lnTo>
                  <a:lnTo>
                    <a:pt x="6386" y="430"/>
                  </a:lnTo>
                  <a:cubicBezTo>
                    <a:pt x="6423" y="430"/>
                    <a:pt x="6454" y="399"/>
                    <a:pt x="6458" y="362"/>
                  </a:cubicBezTo>
                  <a:cubicBezTo>
                    <a:pt x="6458" y="324"/>
                    <a:pt x="6427" y="290"/>
                    <a:pt x="6390" y="290"/>
                  </a:cubicBezTo>
                  <a:lnTo>
                    <a:pt x="75" y="1"/>
                  </a:lnTo>
                  <a:cubicBezTo>
                    <a:pt x="71" y="0"/>
                    <a:pt x="68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6"/>
            <p:cNvSpPr/>
            <p:nvPr/>
          </p:nvSpPr>
          <p:spPr>
            <a:xfrm>
              <a:off x="8422209" y="4867929"/>
              <a:ext cx="277124" cy="18713"/>
            </a:xfrm>
            <a:custGeom>
              <a:avLst/>
              <a:gdLst/>
              <a:ahLst/>
              <a:cxnLst/>
              <a:rect l="l" t="t" r="r" b="b"/>
              <a:pathLst>
                <a:path w="3806" h="257" extrusionOk="0">
                  <a:moveTo>
                    <a:pt x="73" y="1"/>
                  </a:moveTo>
                  <a:cubicBezTo>
                    <a:pt x="38" y="4"/>
                    <a:pt x="1" y="32"/>
                    <a:pt x="1" y="69"/>
                  </a:cubicBezTo>
                  <a:cubicBezTo>
                    <a:pt x="1" y="110"/>
                    <a:pt x="32" y="140"/>
                    <a:pt x="69" y="140"/>
                  </a:cubicBezTo>
                  <a:lnTo>
                    <a:pt x="3730" y="256"/>
                  </a:lnTo>
                  <a:lnTo>
                    <a:pt x="3733" y="256"/>
                  </a:lnTo>
                  <a:cubicBezTo>
                    <a:pt x="3771" y="256"/>
                    <a:pt x="3801" y="225"/>
                    <a:pt x="3805" y="188"/>
                  </a:cubicBezTo>
                  <a:cubicBezTo>
                    <a:pt x="3805" y="147"/>
                    <a:pt x="3774" y="117"/>
                    <a:pt x="3736" y="113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5" name="Google Shape;615;p56"/>
            <p:cNvGrpSpPr/>
            <p:nvPr/>
          </p:nvGrpSpPr>
          <p:grpSpPr>
            <a:xfrm>
              <a:off x="-26" y="2942175"/>
              <a:ext cx="1575668" cy="2015021"/>
              <a:chOff x="-25" y="2942175"/>
              <a:chExt cx="1575668" cy="2015021"/>
            </a:xfrm>
          </p:grpSpPr>
          <p:sp>
            <p:nvSpPr>
              <p:cNvPr id="616" name="Google Shape;616;p56"/>
              <p:cNvSpPr/>
              <p:nvPr/>
            </p:nvSpPr>
            <p:spPr>
              <a:xfrm>
                <a:off x="-26" y="2942175"/>
                <a:ext cx="457117" cy="561530"/>
              </a:xfrm>
              <a:custGeom>
                <a:avLst/>
                <a:gdLst/>
                <a:ahLst/>
                <a:cxnLst/>
                <a:rect l="l" t="t" r="r" b="b"/>
                <a:pathLst>
                  <a:path w="6278" h="7712" extrusionOk="0">
                    <a:moveTo>
                      <a:pt x="2056" y="0"/>
                    </a:moveTo>
                    <a:cubicBezTo>
                      <a:pt x="2005" y="0"/>
                      <a:pt x="1952" y="23"/>
                      <a:pt x="1910" y="77"/>
                    </a:cubicBezTo>
                    <a:cubicBezTo>
                      <a:pt x="1379" y="765"/>
                      <a:pt x="1052" y="1493"/>
                      <a:pt x="1287" y="2337"/>
                    </a:cubicBezTo>
                    <a:cubicBezTo>
                      <a:pt x="1143" y="2319"/>
                      <a:pt x="1017" y="2196"/>
                      <a:pt x="773" y="2196"/>
                    </a:cubicBezTo>
                    <a:cubicBezTo>
                      <a:pt x="596" y="2196"/>
                      <a:pt x="355" y="2262"/>
                      <a:pt x="1" y="2483"/>
                    </a:cubicBezTo>
                    <a:lnTo>
                      <a:pt x="1" y="6971"/>
                    </a:lnTo>
                    <a:cubicBezTo>
                      <a:pt x="579" y="7372"/>
                      <a:pt x="1321" y="7651"/>
                      <a:pt x="2195" y="7709"/>
                    </a:cubicBezTo>
                    <a:cubicBezTo>
                      <a:pt x="2226" y="7711"/>
                      <a:pt x="2255" y="7712"/>
                      <a:pt x="2284" y="7712"/>
                    </a:cubicBezTo>
                    <a:cubicBezTo>
                      <a:pt x="2962" y="7712"/>
                      <a:pt x="3266" y="7218"/>
                      <a:pt x="3450" y="7218"/>
                    </a:cubicBezTo>
                    <a:cubicBezTo>
                      <a:pt x="3460" y="7218"/>
                      <a:pt x="3469" y="7219"/>
                      <a:pt x="3478" y="7222"/>
                    </a:cubicBezTo>
                    <a:cubicBezTo>
                      <a:pt x="3713" y="7303"/>
                      <a:pt x="3932" y="7339"/>
                      <a:pt x="4137" y="7339"/>
                    </a:cubicBezTo>
                    <a:cubicBezTo>
                      <a:pt x="5421" y="7339"/>
                      <a:pt x="6109" y="5894"/>
                      <a:pt x="6179" y="4772"/>
                    </a:cubicBezTo>
                    <a:cubicBezTo>
                      <a:pt x="6277" y="3250"/>
                      <a:pt x="5302" y="1406"/>
                      <a:pt x="3629" y="1406"/>
                    </a:cubicBezTo>
                    <a:cubicBezTo>
                      <a:pt x="3092" y="1406"/>
                      <a:pt x="2483" y="1596"/>
                      <a:pt x="1814" y="2048"/>
                    </a:cubicBezTo>
                    <a:cubicBezTo>
                      <a:pt x="1674" y="1442"/>
                      <a:pt x="1899" y="833"/>
                      <a:pt x="2216" y="285"/>
                    </a:cubicBezTo>
                    <a:cubicBezTo>
                      <a:pt x="2298" y="138"/>
                      <a:pt x="2182" y="0"/>
                      <a:pt x="20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56"/>
              <p:cNvSpPr/>
              <p:nvPr/>
            </p:nvSpPr>
            <p:spPr>
              <a:xfrm>
                <a:off x="306226" y="3131998"/>
                <a:ext cx="90215" cy="139363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914" extrusionOk="0">
                    <a:moveTo>
                      <a:pt x="335" y="0"/>
                    </a:moveTo>
                    <a:cubicBezTo>
                      <a:pt x="148" y="0"/>
                      <a:pt x="1" y="222"/>
                      <a:pt x="48" y="400"/>
                    </a:cubicBezTo>
                    <a:cubicBezTo>
                      <a:pt x="126" y="703"/>
                      <a:pt x="153" y="958"/>
                      <a:pt x="157" y="1271"/>
                    </a:cubicBezTo>
                    <a:cubicBezTo>
                      <a:pt x="162" y="1563"/>
                      <a:pt x="335" y="1914"/>
                      <a:pt x="623" y="1914"/>
                    </a:cubicBezTo>
                    <a:cubicBezTo>
                      <a:pt x="694" y="1914"/>
                      <a:pt x="773" y="1892"/>
                      <a:pt x="857" y="1843"/>
                    </a:cubicBezTo>
                    <a:cubicBezTo>
                      <a:pt x="1204" y="1639"/>
                      <a:pt x="1238" y="1138"/>
                      <a:pt x="1126" y="798"/>
                    </a:cubicBezTo>
                    <a:cubicBezTo>
                      <a:pt x="1003" y="427"/>
                      <a:pt x="786" y="162"/>
                      <a:pt x="428" y="19"/>
                    </a:cubicBezTo>
                    <a:cubicBezTo>
                      <a:pt x="397" y="6"/>
                      <a:pt x="365" y="0"/>
                      <a:pt x="335" y="0"/>
                    </a:cubicBezTo>
                    <a:close/>
                  </a:path>
                </a:pathLst>
              </a:custGeom>
              <a:solidFill>
                <a:srgbClr val="FAF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56"/>
              <p:cNvSpPr/>
              <p:nvPr/>
            </p:nvSpPr>
            <p:spPr>
              <a:xfrm>
                <a:off x="282124" y="3292114"/>
                <a:ext cx="91016" cy="70701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971" extrusionOk="0">
                    <a:moveTo>
                      <a:pt x="624" y="1"/>
                    </a:moveTo>
                    <a:cubicBezTo>
                      <a:pt x="1" y="1"/>
                      <a:pt x="1" y="971"/>
                      <a:pt x="624" y="971"/>
                    </a:cubicBezTo>
                    <a:cubicBezTo>
                      <a:pt x="1249" y="971"/>
                      <a:pt x="1249" y="1"/>
                      <a:pt x="624" y="1"/>
                    </a:cubicBezTo>
                    <a:close/>
                  </a:path>
                </a:pathLst>
              </a:custGeom>
              <a:solidFill>
                <a:srgbClr val="FAF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56"/>
              <p:cNvSpPr/>
              <p:nvPr/>
            </p:nvSpPr>
            <p:spPr>
              <a:xfrm>
                <a:off x="55968" y="3265027"/>
                <a:ext cx="155892" cy="157639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2165" extrusionOk="0">
                    <a:moveTo>
                      <a:pt x="108" y="0"/>
                    </a:moveTo>
                    <a:cubicBezTo>
                      <a:pt x="91" y="0"/>
                      <a:pt x="72" y="11"/>
                      <a:pt x="68" y="32"/>
                    </a:cubicBezTo>
                    <a:cubicBezTo>
                      <a:pt x="1" y="601"/>
                      <a:pt x="266" y="1087"/>
                      <a:pt x="671" y="1465"/>
                    </a:cubicBezTo>
                    <a:cubicBezTo>
                      <a:pt x="1000" y="1778"/>
                      <a:pt x="1502" y="2165"/>
                      <a:pt x="1981" y="2165"/>
                    </a:cubicBezTo>
                    <a:cubicBezTo>
                      <a:pt x="2013" y="2165"/>
                      <a:pt x="2045" y="2163"/>
                      <a:pt x="2076" y="2159"/>
                    </a:cubicBezTo>
                    <a:cubicBezTo>
                      <a:pt x="2124" y="2152"/>
                      <a:pt x="2141" y="2084"/>
                      <a:pt x="2086" y="2067"/>
                    </a:cubicBezTo>
                    <a:cubicBezTo>
                      <a:pt x="1195" y="1778"/>
                      <a:pt x="59" y="1125"/>
                      <a:pt x="137" y="32"/>
                    </a:cubicBezTo>
                    <a:cubicBezTo>
                      <a:pt x="139" y="11"/>
                      <a:pt x="124" y="0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56"/>
              <p:cNvSpPr/>
              <p:nvPr/>
            </p:nvSpPr>
            <p:spPr>
              <a:xfrm>
                <a:off x="240330" y="3416842"/>
                <a:ext cx="31455" cy="10558"/>
              </a:xfrm>
              <a:custGeom>
                <a:avLst/>
                <a:gdLst/>
                <a:ahLst/>
                <a:cxnLst/>
                <a:rect l="l" t="t" r="r" b="b"/>
                <a:pathLst>
                  <a:path w="432" h="145" extrusionOk="0">
                    <a:moveTo>
                      <a:pt x="318" y="0"/>
                    </a:moveTo>
                    <a:cubicBezTo>
                      <a:pt x="293" y="0"/>
                      <a:pt x="267" y="4"/>
                      <a:pt x="242" y="6"/>
                    </a:cubicBezTo>
                    <a:cubicBezTo>
                      <a:pt x="187" y="9"/>
                      <a:pt x="129" y="9"/>
                      <a:pt x="75" y="13"/>
                    </a:cubicBezTo>
                    <a:cubicBezTo>
                      <a:pt x="0" y="16"/>
                      <a:pt x="0" y="128"/>
                      <a:pt x="75" y="132"/>
                    </a:cubicBezTo>
                    <a:cubicBezTo>
                      <a:pt x="129" y="136"/>
                      <a:pt x="187" y="136"/>
                      <a:pt x="242" y="139"/>
                    </a:cubicBezTo>
                    <a:cubicBezTo>
                      <a:pt x="269" y="141"/>
                      <a:pt x="296" y="145"/>
                      <a:pt x="322" y="145"/>
                    </a:cubicBezTo>
                    <a:cubicBezTo>
                      <a:pt x="348" y="145"/>
                      <a:pt x="372" y="141"/>
                      <a:pt x="394" y="125"/>
                    </a:cubicBezTo>
                    <a:cubicBezTo>
                      <a:pt x="432" y="98"/>
                      <a:pt x="432" y="47"/>
                      <a:pt x="394" y="23"/>
                    </a:cubicBezTo>
                    <a:cubicBezTo>
                      <a:pt x="371" y="5"/>
                      <a:pt x="345" y="0"/>
                      <a:pt x="3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56"/>
              <p:cNvSpPr/>
              <p:nvPr/>
            </p:nvSpPr>
            <p:spPr>
              <a:xfrm>
                <a:off x="-26" y="3463442"/>
                <a:ext cx="900836" cy="306249"/>
              </a:xfrm>
              <a:custGeom>
                <a:avLst/>
                <a:gdLst/>
                <a:ahLst/>
                <a:cxnLst/>
                <a:rect l="l" t="t" r="r" b="b"/>
                <a:pathLst>
                  <a:path w="12372" h="4206" extrusionOk="0">
                    <a:moveTo>
                      <a:pt x="11398" y="1"/>
                    </a:moveTo>
                    <a:cubicBezTo>
                      <a:pt x="11210" y="1"/>
                      <a:pt x="10989" y="128"/>
                      <a:pt x="10796" y="128"/>
                    </a:cubicBezTo>
                    <a:lnTo>
                      <a:pt x="1" y="128"/>
                    </a:lnTo>
                    <a:lnTo>
                      <a:pt x="1" y="4102"/>
                    </a:lnTo>
                    <a:lnTo>
                      <a:pt x="10796" y="4102"/>
                    </a:lnTo>
                    <a:cubicBezTo>
                      <a:pt x="11017" y="4102"/>
                      <a:pt x="11229" y="4205"/>
                      <a:pt x="11424" y="4205"/>
                    </a:cubicBezTo>
                    <a:cubicBezTo>
                      <a:pt x="11491" y="4205"/>
                      <a:pt x="11556" y="4193"/>
                      <a:pt x="11619" y="4160"/>
                    </a:cubicBezTo>
                    <a:cubicBezTo>
                      <a:pt x="12150" y="3874"/>
                      <a:pt x="12371" y="3064"/>
                      <a:pt x="12371" y="2425"/>
                    </a:cubicBezTo>
                    <a:lnTo>
                      <a:pt x="12371" y="1826"/>
                    </a:lnTo>
                    <a:cubicBezTo>
                      <a:pt x="12371" y="1129"/>
                      <a:pt x="12130" y="278"/>
                      <a:pt x="11517" y="22"/>
                    </a:cubicBezTo>
                    <a:cubicBezTo>
                      <a:pt x="11479" y="7"/>
                      <a:pt x="11439" y="1"/>
                      <a:pt x="113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56"/>
              <p:cNvSpPr/>
              <p:nvPr/>
            </p:nvSpPr>
            <p:spPr>
              <a:xfrm>
                <a:off x="-26" y="3518853"/>
                <a:ext cx="804214" cy="195720"/>
              </a:xfrm>
              <a:custGeom>
                <a:avLst/>
                <a:gdLst/>
                <a:ahLst/>
                <a:cxnLst/>
                <a:rect l="l" t="t" r="r" b="b"/>
                <a:pathLst>
                  <a:path w="11045" h="2688" extrusionOk="0">
                    <a:moveTo>
                      <a:pt x="1" y="0"/>
                    </a:moveTo>
                    <a:lnTo>
                      <a:pt x="1" y="2688"/>
                    </a:lnTo>
                    <a:lnTo>
                      <a:pt x="11044" y="2688"/>
                    </a:lnTo>
                    <a:lnTo>
                      <a:pt x="1104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56"/>
              <p:cNvSpPr/>
              <p:nvPr/>
            </p:nvSpPr>
            <p:spPr>
              <a:xfrm>
                <a:off x="781111" y="3510844"/>
                <a:ext cx="75361" cy="213413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931" extrusionOk="0">
                    <a:moveTo>
                      <a:pt x="494" y="1"/>
                    </a:moveTo>
                    <a:cubicBezTo>
                      <a:pt x="340" y="1"/>
                      <a:pt x="65" y="8"/>
                      <a:pt x="0" y="110"/>
                    </a:cubicBezTo>
                    <a:cubicBezTo>
                      <a:pt x="1" y="110"/>
                      <a:pt x="2" y="110"/>
                      <a:pt x="3" y="110"/>
                    </a:cubicBezTo>
                    <a:cubicBezTo>
                      <a:pt x="392" y="110"/>
                      <a:pt x="455" y="2785"/>
                      <a:pt x="0" y="2798"/>
                    </a:cubicBezTo>
                    <a:cubicBezTo>
                      <a:pt x="38" y="2896"/>
                      <a:pt x="340" y="2931"/>
                      <a:pt x="494" y="2931"/>
                    </a:cubicBezTo>
                    <a:lnTo>
                      <a:pt x="575" y="2931"/>
                    </a:lnTo>
                    <a:cubicBezTo>
                      <a:pt x="728" y="2931"/>
                      <a:pt x="803" y="2856"/>
                      <a:pt x="888" y="2686"/>
                    </a:cubicBezTo>
                    <a:cubicBezTo>
                      <a:pt x="997" y="2461"/>
                      <a:pt x="1034" y="501"/>
                      <a:pt x="891" y="287"/>
                    </a:cubicBezTo>
                    <a:cubicBezTo>
                      <a:pt x="814" y="59"/>
                      <a:pt x="728" y="1"/>
                      <a:pt x="5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56"/>
              <p:cNvSpPr/>
              <p:nvPr/>
            </p:nvSpPr>
            <p:spPr>
              <a:xfrm>
                <a:off x="-26" y="3560939"/>
                <a:ext cx="729654" cy="6480"/>
              </a:xfrm>
              <a:custGeom>
                <a:avLst/>
                <a:gdLst/>
                <a:ahLst/>
                <a:cxnLst/>
                <a:rect l="l" t="t" r="r" b="b"/>
                <a:pathLst>
                  <a:path w="10021" h="89" extrusionOk="0">
                    <a:moveTo>
                      <a:pt x="1" y="0"/>
                    </a:moveTo>
                    <a:lnTo>
                      <a:pt x="1" y="89"/>
                    </a:lnTo>
                    <a:lnTo>
                      <a:pt x="10020" y="89"/>
                    </a:lnTo>
                    <a:lnTo>
                      <a:pt x="10020" y="0"/>
                    </a:lnTo>
                    <a:close/>
                  </a:path>
                </a:pathLst>
              </a:custGeom>
              <a:solidFill>
                <a:srgbClr val="DD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56"/>
              <p:cNvSpPr/>
              <p:nvPr/>
            </p:nvSpPr>
            <p:spPr>
              <a:xfrm>
                <a:off x="-26" y="3639213"/>
                <a:ext cx="729654" cy="6772"/>
              </a:xfrm>
              <a:custGeom>
                <a:avLst/>
                <a:gdLst/>
                <a:ahLst/>
                <a:cxnLst/>
                <a:rect l="l" t="t" r="r" b="b"/>
                <a:pathLst>
                  <a:path w="10021" h="93" extrusionOk="0">
                    <a:moveTo>
                      <a:pt x="1" y="1"/>
                    </a:moveTo>
                    <a:lnTo>
                      <a:pt x="1" y="92"/>
                    </a:lnTo>
                    <a:lnTo>
                      <a:pt x="10020" y="92"/>
                    </a:lnTo>
                    <a:lnTo>
                      <a:pt x="10020" y="1"/>
                    </a:lnTo>
                    <a:close/>
                  </a:path>
                </a:pathLst>
              </a:custGeom>
              <a:solidFill>
                <a:srgbClr val="DD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56"/>
              <p:cNvSpPr/>
              <p:nvPr/>
            </p:nvSpPr>
            <p:spPr>
              <a:xfrm>
                <a:off x="254383" y="3604481"/>
                <a:ext cx="126985" cy="6844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94" extrusionOk="0">
                    <a:moveTo>
                      <a:pt x="1" y="1"/>
                    </a:moveTo>
                    <a:lnTo>
                      <a:pt x="1" y="93"/>
                    </a:lnTo>
                    <a:lnTo>
                      <a:pt x="1743" y="93"/>
                    </a:lnTo>
                    <a:lnTo>
                      <a:pt x="1743" y="1"/>
                    </a:lnTo>
                    <a:close/>
                  </a:path>
                </a:pathLst>
              </a:custGeom>
              <a:solidFill>
                <a:srgbClr val="DD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56"/>
              <p:cNvSpPr/>
              <p:nvPr/>
            </p:nvSpPr>
            <p:spPr>
              <a:xfrm>
                <a:off x="-26" y="3674163"/>
                <a:ext cx="522794" cy="6772"/>
              </a:xfrm>
              <a:custGeom>
                <a:avLst/>
                <a:gdLst/>
                <a:ahLst/>
                <a:cxnLst/>
                <a:rect l="l" t="t" r="r" b="b"/>
                <a:pathLst>
                  <a:path w="7180" h="93" extrusionOk="0">
                    <a:moveTo>
                      <a:pt x="1" y="0"/>
                    </a:moveTo>
                    <a:lnTo>
                      <a:pt x="1" y="92"/>
                    </a:lnTo>
                    <a:lnTo>
                      <a:pt x="7180" y="92"/>
                    </a:lnTo>
                    <a:lnTo>
                      <a:pt x="7180" y="0"/>
                    </a:lnTo>
                    <a:close/>
                  </a:path>
                </a:pathLst>
              </a:custGeom>
              <a:solidFill>
                <a:srgbClr val="DD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56"/>
              <p:cNvSpPr/>
              <p:nvPr/>
            </p:nvSpPr>
            <p:spPr>
              <a:xfrm>
                <a:off x="-26" y="3745301"/>
                <a:ext cx="841348" cy="290231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3986" extrusionOk="0">
                    <a:moveTo>
                      <a:pt x="10649" y="0"/>
                    </a:moveTo>
                    <a:cubicBezTo>
                      <a:pt x="10473" y="0"/>
                      <a:pt x="10264" y="122"/>
                      <a:pt x="10085" y="122"/>
                    </a:cubicBezTo>
                    <a:lnTo>
                      <a:pt x="1" y="122"/>
                    </a:lnTo>
                    <a:lnTo>
                      <a:pt x="1" y="3888"/>
                    </a:lnTo>
                    <a:lnTo>
                      <a:pt x="10085" y="3888"/>
                    </a:lnTo>
                    <a:cubicBezTo>
                      <a:pt x="10290" y="3888"/>
                      <a:pt x="10489" y="3986"/>
                      <a:pt x="10672" y="3986"/>
                    </a:cubicBezTo>
                    <a:cubicBezTo>
                      <a:pt x="10735" y="3986"/>
                      <a:pt x="10796" y="3974"/>
                      <a:pt x="10854" y="3943"/>
                    </a:cubicBezTo>
                    <a:cubicBezTo>
                      <a:pt x="11351" y="3674"/>
                      <a:pt x="11555" y="2905"/>
                      <a:pt x="11555" y="2300"/>
                    </a:cubicBezTo>
                    <a:lnTo>
                      <a:pt x="11555" y="1732"/>
                    </a:lnTo>
                    <a:cubicBezTo>
                      <a:pt x="11555" y="1068"/>
                      <a:pt x="11330" y="265"/>
                      <a:pt x="10759" y="20"/>
                    </a:cubicBezTo>
                    <a:cubicBezTo>
                      <a:pt x="10724" y="6"/>
                      <a:pt x="10687" y="0"/>
                      <a:pt x="106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56"/>
              <p:cNvSpPr/>
              <p:nvPr/>
            </p:nvSpPr>
            <p:spPr>
              <a:xfrm>
                <a:off x="-26" y="3797726"/>
                <a:ext cx="751207" cy="185672"/>
              </a:xfrm>
              <a:custGeom>
                <a:avLst/>
                <a:gdLst/>
                <a:ahLst/>
                <a:cxnLst/>
                <a:rect l="l" t="t" r="r" b="b"/>
                <a:pathLst>
                  <a:path w="10317" h="2550" extrusionOk="0">
                    <a:moveTo>
                      <a:pt x="1" y="1"/>
                    </a:moveTo>
                    <a:lnTo>
                      <a:pt x="1" y="2549"/>
                    </a:lnTo>
                    <a:lnTo>
                      <a:pt x="10317" y="2549"/>
                    </a:lnTo>
                    <a:lnTo>
                      <a:pt x="103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56"/>
              <p:cNvSpPr/>
              <p:nvPr/>
            </p:nvSpPr>
            <p:spPr>
              <a:xfrm>
                <a:off x="729560" y="3790299"/>
                <a:ext cx="70410" cy="202200"/>
              </a:xfrm>
              <a:custGeom>
                <a:avLst/>
                <a:gdLst/>
                <a:ahLst/>
                <a:cxnLst/>
                <a:rect l="l" t="t" r="r" b="b"/>
                <a:pathLst>
                  <a:path w="967" h="2777" extrusionOk="0">
                    <a:moveTo>
                      <a:pt x="463" y="1"/>
                    </a:moveTo>
                    <a:cubicBezTo>
                      <a:pt x="321" y="1"/>
                      <a:pt x="62" y="8"/>
                      <a:pt x="0" y="103"/>
                    </a:cubicBezTo>
                    <a:cubicBezTo>
                      <a:pt x="1" y="103"/>
                      <a:pt x="2" y="103"/>
                      <a:pt x="3" y="103"/>
                    </a:cubicBezTo>
                    <a:cubicBezTo>
                      <a:pt x="368" y="103"/>
                      <a:pt x="425" y="2637"/>
                      <a:pt x="0" y="2651"/>
                    </a:cubicBezTo>
                    <a:cubicBezTo>
                      <a:pt x="38" y="2743"/>
                      <a:pt x="321" y="2777"/>
                      <a:pt x="463" y="2777"/>
                    </a:cubicBezTo>
                    <a:lnTo>
                      <a:pt x="538" y="2777"/>
                    </a:lnTo>
                    <a:cubicBezTo>
                      <a:pt x="681" y="2777"/>
                      <a:pt x="752" y="2706"/>
                      <a:pt x="831" y="2543"/>
                    </a:cubicBezTo>
                    <a:cubicBezTo>
                      <a:pt x="933" y="2331"/>
                      <a:pt x="966" y="473"/>
                      <a:pt x="834" y="273"/>
                    </a:cubicBezTo>
                    <a:cubicBezTo>
                      <a:pt x="759" y="55"/>
                      <a:pt x="681" y="1"/>
                      <a:pt x="53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56"/>
              <p:cNvSpPr/>
              <p:nvPr/>
            </p:nvSpPr>
            <p:spPr>
              <a:xfrm>
                <a:off x="-26" y="3837628"/>
                <a:ext cx="681598" cy="6262"/>
              </a:xfrm>
              <a:custGeom>
                <a:avLst/>
                <a:gdLst/>
                <a:ahLst/>
                <a:cxnLst/>
                <a:rect l="l" t="t" r="r" b="b"/>
                <a:pathLst>
                  <a:path w="9361" h="86" extrusionOk="0">
                    <a:moveTo>
                      <a:pt x="1" y="1"/>
                    </a:moveTo>
                    <a:lnTo>
                      <a:pt x="1" y="86"/>
                    </a:lnTo>
                    <a:lnTo>
                      <a:pt x="9361" y="86"/>
                    </a:lnTo>
                    <a:lnTo>
                      <a:pt x="9361" y="1"/>
                    </a:lnTo>
                    <a:close/>
                  </a:path>
                </a:pathLst>
              </a:custGeom>
              <a:solidFill>
                <a:srgbClr val="DD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56"/>
              <p:cNvSpPr/>
              <p:nvPr/>
            </p:nvSpPr>
            <p:spPr>
              <a:xfrm>
                <a:off x="-26" y="3911969"/>
                <a:ext cx="681598" cy="6262"/>
              </a:xfrm>
              <a:custGeom>
                <a:avLst/>
                <a:gdLst/>
                <a:ahLst/>
                <a:cxnLst/>
                <a:rect l="l" t="t" r="r" b="b"/>
                <a:pathLst>
                  <a:path w="9361" h="86" extrusionOk="0">
                    <a:moveTo>
                      <a:pt x="1" y="0"/>
                    </a:moveTo>
                    <a:lnTo>
                      <a:pt x="1" y="85"/>
                    </a:lnTo>
                    <a:lnTo>
                      <a:pt x="9361" y="85"/>
                    </a:lnTo>
                    <a:lnTo>
                      <a:pt x="9361" y="0"/>
                    </a:lnTo>
                    <a:close/>
                  </a:path>
                </a:pathLst>
              </a:custGeom>
              <a:solidFill>
                <a:srgbClr val="DD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56"/>
              <p:cNvSpPr/>
              <p:nvPr/>
            </p:nvSpPr>
            <p:spPr>
              <a:xfrm>
                <a:off x="237563" y="3879276"/>
                <a:ext cx="118539" cy="626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86" extrusionOk="0">
                    <a:moveTo>
                      <a:pt x="0" y="0"/>
                    </a:moveTo>
                    <a:lnTo>
                      <a:pt x="0" y="85"/>
                    </a:lnTo>
                    <a:lnTo>
                      <a:pt x="1627" y="85"/>
                    </a:lnTo>
                    <a:lnTo>
                      <a:pt x="1627" y="0"/>
                    </a:lnTo>
                    <a:close/>
                  </a:path>
                </a:pathLst>
              </a:custGeom>
              <a:solidFill>
                <a:srgbClr val="DD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56"/>
              <p:cNvSpPr/>
              <p:nvPr/>
            </p:nvSpPr>
            <p:spPr>
              <a:xfrm>
                <a:off x="-26" y="3945099"/>
                <a:ext cx="488353" cy="6335"/>
              </a:xfrm>
              <a:custGeom>
                <a:avLst/>
                <a:gdLst/>
                <a:ahLst/>
                <a:cxnLst/>
                <a:rect l="l" t="t" r="r" b="b"/>
                <a:pathLst>
                  <a:path w="6707" h="87" extrusionOk="0">
                    <a:moveTo>
                      <a:pt x="1" y="1"/>
                    </a:moveTo>
                    <a:lnTo>
                      <a:pt x="1" y="87"/>
                    </a:lnTo>
                    <a:lnTo>
                      <a:pt x="6707" y="87"/>
                    </a:lnTo>
                    <a:lnTo>
                      <a:pt x="6707" y="1"/>
                    </a:lnTo>
                    <a:close/>
                  </a:path>
                </a:pathLst>
              </a:custGeom>
              <a:solidFill>
                <a:srgbClr val="DD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56"/>
              <p:cNvSpPr/>
              <p:nvPr/>
            </p:nvSpPr>
            <p:spPr>
              <a:xfrm>
                <a:off x="-26" y="4011577"/>
                <a:ext cx="1039034" cy="358456"/>
              </a:xfrm>
              <a:custGeom>
                <a:avLst/>
                <a:gdLst/>
                <a:ahLst/>
                <a:cxnLst/>
                <a:rect l="l" t="t" r="r" b="b"/>
                <a:pathLst>
                  <a:path w="14270" h="4923" extrusionOk="0">
                    <a:moveTo>
                      <a:pt x="13145" y="1"/>
                    </a:moveTo>
                    <a:cubicBezTo>
                      <a:pt x="12929" y="1"/>
                      <a:pt x="12672" y="154"/>
                      <a:pt x="12450" y="154"/>
                    </a:cubicBezTo>
                    <a:lnTo>
                      <a:pt x="1" y="154"/>
                    </a:lnTo>
                    <a:lnTo>
                      <a:pt x="1" y="4801"/>
                    </a:lnTo>
                    <a:lnTo>
                      <a:pt x="12450" y="4801"/>
                    </a:lnTo>
                    <a:cubicBezTo>
                      <a:pt x="12703" y="4801"/>
                      <a:pt x="12950" y="4923"/>
                      <a:pt x="13175" y="4923"/>
                    </a:cubicBezTo>
                    <a:cubicBezTo>
                      <a:pt x="13253" y="4923"/>
                      <a:pt x="13328" y="4908"/>
                      <a:pt x="13399" y="4869"/>
                    </a:cubicBezTo>
                    <a:cubicBezTo>
                      <a:pt x="14015" y="4535"/>
                      <a:pt x="14270" y="3586"/>
                      <a:pt x="14270" y="2838"/>
                    </a:cubicBezTo>
                    <a:lnTo>
                      <a:pt x="14270" y="2140"/>
                    </a:lnTo>
                    <a:cubicBezTo>
                      <a:pt x="14270" y="1320"/>
                      <a:pt x="13991" y="327"/>
                      <a:pt x="13283" y="27"/>
                    </a:cubicBezTo>
                    <a:cubicBezTo>
                      <a:pt x="13240" y="8"/>
                      <a:pt x="13194" y="1"/>
                      <a:pt x="131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56"/>
              <p:cNvSpPr/>
              <p:nvPr/>
            </p:nvSpPr>
            <p:spPr>
              <a:xfrm>
                <a:off x="-26" y="4076454"/>
                <a:ext cx="927558" cy="228995"/>
              </a:xfrm>
              <a:custGeom>
                <a:avLst/>
                <a:gdLst/>
                <a:ahLst/>
                <a:cxnLst/>
                <a:rect l="l" t="t" r="r" b="b"/>
                <a:pathLst>
                  <a:path w="12739" h="3145" extrusionOk="0">
                    <a:moveTo>
                      <a:pt x="1" y="1"/>
                    </a:moveTo>
                    <a:lnTo>
                      <a:pt x="1" y="3144"/>
                    </a:lnTo>
                    <a:lnTo>
                      <a:pt x="12739" y="3144"/>
                    </a:lnTo>
                    <a:lnTo>
                      <a:pt x="127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56"/>
              <p:cNvSpPr/>
              <p:nvPr/>
            </p:nvSpPr>
            <p:spPr>
              <a:xfrm>
                <a:off x="900743" y="4067279"/>
                <a:ext cx="87011" cy="249528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3427" extrusionOk="0">
                    <a:moveTo>
                      <a:pt x="572" y="1"/>
                    </a:moveTo>
                    <a:cubicBezTo>
                      <a:pt x="395" y="1"/>
                      <a:pt x="79" y="8"/>
                      <a:pt x="0" y="127"/>
                    </a:cubicBezTo>
                    <a:cubicBezTo>
                      <a:pt x="1" y="127"/>
                      <a:pt x="2" y="127"/>
                      <a:pt x="3" y="127"/>
                    </a:cubicBezTo>
                    <a:cubicBezTo>
                      <a:pt x="453" y="127"/>
                      <a:pt x="527" y="3253"/>
                      <a:pt x="0" y="3270"/>
                    </a:cubicBezTo>
                    <a:cubicBezTo>
                      <a:pt x="44" y="3386"/>
                      <a:pt x="395" y="3426"/>
                      <a:pt x="572" y="3426"/>
                    </a:cubicBezTo>
                    <a:lnTo>
                      <a:pt x="664" y="3426"/>
                    </a:lnTo>
                    <a:cubicBezTo>
                      <a:pt x="841" y="3426"/>
                      <a:pt x="930" y="3342"/>
                      <a:pt x="1024" y="3137"/>
                    </a:cubicBezTo>
                    <a:cubicBezTo>
                      <a:pt x="1151" y="2875"/>
                      <a:pt x="1195" y="586"/>
                      <a:pt x="1028" y="334"/>
                    </a:cubicBezTo>
                    <a:cubicBezTo>
                      <a:pt x="939" y="69"/>
                      <a:pt x="841" y="1"/>
                      <a:pt x="6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56"/>
              <p:cNvSpPr/>
              <p:nvPr/>
            </p:nvSpPr>
            <p:spPr>
              <a:xfrm>
                <a:off x="-26" y="4125748"/>
                <a:ext cx="841348" cy="7718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06" extrusionOk="0">
                    <a:moveTo>
                      <a:pt x="1" y="1"/>
                    </a:moveTo>
                    <a:lnTo>
                      <a:pt x="1" y="106"/>
                    </a:lnTo>
                    <a:lnTo>
                      <a:pt x="11555" y="106"/>
                    </a:lnTo>
                    <a:lnTo>
                      <a:pt x="11555" y="1"/>
                    </a:lnTo>
                    <a:close/>
                  </a:path>
                </a:pathLst>
              </a:custGeom>
              <a:solidFill>
                <a:srgbClr val="DD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56"/>
              <p:cNvSpPr/>
              <p:nvPr/>
            </p:nvSpPr>
            <p:spPr>
              <a:xfrm>
                <a:off x="-26" y="4217419"/>
                <a:ext cx="841348" cy="7791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07" extrusionOk="0">
                    <a:moveTo>
                      <a:pt x="1" y="1"/>
                    </a:moveTo>
                    <a:lnTo>
                      <a:pt x="1" y="106"/>
                    </a:lnTo>
                    <a:lnTo>
                      <a:pt x="11555" y="106"/>
                    </a:lnTo>
                    <a:lnTo>
                      <a:pt x="11555" y="1"/>
                    </a:lnTo>
                    <a:close/>
                  </a:path>
                </a:pathLst>
              </a:custGeom>
              <a:solidFill>
                <a:srgbClr val="DD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56"/>
              <p:cNvSpPr/>
              <p:nvPr/>
            </p:nvSpPr>
            <p:spPr>
              <a:xfrm>
                <a:off x="293338" y="4176790"/>
                <a:ext cx="146208" cy="7718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06" extrusionOk="0">
                    <a:moveTo>
                      <a:pt x="0" y="0"/>
                    </a:moveTo>
                    <a:lnTo>
                      <a:pt x="0" y="106"/>
                    </a:lnTo>
                    <a:lnTo>
                      <a:pt x="2007" y="106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rgbClr val="DD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56"/>
              <p:cNvSpPr/>
              <p:nvPr/>
            </p:nvSpPr>
            <p:spPr>
              <a:xfrm>
                <a:off x="-26" y="4258267"/>
                <a:ext cx="602815" cy="7791"/>
              </a:xfrm>
              <a:custGeom>
                <a:avLst/>
                <a:gdLst/>
                <a:ahLst/>
                <a:cxnLst/>
                <a:rect l="l" t="t" r="r" b="b"/>
                <a:pathLst>
                  <a:path w="8279" h="107" extrusionOk="0">
                    <a:moveTo>
                      <a:pt x="1" y="1"/>
                    </a:moveTo>
                    <a:lnTo>
                      <a:pt x="1" y="106"/>
                    </a:lnTo>
                    <a:lnTo>
                      <a:pt x="8279" y="106"/>
                    </a:lnTo>
                    <a:lnTo>
                      <a:pt x="8279" y="1"/>
                    </a:lnTo>
                    <a:close/>
                  </a:path>
                </a:pathLst>
              </a:custGeom>
              <a:solidFill>
                <a:srgbClr val="DD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56"/>
              <p:cNvSpPr/>
              <p:nvPr/>
            </p:nvSpPr>
            <p:spPr>
              <a:xfrm>
                <a:off x="382752" y="3906072"/>
                <a:ext cx="475174" cy="716402"/>
              </a:xfrm>
              <a:custGeom>
                <a:avLst/>
                <a:gdLst/>
                <a:ahLst/>
                <a:cxnLst/>
                <a:rect l="l" t="t" r="r" b="b"/>
                <a:pathLst>
                  <a:path w="6526" h="9839" extrusionOk="0">
                    <a:moveTo>
                      <a:pt x="2848" y="1"/>
                    </a:moveTo>
                    <a:cubicBezTo>
                      <a:pt x="2428" y="1"/>
                      <a:pt x="2031" y="330"/>
                      <a:pt x="1855" y="725"/>
                    </a:cubicBezTo>
                    <a:cubicBezTo>
                      <a:pt x="1657" y="1174"/>
                      <a:pt x="1674" y="1684"/>
                      <a:pt x="1695" y="2177"/>
                    </a:cubicBezTo>
                    <a:cubicBezTo>
                      <a:pt x="1708" y="2422"/>
                      <a:pt x="1719" y="2667"/>
                      <a:pt x="1728" y="2912"/>
                    </a:cubicBezTo>
                    <a:cubicBezTo>
                      <a:pt x="1732" y="2991"/>
                      <a:pt x="1736" y="3072"/>
                      <a:pt x="1698" y="3143"/>
                    </a:cubicBezTo>
                    <a:cubicBezTo>
                      <a:pt x="1649" y="3242"/>
                      <a:pt x="1549" y="3282"/>
                      <a:pt x="1439" y="3282"/>
                    </a:cubicBezTo>
                    <a:cubicBezTo>
                      <a:pt x="1329" y="3282"/>
                      <a:pt x="1208" y="3242"/>
                      <a:pt x="1116" y="3181"/>
                    </a:cubicBezTo>
                    <a:cubicBezTo>
                      <a:pt x="932" y="3058"/>
                      <a:pt x="762" y="2878"/>
                      <a:pt x="541" y="2875"/>
                    </a:cubicBezTo>
                    <a:cubicBezTo>
                      <a:pt x="537" y="2875"/>
                      <a:pt x="532" y="2875"/>
                      <a:pt x="528" y="2875"/>
                    </a:cubicBezTo>
                    <a:cubicBezTo>
                      <a:pt x="343" y="2875"/>
                      <a:pt x="179" y="3011"/>
                      <a:pt x="95" y="3178"/>
                    </a:cubicBezTo>
                    <a:cubicBezTo>
                      <a:pt x="14" y="3344"/>
                      <a:pt x="0" y="3542"/>
                      <a:pt x="14" y="3732"/>
                    </a:cubicBezTo>
                    <a:cubicBezTo>
                      <a:pt x="79" y="4923"/>
                      <a:pt x="868" y="5930"/>
                      <a:pt x="1365" y="7012"/>
                    </a:cubicBezTo>
                    <a:cubicBezTo>
                      <a:pt x="1412" y="7118"/>
                      <a:pt x="1453" y="7243"/>
                      <a:pt x="1389" y="7339"/>
                    </a:cubicBezTo>
                    <a:cubicBezTo>
                      <a:pt x="1352" y="7393"/>
                      <a:pt x="1297" y="7414"/>
                      <a:pt x="1235" y="7414"/>
                    </a:cubicBezTo>
                    <a:cubicBezTo>
                      <a:pt x="1133" y="7414"/>
                      <a:pt x="1012" y="7356"/>
                      <a:pt x="922" y="7294"/>
                    </a:cubicBezTo>
                    <a:cubicBezTo>
                      <a:pt x="833" y="7232"/>
                      <a:pt x="711" y="7174"/>
                      <a:pt x="607" y="7174"/>
                    </a:cubicBezTo>
                    <a:cubicBezTo>
                      <a:pt x="546" y="7174"/>
                      <a:pt x="491" y="7195"/>
                      <a:pt x="453" y="7247"/>
                    </a:cubicBezTo>
                    <a:cubicBezTo>
                      <a:pt x="409" y="7308"/>
                      <a:pt x="412" y="7390"/>
                      <a:pt x="422" y="7465"/>
                    </a:cubicBezTo>
                    <a:cubicBezTo>
                      <a:pt x="487" y="7927"/>
                      <a:pt x="817" y="8298"/>
                      <a:pt x="1133" y="8641"/>
                    </a:cubicBezTo>
                    <a:cubicBezTo>
                      <a:pt x="1296" y="8818"/>
                      <a:pt x="1460" y="8996"/>
                      <a:pt x="1623" y="9172"/>
                    </a:cubicBezTo>
                    <a:cubicBezTo>
                      <a:pt x="1753" y="9312"/>
                      <a:pt x="1885" y="9451"/>
                      <a:pt x="2055" y="9530"/>
                    </a:cubicBezTo>
                    <a:cubicBezTo>
                      <a:pt x="2164" y="9577"/>
                      <a:pt x="2281" y="9595"/>
                      <a:pt x="2400" y="9596"/>
                    </a:cubicBezTo>
                    <a:lnTo>
                      <a:pt x="2400" y="9596"/>
                    </a:lnTo>
                    <a:lnTo>
                      <a:pt x="1698" y="9666"/>
                    </a:lnTo>
                    <a:cubicBezTo>
                      <a:pt x="1981" y="9703"/>
                      <a:pt x="2259" y="9740"/>
                      <a:pt x="2542" y="9778"/>
                    </a:cubicBezTo>
                    <a:cubicBezTo>
                      <a:pt x="2772" y="9807"/>
                      <a:pt x="3002" y="9838"/>
                      <a:pt x="3230" y="9838"/>
                    </a:cubicBezTo>
                    <a:cubicBezTo>
                      <a:pt x="3320" y="9838"/>
                      <a:pt x="3409" y="9834"/>
                      <a:pt x="3498" y="9822"/>
                    </a:cubicBezTo>
                    <a:cubicBezTo>
                      <a:pt x="3998" y="9764"/>
                      <a:pt x="4451" y="9509"/>
                      <a:pt x="4886" y="9264"/>
                    </a:cubicBezTo>
                    <a:cubicBezTo>
                      <a:pt x="5151" y="9115"/>
                      <a:pt x="5448" y="8907"/>
                      <a:pt x="5440" y="8605"/>
                    </a:cubicBezTo>
                    <a:cubicBezTo>
                      <a:pt x="5438" y="8383"/>
                      <a:pt x="5223" y="8195"/>
                      <a:pt x="5004" y="8195"/>
                    </a:cubicBezTo>
                    <a:cubicBezTo>
                      <a:pt x="4970" y="8195"/>
                      <a:pt x="4936" y="8200"/>
                      <a:pt x="4903" y="8209"/>
                    </a:cubicBezTo>
                    <a:cubicBezTo>
                      <a:pt x="4815" y="8236"/>
                      <a:pt x="4720" y="8290"/>
                      <a:pt x="4634" y="8290"/>
                    </a:cubicBezTo>
                    <a:cubicBezTo>
                      <a:pt x="4600" y="8290"/>
                      <a:pt x="4568" y="8282"/>
                      <a:pt x="4539" y="8261"/>
                    </a:cubicBezTo>
                    <a:cubicBezTo>
                      <a:pt x="4556" y="8151"/>
                      <a:pt x="4634" y="8066"/>
                      <a:pt x="4709" y="7988"/>
                    </a:cubicBezTo>
                    <a:cubicBezTo>
                      <a:pt x="5022" y="7655"/>
                      <a:pt x="5338" y="7322"/>
                      <a:pt x="5655" y="6988"/>
                    </a:cubicBezTo>
                    <a:cubicBezTo>
                      <a:pt x="5880" y="6750"/>
                      <a:pt x="6107" y="6508"/>
                      <a:pt x="6271" y="6223"/>
                    </a:cubicBezTo>
                    <a:cubicBezTo>
                      <a:pt x="6434" y="5937"/>
                      <a:pt x="6526" y="5600"/>
                      <a:pt x="6461" y="5280"/>
                    </a:cubicBezTo>
                    <a:cubicBezTo>
                      <a:pt x="6387" y="4919"/>
                      <a:pt x="6107" y="4613"/>
                      <a:pt x="5760" y="4487"/>
                    </a:cubicBezTo>
                    <a:cubicBezTo>
                      <a:pt x="5636" y="4442"/>
                      <a:pt x="5505" y="4421"/>
                      <a:pt x="5374" y="4421"/>
                    </a:cubicBezTo>
                    <a:cubicBezTo>
                      <a:pt x="5138" y="4421"/>
                      <a:pt x="4901" y="4490"/>
                      <a:pt x="4702" y="4616"/>
                    </a:cubicBezTo>
                    <a:cubicBezTo>
                      <a:pt x="4610" y="4676"/>
                      <a:pt x="4499" y="4747"/>
                      <a:pt x="4400" y="4747"/>
                    </a:cubicBezTo>
                    <a:cubicBezTo>
                      <a:pt x="4364" y="4747"/>
                      <a:pt x="4329" y="4738"/>
                      <a:pt x="4297" y="4715"/>
                    </a:cubicBezTo>
                    <a:cubicBezTo>
                      <a:pt x="4219" y="4661"/>
                      <a:pt x="4206" y="4555"/>
                      <a:pt x="4198" y="4464"/>
                    </a:cubicBezTo>
                    <a:cubicBezTo>
                      <a:pt x="4107" y="3225"/>
                      <a:pt x="4341" y="1915"/>
                      <a:pt x="3818" y="789"/>
                    </a:cubicBezTo>
                    <a:cubicBezTo>
                      <a:pt x="3655" y="442"/>
                      <a:pt x="3392" y="105"/>
                      <a:pt x="3022" y="20"/>
                    </a:cubicBezTo>
                    <a:cubicBezTo>
                      <a:pt x="2964" y="7"/>
                      <a:pt x="2906" y="1"/>
                      <a:pt x="28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56"/>
              <p:cNvSpPr/>
              <p:nvPr/>
            </p:nvSpPr>
            <p:spPr>
              <a:xfrm>
                <a:off x="443478" y="4606094"/>
                <a:ext cx="351102" cy="351102"/>
              </a:xfrm>
              <a:custGeom>
                <a:avLst/>
                <a:gdLst/>
                <a:ahLst/>
                <a:cxnLst/>
                <a:rect l="l" t="t" r="r" b="b"/>
                <a:pathLst>
                  <a:path w="4822" h="4822" extrusionOk="0">
                    <a:moveTo>
                      <a:pt x="98" y="1"/>
                    </a:moveTo>
                    <a:cubicBezTo>
                      <a:pt x="44" y="1"/>
                      <a:pt x="0" y="45"/>
                      <a:pt x="0" y="96"/>
                    </a:cubicBezTo>
                    <a:lnTo>
                      <a:pt x="0" y="4655"/>
                    </a:lnTo>
                    <a:cubicBezTo>
                      <a:pt x="0" y="4747"/>
                      <a:pt x="74" y="4822"/>
                      <a:pt x="170" y="4822"/>
                    </a:cubicBezTo>
                    <a:lnTo>
                      <a:pt x="4655" y="4822"/>
                    </a:lnTo>
                    <a:cubicBezTo>
                      <a:pt x="4746" y="4822"/>
                      <a:pt x="4821" y="4747"/>
                      <a:pt x="4821" y="4655"/>
                    </a:cubicBezTo>
                    <a:lnTo>
                      <a:pt x="4821" y="96"/>
                    </a:lnTo>
                    <a:cubicBezTo>
                      <a:pt x="4821" y="45"/>
                      <a:pt x="4777" y="1"/>
                      <a:pt x="47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56"/>
              <p:cNvSpPr/>
              <p:nvPr/>
            </p:nvSpPr>
            <p:spPr>
              <a:xfrm>
                <a:off x="419377" y="4586799"/>
                <a:ext cx="400178" cy="129606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1780" extrusionOk="0">
                    <a:moveTo>
                      <a:pt x="49" y="0"/>
                    </a:moveTo>
                    <a:cubicBezTo>
                      <a:pt x="21" y="0"/>
                      <a:pt x="0" y="24"/>
                      <a:pt x="0" y="52"/>
                    </a:cubicBezTo>
                    <a:lnTo>
                      <a:pt x="0" y="1732"/>
                    </a:lnTo>
                    <a:cubicBezTo>
                      <a:pt x="0" y="1759"/>
                      <a:pt x="21" y="1780"/>
                      <a:pt x="49" y="1780"/>
                    </a:cubicBezTo>
                    <a:lnTo>
                      <a:pt x="5448" y="1780"/>
                    </a:lnTo>
                    <a:cubicBezTo>
                      <a:pt x="5475" y="1780"/>
                      <a:pt x="5496" y="1759"/>
                      <a:pt x="5496" y="1732"/>
                    </a:cubicBezTo>
                    <a:lnTo>
                      <a:pt x="5496" y="52"/>
                    </a:lnTo>
                    <a:cubicBezTo>
                      <a:pt x="5496" y="24"/>
                      <a:pt x="5475" y="0"/>
                      <a:pt x="54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56"/>
              <p:cNvSpPr/>
              <p:nvPr/>
            </p:nvSpPr>
            <p:spPr>
              <a:xfrm>
                <a:off x="594929" y="4066842"/>
                <a:ext cx="33421" cy="476995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551" extrusionOk="0">
                    <a:moveTo>
                      <a:pt x="57" y="0"/>
                    </a:moveTo>
                    <a:cubicBezTo>
                      <a:pt x="29" y="0"/>
                      <a:pt x="0" y="19"/>
                      <a:pt x="2" y="51"/>
                    </a:cubicBezTo>
                    <a:cubicBezTo>
                      <a:pt x="87" y="2201"/>
                      <a:pt x="251" y="4331"/>
                      <a:pt x="220" y="6488"/>
                    </a:cubicBezTo>
                    <a:cubicBezTo>
                      <a:pt x="220" y="6530"/>
                      <a:pt x="251" y="6550"/>
                      <a:pt x="284" y="6550"/>
                    </a:cubicBezTo>
                    <a:cubicBezTo>
                      <a:pt x="317" y="6550"/>
                      <a:pt x="351" y="6529"/>
                      <a:pt x="353" y="6488"/>
                    </a:cubicBezTo>
                    <a:cubicBezTo>
                      <a:pt x="451" y="4355"/>
                      <a:pt x="458" y="2150"/>
                      <a:pt x="104" y="37"/>
                    </a:cubicBezTo>
                    <a:cubicBezTo>
                      <a:pt x="100" y="12"/>
                      <a:pt x="79" y="0"/>
                      <a:pt x="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56"/>
              <p:cNvSpPr/>
              <p:nvPr/>
            </p:nvSpPr>
            <p:spPr>
              <a:xfrm>
                <a:off x="525174" y="4344550"/>
                <a:ext cx="96695" cy="93273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281" extrusionOk="0">
                    <a:moveTo>
                      <a:pt x="101" y="1"/>
                    </a:moveTo>
                    <a:cubicBezTo>
                      <a:pt x="45" y="1"/>
                      <a:pt x="1" y="70"/>
                      <a:pt x="48" y="122"/>
                    </a:cubicBezTo>
                    <a:cubicBezTo>
                      <a:pt x="409" y="531"/>
                      <a:pt x="824" y="891"/>
                      <a:pt x="1218" y="1265"/>
                    </a:cubicBezTo>
                    <a:cubicBezTo>
                      <a:pt x="1230" y="1276"/>
                      <a:pt x="1242" y="1281"/>
                      <a:pt x="1254" y="1281"/>
                    </a:cubicBezTo>
                    <a:cubicBezTo>
                      <a:pt x="1293" y="1281"/>
                      <a:pt x="1327" y="1230"/>
                      <a:pt x="1294" y="1190"/>
                    </a:cubicBezTo>
                    <a:cubicBezTo>
                      <a:pt x="915" y="799"/>
                      <a:pt x="555" y="381"/>
                      <a:pt x="150" y="20"/>
                    </a:cubicBezTo>
                    <a:cubicBezTo>
                      <a:pt x="134" y="6"/>
                      <a:pt x="117" y="1"/>
                      <a:pt x="1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56"/>
              <p:cNvSpPr/>
              <p:nvPr/>
            </p:nvSpPr>
            <p:spPr>
              <a:xfrm>
                <a:off x="521970" y="4236423"/>
                <a:ext cx="82060" cy="73832"/>
              </a:xfrm>
              <a:custGeom>
                <a:avLst/>
                <a:gdLst/>
                <a:ahLst/>
                <a:cxnLst/>
                <a:rect l="l" t="t" r="r" b="b"/>
                <a:pathLst>
                  <a:path w="1127" h="1014" extrusionOk="0">
                    <a:moveTo>
                      <a:pt x="71" y="0"/>
                    </a:moveTo>
                    <a:cubicBezTo>
                      <a:pt x="32" y="0"/>
                      <a:pt x="0" y="47"/>
                      <a:pt x="38" y="76"/>
                    </a:cubicBezTo>
                    <a:cubicBezTo>
                      <a:pt x="402" y="359"/>
                      <a:pt x="742" y="668"/>
                      <a:pt x="1058" y="1001"/>
                    </a:cubicBezTo>
                    <a:cubicBezTo>
                      <a:pt x="1065" y="1010"/>
                      <a:pt x="1073" y="1013"/>
                      <a:pt x="1081" y="1013"/>
                    </a:cubicBezTo>
                    <a:cubicBezTo>
                      <a:pt x="1105" y="1013"/>
                      <a:pt x="1127" y="981"/>
                      <a:pt x="1106" y="957"/>
                    </a:cubicBezTo>
                    <a:cubicBezTo>
                      <a:pt x="796" y="614"/>
                      <a:pt x="460" y="298"/>
                      <a:pt x="102" y="12"/>
                    </a:cubicBezTo>
                    <a:cubicBezTo>
                      <a:pt x="92" y="4"/>
                      <a:pt x="81" y="0"/>
                      <a:pt x="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56"/>
              <p:cNvSpPr/>
              <p:nvPr/>
            </p:nvSpPr>
            <p:spPr>
              <a:xfrm>
                <a:off x="613350" y="4302610"/>
                <a:ext cx="80458" cy="93491"/>
              </a:xfrm>
              <a:custGeom>
                <a:avLst/>
                <a:gdLst/>
                <a:ahLst/>
                <a:cxnLst/>
                <a:rect l="l" t="t" r="r" b="b"/>
                <a:pathLst>
                  <a:path w="1105" h="1284" extrusionOk="0">
                    <a:moveTo>
                      <a:pt x="1036" y="0"/>
                    </a:moveTo>
                    <a:cubicBezTo>
                      <a:pt x="1028" y="0"/>
                      <a:pt x="1019" y="2"/>
                      <a:pt x="1011" y="7"/>
                    </a:cubicBezTo>
                    <a:cubicBezTo>
                      <a:pt x="797" y="141"/>
                      <a:pt x="634" y="382"/>
                      <a:pt x="477" y="579"/>
                    </a:cubicBezTo>
                    <a:cubicBezTo>
                      <a:pt x="317" y="783"/>
                      <a:pt x="164" y="998"/>
                      <a:pt x="25" y="1215"/>
                    </a:cubicBezTo>
                    <a:cubicBezTo>
                      <a:pt x="1" y="1251"/>
                      <a:pt x="32" y="1284"/>
                      <a:pt x="64" y="1284"/>
                    </a:cubicBezTo>
                    <a:cubicBezTo>
                      <a:pt x="78" y="1284"/>
                      <a:pt x="93" y="1278"/>
                      <a:pt x="103" y="1263"/>
                    </a:cubicBezTo>
                    <a:cubicBezTo>
                      <a:pt x="263" y="1031"/>
                      <a:pt x="433" y="811"/>
                      <a:pt x="617" y="599"/>
                    </a:cubicBezTo>
                    <a:cubicBezTo>
                      <a:pt x="770" y="426"/>
                      <a:pt x="964" y="273"/>
                      <a:pt x="1083" y="79"/>
                    </a:cubicBezTo>
                    <a:cubicBezTo>
                      <a:pt x="1105" y="43"/>
                      <a:pt x="1073" y="0"/>
                      <a:pt x="10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56"/>
              <p:cNvSpPr/>
              <p:nvPr/>
            </p:nvSpPr>
            <p:spPr>
              <a:xfrm>
                <a:off x="615389" y="4409281"/>
                <a:ext cx="82861" cy="114388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571" extrusionOk="0">
                    <a:moveTo>
                      <a:pt x="1084" y="0"/>
                    </a:moveTo>
                    <a:cubicBezTo>
                      <a:pt x="1075" y="0"/>
                      <a:pt x="1066" y="4"/>
                      <a:pt x="1058" y="12"/>
                    </a:cubicBezTo>
                    <a:cubicBezTo>
                      <a:pt x="660" y="482"/>
                      <a:pt x="347" y="1047"/>
                      <a:pt x="3" y="1560"/>
                    </a:cubicBezTo>
                    <a:cubicBezTo>
                      <a:pt x="1" y="1565"/>
                      <a:pt x="5" y="1570"/>
                      <a:pt x="9" y="1570"/>
                    </a:cubicBezTo>
                    <a:cubicBezTo>
                      <a:pt x="11" y="1570"/>
                      <a:pt x="13" y="1569"/>
                      <a:pt x="14" y="1567"/>
                    </a:cubicBezTo>
                    <a:cubicBezTo>
                      <a:pt x="384" y="1074"/>
                      <a:pt x="810" y="591"/>
                      <a:pt x="1119" y="60"/>
                    </a:cubicBezTo>
                    <a:cubicBezTo>
                      <a:pt x="1137" y="32"/>
                      <a:pt x="1111" y="0"/>
                      <a:pt x="1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56"/>
              <p:cNvSpPr/>
              <p:nvPr/>
            </p:nvSpPr>
            <p:spPr>
              <a:xfrm>
                <a:off x="540756" y="4716041"/>
                <a:ext cx="244650" cy="10048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38" extrusionOk="0">
                    <a:moveTo>
                      <a:pt x="1414" y="0"/>
                    </a:moveTo>
                    <a:cubicBezTo>
                      <a:pt x="941" y="0"/>
                      <a:pt x="469" y="17"/>
                      <a:pt x="7" y="62"/>
                    </a:cubicBezTo>
                    <a:cubicBezTo>
                      <a:pt x="1" y="62"/>
                      <a:pt x="1" y="76"/>
                      <a:pt x="7" y="76"/>
                    </a:cubicBezTo>
                    <a:cubicBezTo>
                      <a:pt x="473" y="121"/>
                      <a:pt x="947" y="137"/>
                      <a:pt x="1424" y="137"/>
                    </a:cubicBezTo>
                    <a:cubicBezTo>
                      <a:pt x="2067" y="137"/>
                      <a:pt x="2713" y="108"/>
                      <a:pt x="3342" y="83"/>
                    </a:cubicBezTo>
                    <a:cubicBezTo>
                      <a:pt x="3359" y="80"/>
                      <a:pt x="3359" y="56"/>
                      <a:pt x="3342" y="56"/>
                    </a:cubicBezTo>
                    <a:cubicBezTo>
                      <a:pt x="2710" y="31"/>
                      <a:pt x="2060" y="0"/>
                      <a:pt x="1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56"/>
              <p:cNvSpPr/>
              <p:nvPr/>
            </p:nvSpPr>
            <p:spPr>
              <a:xfrm>
                <a:off x="1371697" y="3724185"/>
                <a:ext cx="188803" cy="860717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11821" extrusionOk="0">
                    <a:moveTo>
                      <a:pt x="1517" y="1"/>
                    </a:moveTo>
                    <a:cubicBezTo>
                      <a:pt x="1058" y="1"/>
                      <a:pt x="660" y="3015"/>
                      <a:pt x="542" y="3777"/>
                    </a:cubicBezTo>
                    <a:cubicBezTo>
                      <a:pt x="524" y="3889"/>
                      <a:pt x="327" y="3754"/>
                      <a:pt x="286" y="4052"/>
                    </a:cubicBezTo>
                    <a:cubicBezTo>
                      <a:pt x="228" y="4454"/>
                      <a:pt x="470" y="4349"/>
                      <a:pt x="466" y="4448"/>
                    </a:cubicBezTo>
                    <a:lnTo>
                      <a:pt x="27" y="11048"/>
                    </a:lnTo>
                    <a:cubicBezTo>
                      <a:pt x="0" y="11450"/>
                      <a:pt x="300" y="11793"/>
                      <a:pt x="698" y="11820"/>
                    </a:cubicBezTo>
                    <a:lnTo>
                      <a:pt x="749" y="11820"/>
                    </a:lnTo>
                    <a:cubicBezTo>
                      <a:pt x="1126" y="11820"/>
                      <a:pt x="1443" y="11531"/>
                      <a:pt x="1470" y="11147"/>
                    </a:cubicBezTo>
                    <a:lnTo>
                      <a:pt x="2055" y="2590"/>
                    </a:lnTo>
                    <a:cubicBezTo>
                      <a:pt x="2061" y="2545"/>
                      <a:pt x="2066" y="2525"/>
                      <a:pt x="2070" y="2525"/>
                    </a:cubicBezTo>
                    <a:lnTo>
                      <a:pt x="2070" y="2525"/>
                    </a:lnTo>
                    <a:cubicBezTo>
                      <a:pt x="2109" y="2525"/>
                      <a:pt x="2053" y="4839"/>
                      <a:pt x="2362" y="4839"/>
                    </a:cubicBezTo>
                    <a:cubicBezTo>
                      <a:pt x="2593" y="4839"/>
                      <a:pt x="2362" y="1011"/>
                      <a:pt x="2089" y="820"/>
                    </a:cubicBezTo>
                    <a:cubicBezTo>
                      <a:pt x="1820" y="630"/>
                      <a:pt x="1892" y="1"/>
                      <a:pt x="15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56"/>
              <p:cNvSpPr/>
              <p:nvPr/>
            </p:nvSpPr>
            <p:spPr>
              <a:xfrm>
                <a:off x="1262696" y="3902868"/>
                <a:ext cx="92909" cy="651745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8951" extrusionOk="0">
                    <a:moveTo>
                      <a:pt x="473" y="0"/>
                    </a:moveTo>
                    <a:cubicBezTo>
                      <a:pt x="430" y="0"/>
                      <a:pt x="387" y="24"/>
                      <a:pt x="371" y="71"/>
                    </a:cubicBezTo>
                    <a:cubicBezTo>
                      <a:pt x="214" y="493"/>
                      <a:pt x="0" y="731"/>
                      <a:pt x="7" y="948"/>
                    </a:cubicBezTo>
                    <a:lnTo>
                      <a:pt x="344" y="8512"/>
                    </a:lnTo>
                    <a:cubicBezTo>
                      <a:pt x="354" y="8760"/>
                      <a:pt x="558" y="8951"/>
                      <a:pt x="803" y="8951"/>
                    </a:cubicBezTo>
                    <a:lnTo>
                      <a:pt x="824" y="8951"/>
                    </a:lnTo>
                    <a:cubicBezTo>
                      <a:pt x="1079" y="8941"/>
                      <a:pt x="1276" y="8726"/>
                      <a:pt x="1263" y="8471"/>
                    </a:cubicBezTo>
                    <a:lnTo>
                      <a:pt x="929" y="908"/>
                    </a:lnTo>
                    <a:cubicBezTo>
                      <a:pt x="922" y="738"/>
                      <a:pt x="712" y="320"/>
                      <a:pt x="572" y="58"/>
                    </a:cubicBezTo>
                    <a:cubicBezTo>
                      <a:pt x="551" y="19"/>
                      <a:pt x="512" y="0"/>
                      <a:pt x="4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56"/>
              <p:cNvSpPr/>
              <p:nvPr/>
            </p:nvSpPr>
            <p:spPr>
              <a:xfrm>
                <a:off x="1097483" y="3714501"/>
                <a:ext cx="222442" cy="1096047"/>
              </a:xfrm>
              <a:custGeom>
                <a:avLst/>
                <a:gdLst/>
                <a:ahLst/>
                <a:cxnLst/>
                <a:rect l="l" t="t" r="r" b="b"/>
                <a:pathLst>
                  <a:path w="3055" h="15053" extrusionOk="0">
                    <a:moveTo>
                      <a:pt x="596" y="1"/>
                    </a:moveTo>
                    <a:cubicBezTo>
                      <a:pt x="360" y="1"/>
                      <a:pt x="0" y="1409"/>
                      <a:pt x="48" y="1841"/>
                    </a:cubicBezTo>
                    <a:lnTo>
                      <a:pt x="1439" y="14348"/>
                    </a:lnTo>
                    <a:cubicBezTo>
                      <a:pt x="1483" y="14753"/>
                      <a:pt x="1827" y="15053"/>
                      <a:pt x="2221" y="15053"/>
                    </a:cubicBezTo>
                    <a:cubicBezTo>
                      <a:pt x="2252" y="15053"/>
                      <a:pt x="2279" y="15049"/>
                      <a:pt x="2310" y="15046"/>
                    </a:cubicBezTo>
                    <a:cubicBezTo>
                      <a:pt x="2742" y="14998"/>
                      <a:pt x="3055" y="14610"/>
                      <a:pt x="3008" y="14175"/>
                    </a:cubicBezTo>
                    <a:lnTo>
                      <a:pt x="1616" y="1668"/>
                    </a:lnTo>
                    <a:cubicBezTo>
                      <a:pt x="1568" y="1233"/>
                      <a:pt x="830" y="1"/>
                      <a:pt x="5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56"/>
              <p:cNvSpPr/>
              <p:nvPr/>
            </p:nvSpPr>
            <p:spPr>
              <a:xfrm>
                <a:off x="1097483" y="4314770"/>
                <a:ext cx="446195" cy="642425"/>
              </a:xfrm>
              <a:custGeom>
                <a:avLst/>
                <a:gdLst/>
                <a:ahLst/>
                <a:cxnLst/>
                <a:rect l="l" t="t" r="r" b="b"/>
                <a:pathLst>
                  <a:path w="6128" h="8823" extrusionOk="0">
                    <a:moveTo>
                      <a:pt x="68" y="0"/>
                    </a:moveTo>
                    <a:cubicBezTo>
                      <a:pt x="30" y="0"/>
                      <a:pt x="0" y="27"/>
                      <a:pt x="0" y="65"/>
                    </a:cubicBezTo>
                    <a:lnTo>
                      <a:pt x="0" y="8646"/>
                    </a:lnTo>
                    <a:cubicBezTo>
                      <a:pt x="0" y="8744"/>
                      <a:pt x="78" y="8823"/>
                      <a:pt x="177" y="8823"/>
                    </a:cubicBezTo>
                    <a:lnTo>
                      <a:pt x="5954" y="8823"/>
                    </a:lnTo>
                    <a:cubicBezTo>
                      <a:pt x="6049" y="8823"/>
                      <a:pt x="6128" y="8744"/>
                      <a:pt x="6128" y="8646"/>
                    </a:cubicBezTo>
                    <a:lnTo>
                      <a:pt x="6128" y="65"/>
                    </a:lnTo>
                    <a:cubicBezTo>
                      <a:pt x="6128" y="27"/>
                      <a:pt x="6097" y="0"/>
                      <a:pt x="60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56"/>
              <p:cNvSpPr/>
              <p:nvPr/>
            </p:nvSpPr>
            <p:spPr>
              <a:xfrm>
                <a:off x="1066756" y="4259287"/>
                <a:ext cx="508887" cy="173003"/>
              </a:xfrm>
              <a:custGeom>
                <a:avLst/>
                <a:gdLst/>
                <a:ahLst/>
                <a:cxnLst/>
                <a:rect l="l" t="t" r="r" b="b"/>
                <a:pathLst>
                  <a:path w="6989" h="2376" extrusionOk="0">
                    <a:moveTo>
                      <a:pt x="65" y="1"/>
                    </a:moveTo>
                    <a:cubicBezTo>
                      <a:pt x="30" y="1"/>
                      <a:pt x="0" y="31"/>
                      <a:pt x="0" y="65"/>
                    </a:cubicBezTo>
                    <a:lnTo>
                      <a:pt x="0" y="2311"/>
                    </a:lnTo>
                    <a:cubicBezTo>
                      <a:pt x="0" y="2345"/>
                      <a:pt x="30" y="2375"/>
                      <a:pt x="65" y="2375"/>
                    </a:cubicBezTo>
                    <a:lnTo>
                      <a:pt x="6924" y="2375"/>
                    </a:lnTo>
                    <a:cubicBezTo>
                      <a:pt x="6961" y="2375"/>
                      <a:pt x="6988" y="2345"/>
                      <a:pt x="6988" y="2311"/>
                    </a:cubicBezTo>
                    <a:lnTo>
                      <a:pt x="6988" y="65"/>
                    </a:lnTo>
                    <a:cubicBezTo>
                      <a:pt x="6988" y="31"/>
                      <a:pt x="6961" y="1"/>
                      <a:pt x="69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56"/>
              <p:cNvSpPr/>
              <p:nvPr/>
            </p:nvSpPr>
            <p:spPr>
              <a:xfrm>
                <a:off x="1108187" y="3818332"/>
                <a:ext cx="88030" cy="22062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303" extrusionOk="0">
                    <a:moveTo>
                      <a:pt x="1162" y="1"/>
                    </a:moveTo>
                    <a:cubicBezTo>
                      <a:pt x="1157" y="1"/>
                      <a:pt x="1151" y="3"/>
                      <a:pt x="1146" y="7"/>
                    </a:cubicBezTo>
                    <a:cubicBezTo>
                      <a:pt x="936" y="159"/>
                      <a:pt x="691" y="244"/>
                      <a:pt x="444" y="244"/>
                    </a:cubicBezTo>
                    <a:cubicBezTo>
                      <a:pt x="299" y="244"/>
                      <a:pt x="153" y="215"/>
                      <a:pt x="12" y="154"/>
                    </a:cubicBezTo>
                    <a:cubicBezTo>
                      <a:pt x="11" y="153"/>
                      <a:pt x="10" y="153"/>
                      <a:pt x="10" y="153"/>
                    </a:cubicBezTo>
                    <a:cubicBezTo>
                      <a:pt x="4" y="153"/>
                      <a:pt x="0" y="161"/>
                      <a:pt x="6" y="167"/>
                    </a:cubicBezTo>
                    <a:cubicBezTo>
                      <a:pt x="173" y="256"/>
                      <a:pt x="353" y="302"/>
                      <a:pt x="531" y="302"/>
                    </a:cubicBezTo>
                    <a:cubicBezTo>
                      <a:pt x="764" y="302"/>
                      <a:pt x="994" y="223"/>
                      <a:pt x="1183" y="58"/>
                    </a:cubicBezTo>
                    <a:cubicBezTo>
                      <a:pt x="1208" y="39"/>
                      <a:pt x="1187" y="1"/>
                      <a:pt x="11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56"/>
              <p:cNvSpPr/>
              <p:nvPr/>
            </p:nvSpPr>
            <p:spPr>
              <a:xfrm>
                <a:off x="1402205" y="4044270"/>
                <a:ext cx="100845" cy="11577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59" extrusionOk="0">
                    <a:moveTo>
                      <a:pt x="10" y="0"/>
                    </a:moveTo>
                    <a:cubicBezTo>
                      <a:pt x="3" y="0"/>
                      <a:pt x="0" y="14"/>
                      <a:pt x="7" y="14"/>
                    </a:cubicBezTo>
                    <a:cubicBezTo>
                      <a:pt x="405" y="123"/>
                      <a:pt x="776" y="159"/>
                      <a:pt x="1177" y="159"/>
                    </a:cubicBezTo>
                    <a:cubicBezTo>
                      <a:pt x="1229" y="159"/>
                      <a:pt x="1281" y="158"/>
                      <a:pt x="1334" y="157"/>
                    </a:cubicBezTo>
                    <a:cubicBezTo>
                      <a:pt x="1384" y="154"/>
                      <a:pt x="1384" y="79"/>
                      <a:pt x="1334" y="79"/>
                    </a:cubicBezTo>
                    <a:cubicBezTo>
                      <a:pt x="894" y="75"/>
                      <a:pt x="449" y="41"/>
                      <a:pt x="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56"/>
              <p:cNvSpPr/>
              <p:nvPr/>
            </p:nvSpPr>
            <p:spPr>
              <a:xfrm>
                <a:off x="1428636" y="3996214"/>
                <a:ext cx="27450" cy="5315"/>
              </a:xfrm>
              <a:custGeom>
                <a:avLst/>
                <a:gdLst/>
                <a:ahLst/>
                <a:cxnLst/>
                <a:rect l="l" t="t" r="r" b="b"/>
                <a:pathLst>
                  <a:path w="377" h="73" extrusionOk="0">
                    <a:moveTo>
                      <a:pt x="11" y="0"/>
                    </a:moveTo>
                    <a:cubicBezTo>
                      <a:pt x="5" y="0"/>
                      <a:pt x="0" y="10"/>
                      <a:pt x="8" y="13"/>
                    </a:cubicBezTo>
                    <a:cubicBezTo>
                      <a:pt x="116" y="34"/>
                      <a:pt x="225" y="51"/>
                      <a:pt x="334" y="71"/>
                    </a:cubicBezTo>
                    <a:cubicBezTo>
                      <a:pt x="337" y="72"/>
                      <a:pt x="339" y="72"/>
                      <a:pt x="341" y="72"/>
                    </a:cubicBezTo>
                    <a:cubicBezTo>
                      <a:pt x="373" y="72"/>
                      <a:pt x="376" y="24"/>
                      <a:pt x="341" y="21"/>
                    </a:cubicBezTo>
                    <a:cubicBezTo>
                      <a:pt x="232" y="13"/>
                      <a:pt x="120" y="7"/>
                      <a:pt x="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56"/>
              <p:cNvSpPr/>
              <p:nvPr/>
            </p:nvSpPr>
            <p:spPr>
              <a:xfrm>
                <a:off x="1460965" y="4056139"/>
                <a:ext cx="22135" cy="187347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573" extrusionOk="0">
                    <a:moveTo>
                      <a:pt x="282" y="1"/>
                    </a:moveTo>
                    <a:cubicBezTo>
                      <a:pt x="274" y="1"/>
                      <a:pt x="266" y="5"/>
                      <a:pt x="264" y="14"/>
                    </a:cubicBezTo>
                    <a:cubicBezTo>
                      <a:pt x="142" y="848"/>
                      <a:pt x="23" y="1695"/>
                      <a:pt x="2" y="2535"/>
                    </a:cubicBezTo>
                    <a:cubicBezTo>
                      <a:pt x="0" y="2558"/>
                      <a:pt x="23" y="2573"/>
                      <a:pt x="44" y="2573"/>
                    </a:cubicBezTo>
                    <a:cubicBezTo>
                      <a:pt x="60" y="2573"/>
                      <a:pt x="75" y="2565"/>
                      <a:pt x="77" y="2546"/>
                    </a:cubicBezTo>
                    <a:cubicBezTo>
                      <a:pt x="217" y="1715"/>
                      <a:pt x="264" y="858"/>
                      <a:pt x="302" y="21"/>
                    </a:cubicBezTo>
                    <a:cubicBezTo>
                      <a:pt x="304" y="8"/>
                      <a:pt x="293" y="1"/>
                      <a:pt x="2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56"/>
              <p:cNvSpPr/>
              <p:nvPr/>
            </p:nvSpPr>
            <p:spPr>
              <a:xfrm>
                <a:off x="1296117" y="3957623"/>
                <a:ext cx="13179" cy="301517"/>
              </a:xfrm>
              <a:custGeom>
                <a:avLst/>
                <a:gdLst/>
                <a:ahLst/>
                <a:cxnLst/>
                <a:rect l="l" t="t" r="r" b="b"/>
                <a:pathLst>
                  <a:path w="181" h="4141" extrusionOk="0">
                    <a:moveTo>
                      <a:pt x="57" y="0"/>
                    </a:moveTo>
                    <a:cubicBezTo>
                      <a:pt x="51" y="0"/>
                      <a:pt x="44" y="5"/>
                      <a:pt x="44" y="13"/>
                    </a:cubicBezTo>
                    <a:cubicBezTo>
                      <a:pt x="0" y="1380"/>
                      <a:pt x="106" y="2752"/>
                      <a:pt x="137" y="4120"/>
                    </a:cubicBezTo>
                    <a:cubicBezTo>
                      <a:pt x="137" y="4133"/>
                      <a:pt x="147" y="4140"/>
                      <a:pt x="157" y="4140"/>
                    </a:cubicBezTo>
                    <a:cubicBezTo>
                      <a:pt x="167" y="4140"/>
                      <a:pt x="178" y="4133"/>
                      <a:pt x="178" y="4120"/>
                    </a:cubicBezTo>
                    <a:cubicBezTo>
                      <a:pt x="143" y="2752"/>
                      <a:pt x="181" y="1377"/>
                      <a:pt x="72" y="13"/>
                    </a:cubicBezTo>
                    <a:cubicBezTo>
                      <a:pt x="71" y="5"/>
                      <a:pt x="64" y="0"/>
                      <a:pt x="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56"/>
              <p:cNvSpPr/>
              <p:nvPr/>
            </p:nvSpPr>
            <p:spPr>
              <a:xfrm>
                <a:off x="1216095" y="4433892"/>
                <a:ext cx="323142" cy="8228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113" extrusionOk="0">
                    <a:moveTo>
                      <a:pt x="1964" y="1"/>
                    </a:moveTo>
                    <a:cubicBezTo>
                      <a:pt x="1315" y="1"/>
                      <a:pt x="666" y="12"/>
                      <a:pt x="17" y="42"/>
                    </a:cubicBezTo>
                    <a:cubicBezTo>
                      <a:pt x="0" y="45"/>
                      <a:pt x="0" y="69"/>
                      <a:pt x="17" y="69"/>
                    </a:cubicBezTo>
                    <a:cubicBezTo>
                      <a:pt x="671" y="101"/>
                      <a:pt x="1325" y="113"/>
                      <a:pt x="1979" y="113"/>
                    </a:cubicBezTo>
                    <a:cubicBezTo>
                      <a:pt x="2748" y="113"/>
                      <a:pt x="3517" y="97"/>
                      <a:pt x="4286" y="79"/>
                    </a:cubicBezTo>
                    <a:lnTo>
                      <a:pt x="4286" y="79"/>
                    </a:lnTo>
                    <a:cubicBezTo>
                      <a:pt x="4289" y="81"/>
                      <a:pt x="4293" y="83"/>
                      <a:pt x="4298" y="83"/>
                    </a:cubicBezTo>
                    <a:cubicBezTo>
                      <a:pt x="4299" y="83"/>
                      <a:pt x="4300" y="83"/>
                      <a:pt x="4301" y="83"/>
                    </a:cubicBezTo>
                    <a:cubicBezTo>
                      <a:pt x="4339" y="79"/>
                      <a:pt x="4376" y="79"/>
                      <a:pt x="4410" y="76"/>
                    </a:cubicBezTo>
                    <a:lnTo>
                      <a:pt x="4410" y="76"/>
                    </a:lnTo>
                    <a:cubicBezTo>
                      <a:pt x="4410" y="76"/>
                      <a:pt x="4410" y="76"/>
                      <a:pt x="4410" y="76"/>
                    </a:cubicBezTo>
                    <a:cubicBezTo>
                      <a:pt x="4437" y="76"/>
                      <a:pt x="4437" y="38"/>
                      <a:pt x="4410" y="35"/>
                    </a:cubicBezTo>
                    <a:cubicBezTo>
                      <a:pt x="4400" y="35"/>
                      <a:pt x="4391" y="35"/>
                      <a:pt x="4381" y="35"/>
                    </a:cubicBezTo>
                    <a:lnTo>
                      <a:pt x="4381" y="35"/>
                    </a:lnTo>
                    <a:cubicBezTo>
                      <a:pt x="4356" y="34"/>
                      <a:pt x="4328" y="32"/>
                      <a:pt x="4301" y="32"/>
                    </a:cubicBezTo>
                    <a:cubicBezTo>
                      <a:pt x="4300" y="32"/>
                      <a:pt x="4299" y="32"/>
                      <a:pt x="4298" y="32"/>
                    </a:cubicBezTo>
                    <a:cubicBezTo>
                      <a:pt x="4296" y="32"/>
                      <a:pt x="4294" y="32"/>
                      <a:pt x="4292" y="33"/>
                    </a:cubicBezTo>
                    <a:lnTo>
                      <a:pt x="4292" y="33"/>
                    </a:lnTo>
                    <a:cubicBezTo>
                      <a:pt x="3517" y="16"/>
                      <a:pt x="2741" y="1"/>
                      <a:pt x="19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69"/>
          <p:cNvSpPr/>
          <p:nvPr/>
        </p:nvSpPr>
        <p:spPr>
          <a:xfrm flipH="1">
            <a:off x="6161834" y="-1510288"/>
            <a:ext cx="2515450" cy="3867050"/>
          </a:xfrm>
          <a:custGeom>
            <a:avLst/>
            <a:gdLst/>
            <a:ahLst/>
            <a:cxnLst/>
            <a:rect l="l" t="t" r="r" b="b"/>
            <a:pathLst>
              <a:path w="100618" h="154682" extrusionOk="0">
                <a:moveTo>
                  <a:pt x="58673" y="0"/>
                </a:moveTo>
                <a:cubicBezTo>
                  <a:pt x="62842" y="11673"/>
                  <a:pt x="68450" y="24717"/>
                  <a:pt x="65045" y="36635"/>
                </a:cubicBezTo>
                <a:cubicBezTo>
                  <a:pt x="61148" y="50275"/>
                  <a:pt x="52761" y="63346"/>
                  <a:pt x="41683" y="72208"/>
                </a:cubicBezTo>
                <a:cubicBezTo>
                  <a:pt x="32059" y="79907"/>
                  <a:pt x="19438" y="84088"/>
                  <a:pt x="11419" y="93446"/>
                </a:cubicBezTo>
                <a:cubicBezTo>
                  <a:pt x="4099" y="101989"/>
                  <a:pt x="270" y="114052"/>
                  <a:pt x="270" y="125302"/>
                </a:cubicBezTo>
                <a:cubicBezTo>
                  <a:pt x="270" y="128859"/>
                  <a:pt x="-802" y="133074"/>
                  <a:pt x="1332" y="135921"/>
                </a:cubicBezTo>
                <a:cubicBezTo>
                  <a:pt x="5238" y="141132"/>
                  <a:pt x="8912" y="147094"/>
                  <a:pt x="14605" y="150257"/>
                </a:cubicBezTo>
                <a:cubicBezTo>
                  <a:pt x="22828" y="154825"/>
                  <a:pt x="34148" y="156199"/>
                  <a:pt x="42745" y="152380"/>
                </a:cubicBezTo>
                <a:cubicBezTo>
                  <a:pt x="62948" y="143405"/>
                  <a:pt x="79172" y="114631"/>
                  <a:pt x="100618" y="119993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1102" name="Google Shape;1102;p69"/>
          <p:cNvGrpSpPr/>
          <p:nvPr/>
        </p:nvGrpSpPr>
        <p:grpSpPr>
          <a:xfrm>
            <a:off x="6017900" y="2084987"/>
            <a:ext cx="1682340" cy="669750"/>
            <a:chOff x="5981625" y="1844100"/>
            <a:chExt cx="1682340" cy="669750"/>
          </a:xfrm>
        </p:grpSpPr>
        <p:sp>
          <p:nvSpPr>
            <p:cNvPr id="1103" name="Google Shape;1103;p69"/>
            <p:cNvSpPr/>
            <p:nvPr/>
          </p:nvSpPr>
          <p:spPr>
            <a:xfrm>
              <a:off x="5981625" y="1844100"/>
              <a:ext cx="1682340" cy="578084"/>
            </a:xfrm>
            <a:custGeom>
              <a:avLst/>
              <a:gdLst/>
              <a:ahLst/>
              <a:cxnLst/>
              <a:rect l="l" t="t" r="r" b="b"/>
              <a:pathLst>
                <a:path w="10241" h="3519" extrusionOk="0">
                  <a:moveTo>
                    <a:pt x="4635" y="0"/>
                  </a:moveTo>
                  <a:cubicBezTo>
                    <a:pt x="4618" y="0"/>
                    <a:pt x="4600" y="1"/>
                    <a:pt x="4583" y="1"/>
                  </a:cubicBezTo>
                  <a:cubicBezTo>
                    <a:pt x="2786" y="59"/>
                    <a:pt x="2616" y="1015"/>
                    <a:pt x="2562" y="1804"/>
                  </a:cubicBezTo>
                  <a:cubicBezTo>
                    <a:pt x="2562" y="1804"/>
                    <a:pt x="2205" y="1627"/>
                    <a:pt x="1820" y="1627"/>
                  </a:cubicBezTo>
                  <a:cubicBezTo>
                    <a:pt x="1407" y="1627"/>
                    <a:pt x="962" y="1831"/>
                    <a:pt x="888" y="2675"/>
                  </a:cubicBezTo>
                  <a:cubicBezTo>
                    <a:pt x="888" y="2675"/>
                    <a:pt x="800" y="2644"/>
                    <a:pt x="679" y="2644"/>
                  </a:cubicBezTo>
                  <a:cubicBezTo>
                    <a:pt x="437" y="2644"/>
                    <a:pt x="65" y="2769"/>
                    <a:pt x="0" y="3519"/>
                  </a:cubicBezTo>
                  <a:lnTo>
                    <a:pt x="9870" y="3519"/>
                  </a:lnTo>
                  <a:cubicBezTo>
                    <a:pt x="9870" y="3519"/>
                    <a:pt x="10240" y="2615"/>
                    <a:pt x="7742" y="2615"/>
                  </a:cubicBezTo>
                  <a:cubicBezTo>
                    <a:pt x="7316" y="2615"/>
                    <a:pt x="6807" y="2641"/>
                    <a:pt x="6199" y="2702"/>
                  </a:cubicBezTo>
                  <a:cubicBezTo>
                    <a:pt x="6199" y="2702"/>
                    <a:pt x="6376" y="0"/>
                    <a:pt x="4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4" name="Google Shape;1104;p69"/>
            <p:cNvGrpSpPr/>
            <p:nvPr/>
          </p:nvGrpSpPr>
          <p:grpSpPr>
            <a:xfrm>
              <a:off x="6140808" y="2016260"/>
              <a:ext cx="1417036" cy="497589"/>
              <a:chOff x="6140808" y="1936610"/>
              <a:chExt cx="1417036" cy="497589"/>
            </a:xfrm>
          </p:grpSpPr>
          <p:sp>
            <p:nvSpPr>
              <p:cNvPr id="1105" name="Google Shape;1105;p69"/>
              <p:cNvSpPr/>
              <p:nvPr/>
            </p:nvSpPr>
            <p:spPr>
              <a:xfrm>
                <a:off x="6140808" y="2131112"/>
                <a:ext cx="1417036" cy="303087"/>
              </a:xfrm>
              <a:custGeom>
                <a:avLst/>
                <a:gdLst/>
                <a:ahLst/>
                <a:cxnLst/>
                <a:rect l="l" t="t" r="r" b="b"/>
                <a:pathLst>
                  <a:path w="8626" h="1845" extrusionOk="0">
                    <a:moveTo>
                      <a:pt x="5226" y="1"/>
                    </a:moveTo>
                    <a:lnTo>
                      <a:pt x="5226" y="1"/>
                    </a:lnTo>
                    <a:cubicBezTo>
                      <a:pt x="5240" y="280"/>
                      <a:pt x="5230" y="470"/>
                      <a:pt x="5230" y="470"/>
                    </a:cubicBezTo>
                    <a:cubicBezTo>
                      <a:pt x="5253" y="470"/>
                      <a:pt x="5281" y="467"/>
                      <a:pt x="5308" y="464"/>
                    </a:cubicBezTo>
                    <a:cubicBezTo>
                      <a:pt x="5291" y="318"/>
                      <a:pt x="5267" y="161"/>
                      <a:pt x="5226" y="1"/>
                    </a:cubicBezTo>
                    <a:close/>
                    <a:moveTo>
                      <a:pt x="181" y="1287"/>
                    </a:moveTo>
                    <a:cubicBezTo>
                      <a:pt x="93" y="1403"/>
                      <a:pt x="24" y="1576"/>
                      <a:pt x="0" y="1845"/>
                    </a:cubicBezTo>
                    <a:lnTo>
                      <a:pt x="8493" y="1845"/>
                    </a:lnTo>
                    <a:cubicBezTo>
                      <a:pt x="8493" y="1845"/>
                      <a:pt x="8626" y="1518"/>
                      <a:pt x="8136" y="128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69"/>
              <p:cNvSpPr/>
              <p:nvPr/>
            </p:nvSpPr>
            <p:spPr>
              <a:xfrm>
                <a:off x="6170378" y="1936610"/>
                <a:ext cx="1306972" cy="405924"/>
              </a:xfrm>
              <a:custGeom>
                <a:avLst/>
                <a:gdLst/>
                <a:ahLst/>
                <a:cxnLst/>
                <a:rect l="l" t="t" r="r" b="b"/>
                <a:pathLst>
                  <a:path w="7956" h="2471" extrusionOk="0">
                    <a:moveTo>
                      <a:pt x="3764" y="1"/>
                    </a:moveTo>
                    <a:cubicBezTo>
                      <a:pt x="2215" y="48"/>
                      <a:pt x="2072" y="872"/>
                      <a:pt x="2022" y="1552"/>
                    </a:cubicBezTo>
                    <a:cubicBezTo>
                      <a:pt x="2022" y="1552"/>
                      <a:pt x="1716" y="1400"/>
                      <a:pt x="1386" y="1400"/>
                    </a:cubicBezTo>
                    <a:cubicBezTo>
                      <a:pt x="1031" y="1400"/>
                      <a:pt x="648" y="1573"/>
                      <a:pt x="582" y="2301"/>
                    </a:cubicBezTo>
                    <a:cubicBezTo>
                      <a:pt x="582" y="2301"/>
                      <a:pt x="508" y="2273"/>
                      <a:pt x="406" y="2273"/>
                    </a:cubicBezTo>
                    <a:cubicBezTo>
                      <a:pt x="283" y="2273"/>
                      <a:pt x="123" y="2311"/>
                      <a:pt x="1" y="2471"/>
                    </a:cubicBezTo>
                    <a:lnTo>
                      <a:pt x="7956" y="2471"/>
                    </a:lnTo>
                    <a:cubicBezTo>
                      <a:pt x="7690" y="2348"/>
                      <a:pt x="7237" y="2250"/>
                      <a:pt x="6479" y="2250"/>
                    </a:cubicBezTo>
                    <a:cubicBezTo>
                      <a:pt x="6114" y="2250"/>
                      <a:pt x="5676" y="2273"/>
                      <a:pt x="5152" y="2325"/>
                    </a:cubicBezTo>
                    <a:cubicBezTo>
                      <a:pt x="5152" y="2325"/>
                      <a:pt x="5172" y="2028"/>
                      <a:pt x="5128" y="1648"/>
                    </a:cubicBezTo>
                    <a:cubicBezTo>
                      <a:pt x="5101" y="1651"/>
                      <a:pt x="5073" y="1654"/>
                      <a:pt x="5050" y="1654"/>
                    </a:cubicBezTo>
                    <a:cubicBezTo>
                      <a:pt x="5050" y="1654"/>
                      <a:pt x="5060" y="1464"/>
                      <a:pt x="5046" y="1185"/>
                    </a:cubicBezTo>
                    <a:cubicBezTo>
                      <a:pt x="4900" y="596"/>
                      <a:pt x="4567" y="1"/>
                      <a:pt x="38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07" name="Google Shape;1107;p69"/>
          <p:cNvGrpSpPr/>
          <p:nvPr/>
        </p:nvGrpSpPr>
        <p:grpSpPr>
          <a:xfrm>
            <a:off x="1450746" y="94999"/>
            <a:ext cx="1682340" cy="656476"/>
            <a:chOff x="5981625" y="1844100"/>
            <a:chExt cx="1682340" cy="656476"/>
          </a:xfrm>
        </p:grpSpPr>
        <p:sp>
          <p:nvSpPr>
            <p:cNvPr id="1108" name="Google Shape;1108;p69"/>
            <p:cNvSpPr/>
            <p:nvPr/>
          </p:nvSpPr>
          <p:spPr>
            <a:xfrm>
              <a:off x="5981625" y="1844100"/>
              <a:ext cx="1682340" cy="578084"/>
            </a:xfrm>
            <a:custGeom>
              <a:avLst/>
              <a:gdLst/>
              <a:ahLst/>
              <a:cxnLst/>
              <a:rect l="l" t="t" r="r" b="b"/>
              <a:pathLst>
                <a:path w="10241" h="3519" extrusionOk="0">
                  <a:moveTo>
                    <a:pt x="4635" y="0"/>
                  </a:moveTo>
                  <a:cubicBezTo>
                    <a:pt x="4618" y="0"/>
                    <a:pt x="4600" y="1"/>
                    <a:pt x="4583" y="1"/>
                  </a:cubicBezTo>
                  <a:cubicBezTo>
                    <a:pt x="2786" y="59"/>
                    <a:pt x="2616" y="1015"/>
                    <a:pt x="2562" y="1804"/>
                  </a:cubicBezTo>
                  <a:cubicBezTo>
                    <a:pt x="2562" y="1804"/>
                    <a:pt x="2205" y="1627"/>
                    <a:pt x="1820" y="1627"/>
                  </a:cubicBezTo>
                  <a:cubicBezTo>
                    <a:pt x="1407" y="1627"/>
                    <a:pt x="962" y="1831"/>
                    <a:pt x="888" y="2675"/>
                  </a:cubicBezTo>
                  <a:cubicBezTo>
                    <a:pt x="888" y="2675"/>
                    <a:pt x="800" y="2644"/>
                    <a:pt x="679" y="2644"/>
                  </a:cubicBezTo>
                  <a:cubicBezTo>
                    <a:pt x="437" y="2644"/>
                    <a:pt x="65" y="2769"/>
                    <a:pt x="0" y="3519"/>
                  </a:cubicBezTo>
                  <a:lnTo>
                    <a:pt x="9870" y="3519"/>
                  </a:lnTo>
                  <a:cubicBezTo>
                    <a:pt x="9870" y="3519"/>
                    <a:pt x="10240" y="2615"/>
                    <a:pt x="7742" y="2615"/>
                  </a:cubicBezTo>
                  <a:cubicBezTo>
                    <a:pt x="7316" y="2615"/>
                    <a:pt x="6807" y="2641"/>
                    <a:pt x="6199" y="2702"/>
                  </a:cubicBezTo>
                  <a:cubicBezTo>
                    <a:pt x="6199" y="2702"/>
                    <a:pt x="6376" y="0"/>
                    <a:pt x="4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9" name="Google Shape;1109;p69"/>
            <p:cNvGrpSpPr/>
            <p:nvPr/>
          </p:nvGrpSpPr>
          <p:grpSpPr>
            <a:xfrm>
              <a:off x="6140808" y="2016260"/>
              <a:ext cx="1417036" cy="484316"/>
              <a:chOff x="6140808" y="1936610"/>
              <a:chExt cx="1417036" cy="484316"/>
            </a:xfrm>
          </p:grpSpPr>
          <p:sp>
            <p:nvSpPr>
              <p:cNvPr id="1110" name="Google Shape;1110;p69"/>
              <p:cNvSpPr/>
              <p:nvPr/>
            </p:nvSpPr>
            <p:spPr>
              <a:xfrm>
                <a:off x="6140808" y="2117839"/>
                <a:ext cx="1417036" cy="303087"/>
              </a:xfrm>
              <a:custGeom>
                <a:avLst/>
                <a:gdLst/>
                <a:ahLst/>
                <a:cxnLst/>
                <a:rect l="l" t="t" r="r" b="b"/>
                <a:pathLst>
                  <a:path w="8626" h="1845" extrusionOk="0">
                    <a:moveTo>
                      <a:pt x="5226" y="1"/>
                    </a:moveTo>
                    <a:lnTo>
                      <a:pt x="5226" y="1"/>
                    </a:lnTo>
                    <a:cubicBezTo>
                      <a:pt x="5240" y="280"/>
                      <a:pt x="5230" y="470"/>
                      <a:pt x="5230" y="470"/>
                    </a:cubicBezTo>
                    <a:cubicBezTo>
                      <a:pt x="5253" y="470"/>
                      <a:pt x="5281" y="467"/>
                      <a:pt x="5308" y="464"/>
                    </a:cubicBezTo>
                    <a:cubicBezTo>
                      <a:pt x="5291" y="318"/>
                      <a:pt x="5267" y="161"/>
                      <a:pt x="5226" y="1"/>
                    </a:cubicBezTo>
                    <a:close/>
                    <a:moveTo>
                      <a:pt x="181" y="1287"/>
                    </a:moveTo>
                    <a:cubicBezTo>
                      <a:pt x="93" y="1403"/>
                      <a:pt x="24" y="1576"/>
                      <a:pt x="0" y="1845"/>
                    </a:cubicBezTo>
                    <a:lnTo>
                      <a:pt x="8493" y="1845"/>
                    </a:lnTo>
                    <a:cubicBezTo>
                      <a:pt x="8493" y="1845"/>
                      <a:pt x="8626" y="1518"/>
                      <a:pt x="8136" y="128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69"/>
              <p:cNvSpPr/>
              <p:nvPr/>
            </p:nvSpPr>
            <p:spPr>
              <a:xfrm>
                <a:off x="6170378" y="1936610"/>
                <a:ext cx="1306972" cy="405924"/>
              </a:xfrm>
              <a:custGeom>
                <a:avLst/>
                <a:gdLst/>
                <a:ahLst/>
                <a:cxnLst/>
                <a:rect l="l" t="t" r="r" b="b"/>
                <a:pathLst>
                  <a:path w="7956" h="2471" extrusionOk="0">
                    <a:moveTo>
                      <a:pt x="3764" y="1"/>
                    </a:moveTo>
                    <a:cubicBezTo>
                      <a:pt x="2215" y="48"/>
                      <a:pt x="2072" y="872"/>
                      <a:pt x="2022" y="1552"/>
                    </a:cubicBezTo>
                    <a:cubicBezTo>
                      <a:pt x="2022" y="1552"/>
                      <a:pt x="1716" y="1400"/>
                      <a:pt x="1386" y="1400"/>
                    </a:cubicBezTo>
                    <a:cubicBezTo>
                      <a:pt x="1031" y="1400"/>
                      <a:pt x="648" y="1573"/>
                      <a:pt x="582" y="2301"/>
                    </a:cubicBezTo>
                    <a:cubicBezTo>
                      <a:pt x="582" y="2301"/>
                      <a:pt x="508" y="2273"/>
                      <a:pt x="406" y="2273"/>
                    </a:cubicBezTo>
                    <a:cubicBezTo>
                      <a:pt x="283" y="2273"/>
                      <a:pt x="123" y="2311"/>
                      <a:pt x="1" y="2471"/>
                    </a:cubicBezTo>
                    <a:lnTo>
                      <a:pt x="7956" y="2471"/>
                    </a:lnTo>
                    <a:cubicBezTo>
                      <a:pt x="7690" y="2348"/>
                      <a:pt x="7237" y="2250"/>
                      <a:pt x="6479" y="2250"/>
                    </a:cubicBezTo>
                    <a:cubicBezTo>
                      <a:pt x="6114" y="2250"/>
                      <a:pt x="5676" y="2273"/>
                      <a:pt x="5152" y="2325"/>
                    </a:cubicBezTo>
                    <a:cubicBezTo>
                      <a:pt x="5152" y="2325"/>
                      <a:pt x="5172" y="2028"/>
                      <a:pt x="5128" y="1648"/>
                    </a:cubicBezTo>
                    <a:cubicBezTo>
                      <a:pt x="5101" y="1651"/>
                      <a:pt x="5073" y="1654"/>
                      <a:pt x="5050" y="1654"/>
                    </a:cubicBezTo>
                    <a:cubicBezTo>
                      <a:pt x="5050" y="1654"/>
                      <a:pt x="5060" y="1464"/>
                      <a:pt x="5046" y="1185"/>
                    </a:cubicBezTo>
                    <a:cubicBezTo>
                      <a:pt x="4900" y="596"/>
                      <a:pt x="4567" y="1"/>
                      <a:pt x="38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2" name="Google Shape;1112;p69"/>
          <p:cNvGrpSpPr/>
          <p:nvPr/>
        </p:nvGrpSpPr>
        <p:grpSpPr>
          <a:xfrm rot="1443738">
            <a:off x="5522113" y="1139277"/>
            <a:ext cx="673302" cy="678737"/>
            <a:chOff x="4566208" y="2132179"/>
            <a:chExt cx="1190999" cy="1200614"/>
          </a:xfrm>
        </p:grpSpPr>
        <p:sp>
          <p:nvSpPr>
            <p:cNvPr id="1113" name="Google Shape;1113;p69"/>
            <p:cNvSpPr/>
            <p:nvPr/>
          </p:nvSpPr>
          <p:spPr>
            <a:xfrm rot="724461">
              <a:off x="4661765" y="2197509"/>
              <a:ext cx="729412" cy="990771"/>
            </a:xfrm>
            <a:custGeom>
              <a:avLst/>
              <a:gdLst/>
              <a:ahLst/>
              <a:cxnLst/>
              <a:rect l="l" t="t" r="r" b="b"/>
              <a:pathLst>
                <a:path w="6952" h="9443" extrusionOk="0">
                  <a:moveTo>
                    <a:pt x="6952" y="0"/>
                  </a:moveTo>
                  <a:lnTo>
                    <a:pt x="1" y="9443"/>
                  </a:lnTo>
                  <a:lnTo>
                    <a:pt x="6952" y="4543"/>
                  </a:lnTo>
                  <a:lnTo>
                    <a:pt x="69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9"/>
            <p:cNvSpPr/>
            <p:nvPr/>
          </p:nvSpPr>
          <p:spPr>
            <a:xfrm rot="724461">
              <a:off x="4602634" y="2756601"/>
              <a:ext cx="899384" cy="443397"/>
            </a:xfrm>
            <a:custGeom>
              <a:avLst/>
              <a:gdLst/>
              <a:ahLst/>
              <a:cxnLst/>
              <a:rect l="l" t="t" r="r" b="b"/>
              <a:pathLst>
                <a:path w="8572" h="4226" extrusionOk="0">
                  <a:moveTo>
                    <a:pt x="8301" y="0"/>
                  </a:moveTo>
                  <a:lnTo>
                    <a:pt x="1" y="4226"/>
                  </a:lnTo>
                  <a:lnTo>
                    <a:pt x="8572" y="2971"/>
                  </a:lnTo>
                  <a:lnTo>
                    <a:pt x="83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9"/>
            <p:cNvSpPr/>
            <p:nvPr/>
          </p:nvSpPr>
          <p:spPr>
            <a:xfrm rot="724461">
              <a:off x="4607723" y="2708483"/>
              <a:ext cx="1107968" cy="514114"/>
            </a:xfrm>
            <a:custGeom>
              <a:avLst/>
              <a:gdLst/>
              <a:ahLst/>
              <a:cxnLst/>
              <a:rect l="l" t="t" r="r" b="b"/>
              <a:pathLst>
                <a:path w="10560" h="4900" extrusionOk="0">
                  <a:moveTo>
                    <a:pt x="6952" y="0"/>
                  </a:moveTo>
                  <a:lnTo>
                    <a:pt x="1" y="4900"/>
                  </a:lnTo>
                  <a:lnTo>
                    <a:pt x="10559" y="1046"/>
                  </a:lnTo>
                  <a:lnTo>
                    <a:pt x="69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9"/>
            <p:cNvSpPr/>
            <p:nvPr/>
          </p:nvSpPr>
          <p:spPr>
            <a:xfrm rot="724461">
              <a:off x="4617060" y="2620208"/>
              <a:ext cx="791735" cy="569932"/>
            </a:xfrm>
            <a:custGeom>
              <a:avLst/>
              <a:gdLst/>
              <a:ahLst/>
              <a:cxnLst/>
              <a:rect l="l" t="t" r="r" b="b"/>
              <a:pathLst>
                <a:path w="7546" h="5432" extrusionOk="0">
                  <a:moveTo>
                    <a:pt x="6952" y="1"/>
                  </a:moveTo>
                  <a:lnTo>
                    <a:pt x="1" y="5432"/>
                  </a:lnTo>
                  <a:lnTo>
                    <a:pt x="7546" y="709"/>
                  </a:lnTo>
                  <a:lnTo>
                    <a:pt x="69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71709408-CEA8-4D25-ADBD-30821E13F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089" y="751475"/>
            <a:ext cx="6019516" cy="4537676"/>
          </a:xfrm>
        </p:spPr>
        <p:txBody>
          <a:bodyPr/>
          <a:lstStyle/>
          <a:p>
            <a:pPr algn="l"/>
            <a:r>
              <a:rPr lang="en-US" sz="1500" b="1" dirty="0"/>
              <a:t>Para ulama </a:t>
            </a:r>
            <a:r>
              <a:rPr lang="en-US" sz="1500" b="1" dirty="0" err="1"/>
              <a:t>fiqih</a:t>
            </a:r>
            <a:r>
              <a:rPr lang="en-US" sz="1500" b="1" dirty="0"/>
              <a:t> </a:t>
            </a:r>
            <a:r>
              <a:rPr lang="en-US" sz="1500" b="1" dirty="0" err="1"/>
              <a:t>membagi</a:t>
            </a:r>
            <a:r>
              <a:rPr lang="en-US" sz="1500" b="1" dirty="0"/>
              <a:t> </a:t>
            </a:r>
            <a:r>
              <a:rPr lang="en-US" sz="1500" b="1" dirty="0" err="1"/>
              <a:t>fiqih</a:t>
            </a:r>
            <a:r>
              <a:rPr lang="en-US" sz="1500" b="1" dirty="0"/>
              <a:t> </a:t>
            </a:r>
            <a:r>
              <a:rPr lang="en-US" sz="1500" b="1" dirty="0" err="1"/>
              <a:t>menjadi</a:t>
            </a:r>
            <a:r>
              <a:rPr lang="en-US" sz="1500" b="1" dirty="0"/>
              <a:t> 4 </a:t>
            </a:r>
            <a:r>
              <a:rPr lang="en-US" sz="1500" b="1" dirty="0" err="1"/>
              <a:t>bagian</a:t>
            </a:r>
            <a:r>
              <a:rPr lang="en-US" sz="1500" b="1" dirty="0"/>
              <a:t> 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500" b="1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Bagian ibadah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yaitu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hukum-hukum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berkaitan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ibadah </a:t>
            </a:r>
            <a:r>
              <a:rPr lang="en-US" sz="15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manusia</a:t>
            </a:r>
            <a:r>
              <a:rPr lang="en-US" sz="1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kepada</a:t>
            </a:r>
            <a:r>
              <a:rPr lang="en-US" sz="1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Allah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seperti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hukum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bersuci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shalat</a:t>
            </a:r>
            <a:r>
              <a:rPr lang="en-US" sz="1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dll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Bagian </a:t>
            </a:r>
            <a:r>
              <a:rPr lang="en-US" sz="15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muamalah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yaitu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hukum-hukum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berkaitan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perbuatan</a:t>
            </a:r>
            <a:r>
              <a:rPr lang="en-US" sz="1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manusia</a:t>
            </a:r>
            <a:r>
              <a:rPr lang="en-US" sz="1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sesama</a:t>
            </a:r>
            <a:r>
              <a:rPr lang="en-US" sz="1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manusia</a:t>
            </a:r>
            <a:r>
              <a:rPr lang="en-US" sz="1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yang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berkaitan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harta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misalnya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jual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beli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sewa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menyewa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upah-mengupah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hutang-piutang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gadai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perkongsian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dan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sebagainya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Bagian </a:t>
            </a:r>
            <a:r>
              <a:rPr lang="en-US" sz="15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munakahat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yaitu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hukum-hukum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berkaitan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perkawinan</a:t>
            </a:r>
            <a:endParaRPr lang="en-ID" sz="15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Bagian </a:t>
            </a:r>
            <a:r>
              <a:rPr lang="en-US" sz="15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jinayah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yaitu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hukum-hukum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berkaitan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tindak</a:t>
            </a:r>
            <a:r>
              <a:rPr lang="en-US" sz="1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pidana</a:t>
            </a:r>
            <a:endParaRPr lang="en-ID" sz="15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2"/>
          <p:cNvSpPr txBox="1">
            <a:spLocks noGrp="1"/>
          </p:cNvSpPr>
          <p:nvPr>
            <p:ph type="title"/>
          </p:nvPr>
        </p:nvSpPr>
        <p:spPr>
          <a:xfrm>
            <a:off x="7138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 </a:t>
            </a:r>
            <a:endParaRPr dirty="0"/>
          </a:p>
        </p:txBody>
      </p:sp>
      <p:sp>
        <p:nvSpPr>
          <p:cNvPr id="57" name="Google Shape;1206;p75">
            <a:extLst>
              <a:ext uri="{FF2B5EF4-FFF2-40B4-BE49-F238E27FC236}">
                <a16:creationId xmlns:a16="http://schemas.microsoft.com/office/drawing/2014/main" id="{94AC5180-C1B9-4B9D-9B20-B8646E0DA9BE}"/>
              </a:ext>
            </a:extLst>
          </p:cNvPr>
          <p:cNvSpPr txBox="1">
            <a:spLocks/>
          </p:cNvSpPr>
          <p:nvPr/>
        </p:nvSpPr>
        <p:spPr>
          <a:xfrm>
            <a:off x="247973" y="984136"/>
            <a:ext cx="7470183" cy="3175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Black Han Sans"/>
              <a:buNone/>
              <a:defRPr sz="1800" b="0" i="0" u="none" strike="noStrike" cap="none">
                <a:solidFill>
                  <a:schemeClr val="accent4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685800" indent="228600" algn="just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Ilmu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fiqih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merupakan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salah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satu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bidang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keilmuan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agama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islam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secara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khusus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mempelajari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persoalan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hukum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aturan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terkait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berbagai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aspek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menyangkut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kehidupan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manusia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228600"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Kajian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ilmu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fiqih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awalnya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hanya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mencakup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bidang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yakni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Bidang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Ibadah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Bidang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Muamalah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Namun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seiring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perkembangan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zaman, ulama’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fiqih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membagi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menjadi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empat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bagian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yaitu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1) Bagian Ibadah, 2) Bagian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Muamalah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3) Bagian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Munakahat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dan 4) Bagian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Jinayah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1600"/>
              </a:spcAft>
            </a:pPr>
            <a:endParaRPr lang="en-ID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67"/>
          <p:cNvSpPr txBox="1">
            <a:spLocks noGrp="1"/>
          </p:cNvSpPr>
          <p:nvPr>
            <p:ph type="title"/>
          </p:nvPr>
        </p:nvSpPr>
        <p:spPr>
          <a:xfrm>
            <a:off x="1352863" y="2147824"/>
            <a:ext cx="6903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 KASIH</a:t>
            </a:r>
            <a:endParaRPr dirty="0"/>
          </a:p>
        </p:txBody>
      </p:sp>
      <p:sp>
        <p:nvSpPr>
          <p:cNvPr id="1016" name="Google Shape;1016;p67"/>
          <p:cNvSpPr txBox="1">
            <a:spLocks noGrp="1"/>
          </p:cNvSpPr>
          <p:nvPr>
            <p:ph type="body" idx="1"/>
          </p:nvPr>
        </p:nvSpPr>
        <p:spPr>
          <a:xfrm>
            <a:off x="3037852" y="3964076"/>
            <a:ext cx="3421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KELOMPOK III 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1017" name="Google Shape;1017;p67"/>
          <p:cNvGrpSpPr/>
          <p:nvPr/>
        </p:nvGrpSpPr>
        <p:grpSpPr>
          <a:xfrm>
            <a:off x="4462875" y="1032176"/>
            <a:ext cx="683575" cy="786025"/>
            <a:chOff x="4230163" y="989775"/>
            <a:chExt cx="683575" cy="786025"/>
          </a:xfrm>
        </p:grpSpPr>
        <p:sp>
          <p:nvSpPr>
            <p:cNvPr id="1018" name="Google Shape;1018;p67"/>
            <p:cNvSpPr/>
            <p:nvPr/>
          </p:nvSpPr>
          <p:spPr>
            <a:xfrm>
              <a:off x="4238788" y="1651200"/>
              <a:ext cx="674950" cy="124600"/>
            </a:xfrm>
            <a:custGeom>
              <a:avLst/>
              <a:gdLst/>
              <a:ahLst/>
              <a:cxnLst/>
              <a:rect l="l" t="t" r="r" b="b"/>
              <a:pathLst>
                <a:path w="26998" h="4984" extrusionOk="0">
                  <a:moveTo>
                    <a:pt x="10338" y="0"/>
                  </a:moveTo>
                  <a:lnTo>
                    <a:pt x="10338" y="812"/>
                  </a:lnTo>
                  <a:lnTo>
                    <a:pt x="10338" y="823"/>
                  </a:lnTo>
                  <a:cubicBezTo>
                    <a:pt x="10338" y="1927"/>
                    <a:pt x="9978" y="2824"/>
                    <a:pt x="8873" y="2824"/>
                  </a:cubicBezTo>
                  <a:lnTo>
                    <a:pt x="7786" y="2824"/>
                  </a:lnTo>
                  <a:cubicBezTo>
                    <a:pt x="6265" y="2824"/>
                    <a:pt x="6488" y="2065"/>
                    <a:pt x="5231" y="812"/>
                  </a:cubicBezTo>
                  <a:lnTo>
                    <a:pt x="4744" y="166"/>
                  </a:lnTo>
                  <a:cubicBezTo>
                    <a:pt x="1840" y="668"/>
                    <a:pt x="1" y="1415"/>
                    <a:pt x="1" y="2248"/>
                  </a:cubicBezTo>
                  <a:cubicBezTo>
                    <a:pt x="1" y="3759"/>
                    <a:pt x="6043" y="4984"/>
                    <a:pt x="13500" y="4984"/>
                  </a:cubicBezTo>
                  <a:cubicBezTo>
                    <a:pt x="20953" y="4984"/>
                    <a:pt x="26998" y="3759"/>
                    <a:pt x="26998" y="2248"/>
                  </a:cubicBezTo>
                  <a:cubicBezTo>
                    <a:pt x="26998" y="1370"/>
                    <a:pt x="24962" y="590"/>
                    <a:pt x="21796" y="88"/>
                  </a:cubicBezTo>
                  <a:lnTo>
                    <a:pt x="21253" y="812"/>
                  </a:lnTo>
                  <a:cubicBezTo>
                    <a:pt x="19997" y="2065"/>
                    <a:pt x="20219" y="2824"/>
                    <a:pt x="18702" y="2824"/>
                  </a:cubicBezTo>
                  <a:lnTo>
                    <a:pt x="17614" y="2824"/>
                  </a:lnTo>
                  <a:cubicBezTo>
                    <a:pt x="16503" y="2824"/>
                    <a:pt x="16146" y="1924"/>
                    <a:pt x="16146" y="812"/>
                  </a:cubicBezTo>
                  <a:lnTo>
                    <a:pt x="16146" y="29"/>
                  </a:lnTo>
                  <a:cubicBezTo>
                    <a:pt x="15310" y="81"/>
                    <a:pt x="14470" y="96"/>
                    <a:pt x="13648" y="96"/>
                  </a:cubicBezTo>
                  <a:cubicBezTo>
                    <a:pt x="12561" y="96"/>
                    <a:pt x="11442" y="78"/>
                    <a:pt x="10338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7"/>
            <p:cNvSpPr/>
            <p:nvPr/>
          </p:nvSpPr>
          <p:spPr>
            <a:xfrm>
              <a:off x="4291313" y="1556200"/>
              <a:ext cx="205925" cy="165600"/>
            </a:xfrm>
            <a:custGeom>
              <a:avLst/>
              <a:gdLst/>
              <a:ahLst/>
              <a:cxnLst/>
              <a:rect l="l" t="t" r="r" b="b"/>
              <a:pathLst>
                <a:path w="8237" h="6624" extrusionOk="0">
                  <a:moveTo>
                    <a:pt x="890" y="0"/>
                  </a:moveTo>
                  <a:cubicBezTo>
                    <a:pt x="358" y="0"/>
                    <a:pt x="0" y="116"/>
                    <a:pt x="0" y="448"/>
                  </a:cubicBezTo>
                  <a:lnTo>
                    <a:pt x="3130" y="4612"/>
                  </a:lnTo>
                  <a:cubicBezTo>
                    <a:pt x="4387" y="5865"/>
                    <a:pt x="4164" y="6624"/>
                    <a:pt x="5685" y="6624"/>
                  </a:cubicBezTo>
                  <a:lnTo>
                    <a:pt x="6772" y="6624"/>
                  </a:lnTo>
                  <a:cubicBezTo>
                    <a:pt x="7880" y="6624"/>
                    <a:pt x="8237" y="5724"/>
                    <a:pt x="8237" y="4612"/>
                  </a:cubicBezTo>
                  <a:lnTo>
                    <a:pt x="8237" y="2657"/>
                  </a:lnTo>
                  <a:cubicBezTo>
                    <a:pt x="8237" y="1546"/>
                    <a:pt x="7337" y="645"/>
                    <a:pt x="6229" y="645"/>
                  </a:cubicBezTo>
                  <a:lnTo>
                    <a:pt x="5141" y="645"/>
                  </a:lnTo>
                  <a:cubicBezTo>
                    <a:pt x="4361" y="645"/>
                    <a:pt x="2143" y="0"/>
                    <a:pt x="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7"/>
            <p:cNvSpPr/>
            <p:nvPr/>
          </p:nvSpPr>
          <p:spPr>
            <a:xfrm>
              <a:off x="4642438" y="1556200"/>
              <a:ext cx="206025" cy="165600"/>
            </a:xfrm>
            <a:custGeom>
              <a:avLst/>
              <a:gdLst/>
              <a:ahLst/>
              <a:cxnLst/>
              <a:rect l="l" t="t" r="r" b="b"/>
              <a:pathLst>
                <a:path w="8241" h="6624" extrusionOk="0">
                  <a:moveTo>
                    <a:pt x="7350" y="0"/>
                  </a:moveTo>
                  <a:cubicBezTo>
                    <a:pt x="6096" y="0"/>
                    <a:pt x="3877" y="645"/>
                    <a:pt x="3099" y="645"/>
                  </a:cubicBezTo>
                  <a:lnTo>
                    <a:pt x="2012" y="645"/>
                  </a:lnTo>
                  <a:cubicBezTo>
                    <a:pt x="900" y="645"/>
                    <a:pt x="0" y="1546"/>
                    <a:pt x="0" y="2657"/>
                  </a:cubicBezTo>
                  <a:lnTo>
                    <a:pt x="0" y="4612"/>
                  </a:lnTo>
                  <a:cubicBezTo>
                    <a:pt x="0" y="5724"/>
                    <a:pt x="357" y="6624"/>
                    <a:pt x="1468" y="6624"/>
                  </a:cubicBezTo>
                  <a:lnTo>
                    <a:pt x="2556" y="6624"/>
                  </a:lnTo>
                  <a:cubicBezTo>
                    <a:pt x="4073" y="6624"/>
                    <a:pt x="3851" y="5865"/>
                    <a:pt x="5107" y="4612"/>
                  </a:cubicBezTo>
                  <a:lnTo>
                    <a:pt x="8240" y="448"/>
                  </a:lnTo>
                  <a:cubicBezTo>
                    <a:pt x="8240" y="116"/>
                    <a:pt x="7882" y="0"/>
                    <a:pt x="7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7"/>
            <p:cNvSpPr/>
            <p:nvPr/>
          </p:nvSpPr>
          <p:spPr>
            <a:xfrm>
              <a:off x="4497213" y="1671500"/>
              <a:ext cx="25" cy="275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close/>
                </a:path>
              </a:pathLst>
            </a:custGeom>
            <a:solidFill>
              <a:srgbClr val="DCD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7"/>
            <p:cNvSpPr/>
            <p:nvPr/>
          </p:nvSpPr>
          <p:spPr>
            <a:xfrm>
              <a:off x="4291313" y="1567475"/>
              <a:ext cx="205925" cy="123725"/>
            </a:xfrm>
            <a:custGeom>
              <a:avLst/>
              <a:gdLst/>
              <a:ahLst/>
              <a:cxnLst/>
              <a:rect l="l" t="t" r="r" b="b"/>
              <a:pathLst>
                <a:path w="8237" h="4949" extrusionOk="0">
                  <a:moveTo>
                    <a:pt x="0" y="0"/>
                  </a:moveTo>
                  <a:lnTo>
                    <a:pt x="1729" y="2298"/>
                  </a:lnTo>
                  <a:cubicBezTo>
                    <a:pt x="2562" y="2362"/>
                    <a:pt x="3476" y="2548"/>
                    <a:pt x="4330" y="2862"/>
                  </a:cubicBezTo>
                  <a:cubicBezTo>
                    <a:pt x="4411" y="2870"/>
                    <a:pt x="4492" y="2883"/>
                    <a:pt x="4574" y="2912"/>
                  </a:cubicBezTo>
                  <a:cubicBezTo>
                    <a:pt x="4845" y="3000"/>
                    <a:pt x="5110" y="3095"/>
                    <a:pt x="5371" y="3198"/>
                  </a:cubicBezTo>
                  <a:cubicBezTo>
                    <a:pt x="5625" y="3286"/>
                    <a:pt x="5876" y="3378"/>
                    <a:pt x="6123" y="3476"/>
                  </a:cubicBezTo>
                  <a:cubicBezTo>
                    <a:pt x="6800" y="3561"/>
                    <a:pt x="7425" y="3907"/>
                    <a:pt x="7781" y="4454"/>
                  </a:cubicBezTo>
                  <a:cubicBezTo>
                    <a:pt x="7923" y="4606"/>
                    <a:pt x="8046" y="4771"/>
                    <a:pt x="8159" y="4945"/>
                  </a:cubicBezTo>
                  <a:lnTo>
                    <a:pt x="8162" y="4948"/>
                  </a:lnTo>
                  <a:cubicBezTo>
                    <a:pt x="8216" y="4708"/>
                    <a:pt x="8237" y="4447"/>
                    <a:pt x="8237" y="4172"/>
                  </a:cubicBezTo>
                  <a:lnTo>
                    <a:pt x="8237" y="4161"/>
                  </a:lnTo>
                  <a:lnTo>
                    <a:pt x="8237" y="3349"/>
                  </a:lnTo>
                  <a:cubicBezTo>
                    <a:pt x="5078" y="3120"/>
                    <a:pt x="2015" y="237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7"/>
            <p:cNvSpPr/>
            <p:nvPr/>
          </p:nvSpPr>
          <p:spPr>
            <a:xfrm>
              <a:off x="4642438" y="1573125"/>
              <a:ext cx="201700" cy="114975"/>
            </a:xfrm>
            <a:custGeom>
              <a:avLst/>
              <a:gdLst/>
              <a:ahLst/>
              <a:cxnLst/>
              <a:rect l="l" t="t" r="r" b="b"/>
              <a:pathLst>
                <a:path w="8068" h="4599" extrusionOk="0">
                  <a:moveTo>
                    <a:pt x="8068" y="0"/>
                  </a:moveTo>
                  <a:lnTo>
                    <a:pt x="8068" y="0"/>
                  </a:lnTo>
                  <a:cubicBezTo>
                    <a:pt x="6077" y="2276"/>
                    <a:pt x="3071" y="2961"/>
                    <a:pt x="0" y="3152"/>
                  </a:cubicBezTo>
                  <a:lnTo>
                    <a:pt x="0" y="3935"/>
                  </a:lnTo>
                  <a:cubicBezTo>
                    <a:pt x="0" y="4168"/>
                    <a:pt x="18" y="4394"/>
                    <a:pt x="53" y="4599"/>
                  </a:cubicBezTo>
                  <a:cubicBezTo>
                    <a:pt x="597" y="3804"/>
                    <a:pt x="1683" y="3282"/>
                    <a:pt x="2608" y="3282"/>
                  </a:cubicBezTo>
                  <a:lnTo>
                    <a:pt x="2612" y="3282"/>
                  </a:lnTo>
                  <a:cubicBezTo>
                    <a:pt x="2753" y="3258"/>
                    <a:pt x="2890" y="3247"/>
                    <a:pt x="3032" y="3247"/>
                  </a:cubicBezTo>
                  <a:cubicBezTo>
                    <a:pt x="3092" y="3247"/>
                    <a:pt x="3152" y="3250"/>
                    <a:pt x="3215" y="3254"/>
                  </a:cubicBezTo>
                  <a:cubicBezTo>
                    <a:pt x="3681" y="3187"/>
                    <a:pt x="4144" y="3127"/>
                    <a:pt x="4605" y="3092"/>
                  </a:cubicBezTo>
                  <a:cubicBezTo>
                    <a:pt x="4846" y="3056"/>
                    <a:pt x="5089" y="3025"/>
                    <a:pt x="5333" y="2996"/>
                  </a:cubicBezTo>
                  <a:cubicBezTo>
                    <a:pt x="5375" y="2989"/>
                    <a:pt x="5417" y="2986"/>
                    <a:pt x="5463" y="2983"/>
                  </a:cubicBezTo>
                  <a:cubicBezTo>
                    <a:pt x="5594" y="2968"/>
                    <a:pt x="5724" y="2954"/>
                    <a:pt x="5855" y="2944"/>
                  </a:cubicBezTo>
                  <a:lnTo>
                    <a:pt x="80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7"/>
            <p:cNvSpPr/>
            <p:nvPr/>
          </p:nvSpPr>
          <p:spPr>
            <a:xfrm>
              <a:off x="4258288" y="989775"/>
              <a:ext cx="203500" cy="186200"/>
            </a:xfrm>
            <a:custGeom>
              <a:avLst/>
              <a:gdLst/>
              <a:ahLst/>
              <a:cxnLst/>
              <a:rect l="l" t="t" r="r" b="b"/>
              <a:pathLst>
                <a:path w="8140" h="7448" extrusionOk="0">
                  <a:moveTo>
                    <a:pt x="3651" y="1"/>
                  </a:moveTo>
                  <a:cubicBezTo>
                    <a:pt x="3140" y="1"/>
                    <a:pt x="2619" y="146"/>
                    <a:pt x="2118" y="466"/>
                  </a:cubicBezTo>
                  <a:cubicBezTo>
                    <a:pt x="481" y="1511"/>
                    <a:pt x="1" y="3685"/>
                    <a:pt x="1046" y="5322"/>
                  </a:cubicBezTo>
                  <a:cubicBezTo>
                    <a:pt x="1811" y="6519"/>
                    <a:pt x="3506" y="7447"/>
                    <a:pt x="5000" y="7447"/>
                  </a:cubicBezTo>
                  <a:cubicBezTo>
                    <a:pt x="5546" y="7447"/>
                    <a:pt x="6064" y="7323"/>
                    <a:pt x="6501" y="7044"/>
                  </a:cubicBezTo>
                  <a:cubicBezTo>
                    <a:pt x="8139" y="6000"/>
                    <a:pt x="7684" y="3512"/>
                    <a:pt x="6639" y="1877"/>
                  </a:cubicBezTo>
                  <a:cubicBezTo>
                    <a:pt x="5915" y="742"/>
                    <a:pt x="4807" y="1"/>
                    <a:pt x="3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7"/>
            <p:cNvSpPr/>
            <p:nvPr/>
          </p:nvSpPr>
          <p:spPr>
            <a:xfrm>
              <a:off x="4665888" y="989775"/>
              <a:ext cx="203500" cy="186200"/>
            </a:xfrm>
            <a:custGeom>
              <a:avLst/>
              <a:gdLst/>
              <a:ahLst/>
              <a:cxnLst/>
              <a:rect l="l" t="t" r="r" b="b"/>
              <a:pathLst>
                <a:path w="8140" h="7448" extrusionOk="0">
                  <a:moveTo>
                    <a:pt x="4489" y="1"/>
                  </a:moveTo>
                  <a:cubicBezTo>
                    <a:pt x="3332" y="1"/>
                    <a:pt x="2225" y="742"/>
                    <a:pt x="1501" y="1877"/>
                  </a:cubicBezTo>
                  <a:cubicBezTo>
                    <a:pt x="456" y="3512"/>
                    <a:pt x="1" y="6000"/>
                    <a:pt x="1639" y="7044"/>
                  </a:cubicBezTo>
                  <a:cubicBezTo>
                    <a:pt x="2076" y="7323"/>
                    <a:pt x="2594" y="7447"/>
                    <a:pt x="3140" y="7447"/>
                  </a:cubicBezTo>
                  <a:cubicBezTo>
                    <a:pt x="4634" y="7447"/>
                    <a:pt x="6329" y="6519"/>
                    <a:pt x="7094" y="5322"/>
                  </a:cubicBezTo>
                  <a:cubicBezTo>
                    <a:pt x="8139" y="3685"/>
                    <a:pt x="7659" y="1511"/>
                    <a:pt x="6025" y="466"/>
                  </a:cubicBezTo>
                  <a:cubicBezTo>
                    <a:pt x="5523" y="146"/>
                    <a:pt x="5001" y="1"/>
                    <a:pt x="44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7"/>
            <p:cNvSpPr/>
            <p:nvPr/>
          </p:nvSpPr>
          <p:spPr>
            <a:xfrm>
              <a:off x="4301263" y="1031425"/>
              <a:ext cx="117100" cy="107150"/>
            </a:xfrm>
            <a:custGeom>
              <a:avLst/>
              <a:gdLst/>
              <a:ahLst/>
              <a:cxnLst/>
              <a:rect l="l" t="t" r="r" b="b"/>
              <a:pathLst>
                <a:path w="4684" h="4286" extrusionOk="0">
                  <a:moveTo>
                    <a:pt x="2101" y="1"/>
                  </a:moveTo>
                  <a:cubicBezTo>
                    <a:pt x="1807" y="1"/>
                    <a:pt x="1507" y="84"/>
                    <a:pt x="1218" y="268"/>
                  </a:cubicBezTo>
                  <a:cubicBezTo>
                    <a:pt x="276" y="868"/>
                    <a:pt x="0" y="2121"/>
                    <a:pt x="604" y="3060"/>
                  </a:cubicBezTo>
                  <a:cubicBezTo>
                    <a:pt x="1044" y="3750"/>
                    <a:pt x="2021" y="4286"/>
                    <a:pt x="2881" y="4286"/>
                  </a:cubicBezTo>
                  <a:cubicBezTo>
                    <a:pt x="3194" y="4286"/>
                    <a:pt x="3491" y="4215"/>
                    <a:pt x="3741" y="4055"/>
                  </a:cubicBezTo>
                  <a:cubicBezTo>
                    <a:pt x="4684" y="3451"/>
                    <a:pt x="4422" y="2022"/>
                    <a:pt x="3823" y="1080"/>
                  </a:cubicBezTo>
                  <a:cubicBezTo>
                    <a:pt x="3404" y="427"/>
                    <a:pt x="2767" y="1"/>
                    <a:pt x="2101" y="1"/>
                  </a:cubicBezTo>
                  <a:close/>
                </a:path>
              </a:pathLst>
            </a:custGeom>
            <a:solidFill>
              <a:srgbClr val="FAE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7"/>
            <p:cNvSpPr/>
            <p:nvPr/>
          </p:nvSpPr>
          <p:spPr>
            <a:xfrm>
              <a:off x="4709488" y="1031425"/>
              <a:ext cx="117100" cy="107150"/>
            </a:xfrm>
            <a:custGeom>
              <a:avLst/>
              <a:gdLst/>
              <a:ahLst/>
              <a:cxnLst/>
              <a:rect l="l" t="t" r="r" b="b"/>
              <a:pathLst>
                <a:path w="4684" h="4286" extrusionOk="0">
                  <a:moveTo>
                    <a:pt x="2582" y="1"/>
                  </a:moveTo>
                  <a:cubicBezTo>
                    <a:pt x="1917" y="1"/>
                    <a:pt x="1280" y="427"/>
                    <a:pt x="861" y="1080"/>
                  </a:cubicBezTo>
                  <a:cubicBezTo>
                    <a:pt x="262" y="2022"/>
                    <a:pt x="1" y="3451"/>
                    <a:pt x="942" y="4055"/>
                  </a:cubicBezTo>
                  <a:cubicBezTo>
                    <a:pt x="1193" y="4215"/>
                    <a:pt x="1490" y="4286"/>
                    <a:pt x="1803" y="4286"/>
                  </a:cubicBezTo>
                  <a:cubicBezTo>
                    <a:pt x="2663" y="4286"/>
                    <a:pt x="3640" y="3750"/>
                    <a:pt x="4080" y="3060"/>
                  </a:cubicBezTo>
                  <a:cubicBezTo>
                    <a:pt x="4684" y="2121"/>
                    <a:pt x="4405" y="868"/>
                    <a:pt x="3466" y="268"/>
                  </a:cubicBezTo>
                  <a:cubicBezTo>
                    <a:pt x="3177" y="84"/>
                    <a:pt x="2877" y="1"/>
                    <a:pt x="2582" y="1"/>
                  </a:cubicBezTo>
                  <a:close/>
                </a:path>
              </a:pathLst>
            </a:custGeom>
            <a:solidFill>
              <a:srgbClr val="FAE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7"/>
            <p:cNvSpPr/>
            <p:nvPr/>
          </p:nvSpPr>
          <p:spPr>
            <a:xfrm>
              <a:off x="4284513" y="999750"/>
              <a:ext cx="150975" cy="164750"/>
            </a:xfrm>
            <a:custGeom>
              <a:avLst/>
              <a:gdLst/>
              <a:ahLst/>
              <a:cxnLst/>
              <a:rect l="l" t="t" r="r" b="b"/>
              <a:pathLst>
                <a:path w="6039" h="6590" extrusionOk="0">
                  <a:moveTo>
                    <a:pt x="4058" y="1"/>
                  </a:moveTo>
                  <a:lnTo>
                    <a:pt x="4058" y="1"/>
                  </a:lnTo>
                  <a:cubicBezTo>
                    <a:pt x="4206" y="416"/>
                    <a:pt x="4182" y="240"/>
                    <a:pt x="4270" y="745"/>
                  </a:cubicBezTo>
                  <a:cubicBezTo>
                    <a:pt x="4316" y="903"/>
                    <a:pt x="4341" y="1063"/>
                    <a:pt x="4348" y="1221"/>
                  </a:cubicBezTo>
                  <a:cubicBezTo>
                    <a:pt x="4383" y="1440"/>
                    <a:pt x="4397" y="1662"/>
                    <a:pt x="4390" y="1892"/>
                  </a:cubicBezTo>
                  <a:cubicBezTo>
                    <a:pt x="4387" y="1973"/>
                    <a:pt x="4372" y="2047"/>
                    <a:pt x="4359" y="2121"/>
                  </a:cubicBezTo>
                  <a:lnTo>
                    <a:pt x="4359" y="2160"/>
                  </a:lnTo>
                  <a:cubicBezTo>
                    <a:pt x="4405" y="2220"/>
                    <a:pt x="4450" y="2280"/>
                    <a:pt x="4493" y="2347"/>
                  </a:cubicBezTo>
                  <a:cubicBezTo>
                    <a:pt x="4630" y="2563"/>
                    <a:pt x="4750" y="2806"/>
                    <a:pt x="4842" y="3056"/>
                  </a:cubicBezTo>
                  <a:cubicBezTo>
                    <a:pt x="5202" y="2784"/>
                    <a:pt x="5597" y="2534"/>
                    <a:pt x="6038" y="2312"/>
                  </a:cubicBezTo>
                  <a:cubicBezTo>
                    <a:pt x="5908" y="2019"/>
                    <a:pt x="5756" y="1740"/>
                    <a:pt x="5590" y="1478"/>
                  </a:cubicBezTo>
                  <a:cubicBezTo>
                    <a:pt x="5180" y="840"/>
                    <a:pt x="4651" y="328"/>
                    <a:pt x="4058" y="1"/>
                  </a:cubicBezTo>
                  <a:close/>
                  <a:moveTo>
                    <a:pt x="1719" y="4835"/>
                  </a:moveTo>
                  <a:cubicBezTo>
                    <a:pt x="1489" y="4877"/>
                    <a:pt x="1256" y="4913"/>
                    <a:pt x="1023" y="4937"/>
                  </a:cubicBezTo>
                  <a:cubicBezTo>
                    <a:pt x="974" y="4941"/>
                    <a:pt x="929" y="4941"/>
                    <a:pt x="886" y="4941"/>
                  </a:cubicBezTo>
                  <a:cubicBezTo>
                    <a:pt x="727" y="4941"/>
                    <a:pt x="632" y="4934"/>
                    <a:pt x="543" y="4930"/>
                  </a:cubicBezTo>
                  <a:cubicBezTo>
                    <a:pt x="459" y="4926"/>
                    <a:pt x="381" y="4920"/>
                    <a:pt x="254" y="4920"/>
                  </a:cubicBezTo>
                  <a:cubicBezTo>
                    <a:pt x="188" y="4920"/>
                    <a:pt x="106" y="4923"/>
                    <a:pt x="0" y="4926"/>
                  </a:cubicBezTo>
                  <a:cubicBezTo>
                    <a:pt x="437" y="5607"/>
                    <a:pt x="1178" y="6205"/>
                    <a:pt x="2008" y="6589"/>
                  </a:cubicBezTo>
                  <a:cubicBezTo>
                    <a:pt x="2241" y="6183"/>
                    <a:pt x="2478" y="5788"/>
                    <a:pt x="2724" y="5407"/>
                  </a:cubicBezTo>
                  <a:cubicBezTo>
                    <a:pt x="2357" y="5280"/>
                    <a:pt x="2008" y="5078"/>
                    <a:pt x="1719" y="48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7"/>
            <p:cNvSpPr/>
            <p:nvPr/>
          </p:nvSpPr>
          <p:spPr>
            <a:xfrm>
              <a:off x="4327463" y="1053750"/>
              <a:ext cx="78100" cy="81175"/>
            </a:xfrm>
            <a:custGeom>
              <a:avLst/>
              <a:gdLst/>
              <a:ahLst/>
              <a:cxnLst/>
              <a:rect l="l" t="t" r="r" b="b"/>
              <a:pathLst>
                <a:path w="3124" h="3247" extrusionOk="0">
                  <a:moveTo>
                    <a:pt x="2641" y="0"/>
                  </a:moveTo>
                  <a:cubicBezTo>
                    <a:pt x="2658" y="462"/>
                    <a:pt x="2556" y="932"/>
                    <a:pt x="2263" y="1377"/>
                  </a:cubicBezTo>
                  <a:cubicBezTo>
                    <a:pt x="1758" y="2156"/>
                    <a:pt x="908" y="2499"/>
                    <a:pt x="1" y="2675"/>
                  </a:cubicBezTo>
                  <a:cubicBezTo>
                    <a:pt x="290" y="2918"/>
                    <a:pt x="639" y="3120"/>
                    <a:pt x="1006" y="3247"/>
                  </a:cubicBezTo>
                  <a:cubicBezTo>
                    <a:pt x="1592" y="2361"/>
                    <a:pt x="2252" y="1556"/>
                    <a:pt x="3124" y="896"/>
                  </a:cubicBezTo>
                  <a:cubicBezTo>
                    <a:pt x="3032" y="646"/>
                    <a:pt x="2912" y="403"/>
                    <a:pt x="2775" y="187"/>
                  </a:cubicBezTo>
                  <a:cubicBezTo>
                    <a:pt x="2732" y="120"/>
                    <a:pt x="2687" y="60"/>
                    <a:pt x="2641" y="0"/>
                  </a:cubicBezTo>
                  <a:close/>
                </a:path>
              </a:pathLst>
            </a:custGeom>
            <a:solidFill>
              <a:srgbClr val="E8C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7"/>
            <p:cNvSpPr/>
            <p:nvPr/>
          </p:nvSpPr>
          <p:spPr>
            <a:xfrm>
              <a:off x="4703563" y="1036350"/>
              <a:ext cx="125" cy="12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5" y="1"/>
                  </a:moveTo>
                  <a:cubicBezTo>
                    <a:pt x="1" y="1"/>
                    <a:pt x="1" y="4"/>
                    <a:pt x="1" y="4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rgbClr val="EDE9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7"/>
            <p:cNvSpPr/>
            <p:nvPr/>
          </p:nvSpPr>
          <p:spPr>
            <a:xfrm>
              <a:off x="4695013" y="989950"/>
              <a:ext cx="144725" cy="170225"/>
            </a:xfrm>
            <a:custGeom>
              <a:avLst/>
              <a:gdLst/>
              <a:ahLst/>
              <a:cxnLst/>
              <a:rect l="l" t="t" r="r" b="b"/>
              <a:pathLst>
                <a:path w="5789" h="6809" extrusionOk="0">
                  <a:moveTo>
                    <a:pt x="3184" y="0"/>
                  </a:moveTo>
                  <a:lnTo>
                    <a:pt x="3184" y="0"/>
                  </a:lnTo>
                  <a:cubicBezTo>
                    <a:pt x="2083" y="57"/>
                    <a:pt x="1041" y="777"/>
                    <a:pt x="347" y="1857"/>
                  </a:cubicBezTo>
                  <a:cubicBezTo>
                    <a:pt x="343" y="1857"/>
                    <a:pt x="343" y="1860"/>
                    <a:pt x="343" y="1860"/>
                  </a:cubicBezTo>
                  <a:cubicBezTo>
                    <a:pt x="343" y="1860"/>
                    <a:pt x="343" y="1864"/>
                    <a:pt x="339" y="1864"/>
                  </a:cubicBezTo>
                  <a:cubicBezTo>
                    <a:pt x="339" y="1867"/>
                    <a:pt x="339" y="1867"/>
                    <a:pt x="336" y="1870"/>
                  </a:cubicBezTo>
                  <a:cubicBezTo>
                    <a:pt x="215" y="2058"/>
                    <a:pt x="103" y="2259"/>
                    <a:pt x="0" y="2468"/>
                  </a:cubicBezTo>
                  <a:cubicBezTo>
                    <a:pt x="442" y="2672"/>
                    <a:pt x="841" y="2908"/>
                    <a:pt x="1207" y="3170"/>
                  </a:cubicBezTo>
                  <a:cubicBezTo>
                    <a:pt x="1274" y="3018"/>
                    <a:pt x="1355" y="2873"/>
                    <a:pt x="1440" y="2739"/>
                  </a:cubicBezTo>
                  <a:cubicBezTo>
                    <a:pt x="1578" y="2523"/>
                    <a:pt x="1737" y="2336"/>
                    <a:pt x="1917" y="2178"/>
                  </a:cubicBezTo>
                  <a:cubicBezTo>
                    <a:pt x="1991" y="1854"/>
                    <a:pt x="2114" y="1328"/>
                    <a:pt x="2185" y="1091"/>
                  </a:cubicBezTo>
                  <a:cubicBezTo>
                    <a:pt x="2450" y="675"/>
                    <a:pt x="2792" y="308"/>
                    <a:pt x="3184" y="0"/>
                  </a:cubicBezTo>
                  <a:close/>
                  <a:moveTo>
                    <a:pt x="4084" y="5329"/>
                  </a:moveTo>
                  <a:cubicBezTo>
                    <a:pt x="3914" y="5460"/>
                    <a:pt x="3727" y="5573"/>
                    <a:pt x="3530" y="5668"/>
                  </a:cubicBezTo>
                  <a:cubicBezTo>
                    <a:pt x="3780" y="6035"/>
                    <a:pt x="4017" y="6416"/>
                    <a:pt x="4256" y="6808"/>
                  </a:cubicBezTo>
                  <a:cubicBezTo>
                    <a:pt x="4867" y="6473"/>
                    <a:pt x="5411" y="6025"/>
                    <a:pt x="5788" y="5517"/>
                  </a:cubicBezTo>
                  <a:lnTo>
                    <a:pt x="5788" y="5517"/>
                  </a:lnTo>
                  <a:cubicBezTo>
                    <a:pt x="5556" y="5597"/>
                    <a:pt x="5414" y="5717"/>
                    <a:pt x="5230" y="5717"/>
                  </a:cubicBezTo>
                  <a:cubicBezTo>
                    <a:pt x="5157" y="5717"/>
                    <a:pt x="5075" y="5696"/>
                    <a:pt x="4976" y="5644"/>
                  </a:cubicBezTo>
                  <a:cubicBezTo>
                    <a:pt x="4391" y="5478"/>
                    <a:pt x="4264" y="5442"/>
                    <a:pt x="4084" y="5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7"/>
            <p:cNvSpPr/>
            <p:nvPr/>
          </p:nvSpPr>
          <p:spPr>
            <a:xfrm>
              <a:off x="4725188" y="1044375"/>
              <a:ext cx="71925" cy="87300"/>
            </a:xfrm>
            <a:custGeom>
              <a:avLst/>
              <a:gdLst/>
              <a:ahLst/>
              <a:cxnLst/>
              <a:rect l="l" t="t" r="r" b="b"/>
              <a:pathLst>
                <a:path w="2877" h="3492" extrusionOk="0">
                  <a:moveTo>
                    <a:pt x="652" y="247"/>
                  </a:moveTo>
                  <a:cubicBezTo>
                    <a:pt x="649" y="264"/>
                    <a:pt x="646" y="273"/>
                    <a:pt x="646" y="273"/>
                  </a:cubicBezTo>
                  <a:cubicBezTo>
                    <a:pt x="646" y="273"/>
                    <a:pt x="648" y="264"/>
                    <a:pt x="652" y="247"/>
                  </a:cubicBezTo>
                  <a:close/>
                  <a:moveTo>
                    <a:pt x="710" y="1"/>
                  </a:moveTo>
                  <a:cubicBezTo>
                    <a:pt x="530" y="159"/>
                    <a:pt x="371" y="346"/>
                    <a:pt x="233" y="562"/>
                  </a:cubicBezTo>
                  <a:cubicBezTo>
                    <a:pt x="148" y="696"/>
                    <a:pt x="67" y="841"/>
                    <a:pt x="0" y="993"/>
                  </a:cubicBezTo>
                  <a:cubicBezTo>
                    <a:pt x="940" y="1670"/>
                    <a:pt x="1666" y="2527"/>
                    <a:pt x="2323" y="3491"/>
                  </a:cubicBezTo>
                  <a:cubicBezTo>
                    <a:pt x="2520" y="3396"/>
                    <a:pt x="2707" y="3283"/>
                    <a:pt x="2877" y="3152"/>
                  </a:cubicBezTo>
                  <a:cubicBezTo>
                    <a:pt x="2782" y="3096"/>
                    <a:pt x="2679" y="3018"/>
                    <a:pt x="2492" y="2895"/>
                  </a:cubicBezTo>
                  <a:cubicBezTo>
                    <a:pt x="2121" y="2693"/>
                    <a:pt x="1797" y="2415"/>
                    <a:pt x="1543" y="2055"/>
                  </a:cubicBezTo>
                  <a:cubicBezTo>
                    <a:pt x="1236" y="1625"/>
                    <a:pt x="771" y="852"/>
                    <a:pt x="653" y="241"/>
                  </a:cubicBezTo>
                  <a:lnTo>
                    <a:pt x="653" y="241"/>
                  </a:lnTo>
                  <a:cubicBezTo>
                    <a:pt x="663" y="197"/>
                    <a:pt x="683" y="110"/>
                    <a:pt x="710" y="1"/>
                  </a:cubicBezTo>
                  <a:close/>
                </a:path>
              </a:pathLst>
            </a:custGeom>
            <a:solidFill>
              <a:srgbClr val="E8C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7"/>
            <p:cNvSpPr/>
            <p:nvPr/>
          </p:nvSpPr>
          <p:spPr>
            <a:xfrm>
              <a:off x="4230163" y="1029925"/>
              <a:ext cx="673000" cy="623675"/>
            </a:xfrm>
            <a:custGeom>
              <a:avLst/>
              <a:gdLst/>
              <a:ahLst/>
              <a:cxnLst/>
              <a:rect l="l" t="t" r="r" b="b"/>
              <a:pathLst>
                <a:path w="26920" h="24947" extrusionOk="0">
                  <a:moveTo>
                    <a:pt x="13993" y="0"/>
                  </a:moveTo>
                  <a:cubicBezTo>
                    <a:pt x="5787" y="0"/>
                    <a:pt x="5089" y="4217"/>
                    <a:pt x="2463" y="8381"/>
                  </a:cubicBezTo>
                  <a:cubicBezTo>
                    <a:pt x="922" y="10827"/>
                    <a:pt x="0" y="15087"/>
                    <a:pt x="448" y="17183"/>
                  </a:cubicBezTo>
                  <a:cubicBezTo>
                    <a:pt x="2012" y="24516"/>
                    <a:pt x="8388" y="24947"/>
                    <a:pt x="13993" y="24947"/>
                  </a:cubicBezTo>
                  <a:cubicBezTo>
                    <a:pt x="19593" y="24947"/>
                    <a:pt x="25868" y="24262"/>
                    <a:pt x="26800" y="16022"/>
                  </a:cubicBezTo>
                  <a:cubicBezTo>
                    <a:pt x="26919" y="14938"/>
                    <a:pt x="26175" y="10601"/>
                    <a:pt x="24594" y="8127"/>
                  </a:cubicBezTo>
                  <a:cubicBezTo>
                    <a:pt x="21958" y="4002"/>
                    <a:pt x="20878" y="0"/>
                    <a:pt x="13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1034;p67"/>
            <p:cNvSpPr/>
            <p:nvPr/>
          </p:nvSpPr>
          <p:spPr>
            <a:xfrm>
              <a:off x="4238538" y="1029925"/>
              <a:ext cx="661875" cy="623675"/>
            </a:xfrm>
            <a:custGeom>
              <a:avLst/>
              <a:gdLst/>
              <a:ahLst/>
              <a:cxnLst/>
              <a:rect l="l" t="t" r="r" b="b"/>
              <a:pathLst>
                <a:path w="26475" h="24947" extrusionOk="0">
                  <a:moveTo>
                    <a:pt x="13658" y="0"/>
                  </a:moveTo>
                  <a:cubicBezTo>
                    <a:pt x="13083" y="0"/>
                    <a:pt x="12546" y="22"/>
                    <a:pt x="12045" y="60"/>
                  </a:cubicBezTo>
                  <a:lnTo>
                    <a:pt x="14257" y="11"/>
                  </a:lnTo>
                  <a:cubicBezTo>
                    <a:pt x="14064" y="4"/>
                    <a:pt x="13863" y="0"/>
                    <a:pt x="13658" y="0"/>
                  </a:cubicBezTo>
                  <a:close/>
                  <a:moveTo>
                    <a:pt x="11064" y="170"/>
                  </a:moveTo>
                  <a:lnTo>
                    <a:pt x="11064" y="170"/>
                  </a:lnTo>
                  <a:cubicBezTo>
                    <a:pt x="10482" y="250"/>
                    <a:pt x="9952" y="360"/>
                    <a:pt x="9465" y="498"/>
                  </a:cubicBezTo>
                  <a:cubicBezTo>
                    <a:pt x="10104" y="339"/>
                    <a:pt x="10767" y="219"/>
                    <a:pt x="11064" y="170"/>
                  </a:cubicBezTo>
                  <a:close/>
                  <a:moveTo>
                    <a:pt x="14731" y="35"/>
                  </a:moveTo>
                  <a:cubicBezTo>
                    <a:pt x="14723" y="159"/>
                    <a:pt x="14695" y="597"/>
                    <a:pt x="14646" y="1200"/>
                  </a:cubicBezTo>
                  <a:cubicBezTo>
                    <a:pt x="14889" y="1214"/>
                    <a:pt x="15129" y="1239"/>
                    <a:pt x="15370" y="1278"/>
                  </a:cubicBezTo>
                  <a:cubicBezTo>
                    <a:pt x="15422" y="621"/>
                    <a:pt x="15475" y="152"/>
                    <a:pt x="15479" y="106"/>
                  </a:cubicBezTo>
                  <a:cubicBezTo>
                    <a:pt x="15239" y="78"/>
                    <a:pt x="14988" y="53"/>
                    <a:pt x="14731" y="35"/>
                  </a:cubicBezTo>
                  <a:close/>
                  <a:moveTo>
                    <a:pt x="12016" y="64"/>
                  </a:moveTo>
                  <a:cubicBezTo>
                    <a:pt x="11741" y="85"/>
                    <a:pt x="11477" y="113"/>
                    <a:pt x="11223" y="149"/>
                  </a:cubicBezTo>
                  <a:cubicBezTo>
                    <a:pt x="11226" y="201"/>
                    <a:pt x="11272" y="703"/>
                    <a:pt x="11314" y="1394"/>
                  </a:cubicBezTo>
                  <a:cubicBezTo>
                    <a:pt x="11558" y="1348"/>
                    <a:pt x="11805" y="1313"/>
                    <a:pt x="12055" y="1284"/>
                  </a:cubicBezTo>
                  <a:cubicBezTo>
                    <a:pt x="12027" y="579"/>
                    <a:pt x="12016" y="95"/>
                    <a:pt x="12016" y="64"/>
                  </a:cubicBezTo>
                  <a:close/>
                  <a:moveTo>
                    <a:pt x="18104" y="797"/>
                  </a:moveTo>
                  <a:cubicBezTo>
                    <a:pt x="18065" y="911"/>
                    <a:pt x="17886" y="1436"/>
                    <a:pt x="17632" y="2114"/>
                  </a:cubicBezTo>
                  <a:cubicBezTo>
                    <a:pt x="18881" y="2876"/>
                    <a:pt x="19876" y="4037"/>
                    <a:pt x="20681" y="5265"/>
                  </a:cubicBezTo>
                  <a:cubicBezTo>
                    <a:pt x="23162" y="9049"/>
                    <a:pt x="25134" y="14554"/>
                    <a:pt x="22297" y="18714"/>
                  </a:cubicBezTo>
                  <a:cubicBezTo>
                    <a:pt x="20740" y="20994"/>
                    <a:pt x="17953" y="21965"/>
                    <a:pt x="15179" y="22162"/>
                  </a:cubicBezTo>
                  <a:cubicBezTo>
                    <a:pt x="15055" y="22204"/>
                    <a:pt x="14921" y="22237"/>
                    <a:pt x="14769" y="22243"/>
                  </a:cubicBezTo>
                  <a:cubicBezTo>
                    <a:pt x="14350" y="22265"/>
                    <a:pt x="13940" y="22276"/>
                    <a:pt x="13531" y="22276"/>
                  </a:cubicBezTo>
                  <a:cubicBezTo>
                    <a:pt x="13379" y="22346"/>
                    <a:pt x="13199" y="22385"/>
                    <a:pt x="12995" y="22385"/>
                  </a:cubicBezTo>
                  <a:lnTo>
                    <a:pt x="12927" y="22385"/>
                  </a:lnTo>
                  <a:cubicBezTo>
                    <a:pt x="12578" y="22370"/>
                    <a:pt x="12243" y="22325"/>
                    <a:pt x="11915" y="22258"/>
                  </a:cubicBezTo>
                  <a:cubicBezTo>
                    <a:pt x="11865" y="22261"/>
                    <a:pt x="11816" y="22261"/>
                    <a:pt x="11767" y="22261"/>
                  </a:cubicBezTo>
                  <a:cubicBezTo>
                    <a:pt x="11516" y="22261"/>
                    <a:pt x="11280" y="22233"/>
                    <a:pt x="11050" y="22176"/>
                  </a:cubicBezTo>
                  <a:cubicBezTo>
                    <a:pt x="10566" y="22173"/>
                    <a:pt x="10076" y="22131"/>
                    <a:pt x="9581" y="22032"/>
                  </a:cubicBezTo>
                  <a:cubicBezTo>
                    <a:pt x="8223" y="21763"/>
                    <a:pt x="6875" y="21224"/>
                    <a:pt x="5672" y="20549"/>
                  </a:cubicBezTo>
                  <a:cubicBezTo>
                    <a:pt x="3427" y="19297"/>
                    <a:pt x="1613" y="17261"/>
                    <a:pt x="2079" y="14783"/>
                  </a:cubicBezTo>
                  <a:cubicBezTo>
                    <a:pt x="1959" y="14021"/>
                    <a:pt x="2037" y="13174"/>
                    <a:pt x="2188" y="12383"/>
                  </a:cubicBezTo>
                  <a:cubicBezTo>
                    <a:pt x="2213" y="12189"/>
                    <a:pt x="2245" y="11995"/>
                    <a:pt x="2287" y="11805"/>
                  </a:cubicBezTo>
                  <a:cubicBezTo>
                    <a:pt x="2309" y="11413"/>
                    <a:pt x="2400" y="11024"/>
                    <a:pt x="2552" y="10658"/>
                  </a:cubicBezTo>
                  <a:cubicBezTo>
                    <a:pt x="2810" y="8643"/>
                    <a:pt x="3893" y="6853"/>
                    <a:pt x="5139" y="5241"/>
                  </a:cubicBezTo>
                  <a:cubicBezTo>
                    <a:pt x="6141" y="3949"/>
                    <a:pt x="7341" y="2897"/>
                    <a:pt x="8767" y="2203"/>
                  </a:cubicBezTo>
                  <a:cubicBezTo>
                    <a:pt x="8523" y="1542"/>
                    <a:pt x="8353" y="1027"/>
                    <a:pt x="8315" y="903"/>
                  </a:cubicBezTo>
                  <a:cubicBezTo>
                    <a:pt x="7694" y="1168"/>
                    <a:pt x="7154" y="1489"/>
                    <a:pt x="6681" y="1849"/>
                  </a:cubicBezTo>
                  <a:cubicBezTo>
                    <a:pt x="5809" y="2509"/>
                    <a:pt x="5149" y="3314"/>
                    <a:pt x="4563" y="4200"/>
                  </a:cubicBezTo>
                  <a:cubicBezTo>
                    <a:pt x="3724" y="5480"/>
                    <a:pt x="3043" y="6935"/>
                    <a:pt x="2128" y="8381"/>
                  </a:cubicBezTo>
                  <a:cubicBezTo>
                    <a:pt x="851" y="10410"/>
                    <a:pt x="1" y="13686"/>
                    <a:pt x="1" y="15937"/>
                  </a:cubicBezTo>
                  <a:cubicBezTo>
                    <a:pt x="1" y="16403"/>
                    <a:pt x="36" y="16823"/>
                    <a:pt x="113" y="17183"/>
                  </a:cubicBezTo>
                  <a:cubicBezTo>
                    <a:pt x="1677" y="24516"/>
                    <a:pt x="8053" y="24947"/>
                    <a:pt x="13658" y="24947"/>
                  </a:cubicBezTo>
                  <a:cubicBezTo>
                    <a:pt x="19258" y="24947"/>
                    <a:pt x="25533" y="24262"/>
                    <a:pt x="26465" y="16022"/>
                  </a:cubicBezTo>
                  <a:cubicBezTo>
                    <a:pt x="26471" y="15944"/>
                    <a:pt x="26475" y="15852"/>
                    <a:pt x="26475" y="15746"/>
                  </a:cubicBezTo>
                  <a:cubicBezTo>
                    <a:pt x="26475" y="14339"/>
                    <a:pt x="25727" y="10428"/>
                    <a:pt x="24259" y="8127"/>
                  </a:cubicBezTo>
                  <a:cubicBezTo>
                    <a:pt x="23352" y="6705"/>
                    <a:pt x="22629" y="5301"/>
                    <a:pt x="21789" y="4069"/>
                  </a:cubicBezTo>
                  <a:cubicBezTo>
                    <a:pt x="21132" y="3105"/>
                    <a:pt x="20406" y="2248"/>
                    <a:pt x="19466" y="1571"/>
                  </a:cubicBezTo>
                  <a:cubicBezTo>
                    <a:pt x="19100" y="1309"/>
                    <a:pt x="18701" y="1073"/>
                    <a:pt x="18259" y="869"/>
                  </a:cubicBezTo>
                  <a:cubicBezTo>
                    <a:pt x="18210" y="843"/>
                    <a:pt x="18157" y="822"/>
                    <a:pt x="18104" y="7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7"/>
            <p:cNvSpPr/>
            <p:nvPr/>
          </p:nvSpPr>
          <p:spPr>
            <a:xfrm>
              <a:off x="4538938" y="1029925"/>
              <a:ext cx="67875" cy="179825"/>
            </a:xfrm>
            <a:custGeom>
              <a:avLst/>
              <a:gdLst/>
              <a:ahLst/>
              <a:cxnLst/>
              <a:rect l="l" t="t" r="r" b="b"/>
              <a:pathLst>
                <a:path w="2715" h="7193" extrusionOk="0">
                  <a:moveTo>
                    <a:pt x="2715" y="0"/>
                  </a:moveTo>
                  <a:lnTo>
                    <a:pt x="0" y="64"/>
                  </a:lnTo>
                  <a:cubicBezTo>
                    <a:pt x="0" y="64"/>
                    <a:pt x="113" y="7192"/>
                    <a:pt x="1214" y="7192"/>
                  </a:cubicBezTo>
                  <a:cubicBezTo>
                    <a:pt x="1216" y="7192"/>
                    <a:pt x="1219" y="7192"/>
                    <a:pt x="1222" y="7192"/>
                  </a:cubicBezTo>
                  <a:cubicBezTo>
                    <a:pt x="2330" y="7153"/>
                    <a:pt x="2715" y="1"/>
                    <a:pt x="27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7"/>
            <p:cNvSpPr/>
            <p:nvPr/>
          </p:nvSpPr>
          <p:spPr>
            <a:xfrm>
              <a:off x="4446138" y="1033450"/>
              <a:ext cx="86225" cy="146375"/>
            </a:xfrm>
            <a:custGeom>
              <a:avLst/>
              <a:gdLst/>
              <a:ahLst/>
              <a:cxnLst/>
              <a:rect l="l" t="t" r="r" b="b"/>
              <a:pathLst>
                <a:path w="3449" h="5855" extrusionOk="0">
                  <a:moveTo>
                    <a:pt x="2919" y="0"/>
                  </a:moveTo>
                  <a:cubicBezTo>
                    <a:pt x="2919" y="0"/>
                    <a:pt x="826" y="335"/>
                    <a:pt x="0" y="734"/>
                  </a:cubicBezTo>
                  <a:cubicBezTo>
                    <a:pt x="0" y="734"/>
                    <a:pt x="1647" y="5854"/>
                    <a:pt x="2530" y="5854"/>
                  </a:cubicBezTo>
                  <a:cubicBezTo>
                    <a:pt x="2548" y="5854"/>
                    <a:pt x="2566" y="5852"/>
                    <a:pt x="2583" y="5847"/>
                  </a:cubicBezTo>
                  <a:cubicBezTo>
                    <a:pt x="3448" y="5632"/>
                    <a:pt x="2919" y="0"/>
                    <a:pt x="2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7"/>
            <p:cNvSpPr/>
            <p:nvPr/>
          </p:nvSpPr>
          <p:spPr>
            <a:xfrm>
              <a:off x="4609688" y="1032475"/>
              <a:ext cx="81650" cy="147475"/>
            </a:xfrm>
            <a:custGeom>
              <a:avLst/>
              <a:gdLst/>
              <a:ahLst/>
              <a:cxnLst/>
              <a:rect l="l" t="t" r="r" b="b"/>
              <a:pathLst>
                <a:path w="3266" h="5899" extrusionOk="0">
                  <a:moveTo>
                    <a:pt x="633" y="0"/>
                  </a:moveTo>
                  <a:cubicBezTo>
                    <a:pt x="633" y="0"/>
                    <a:pt x="1" y="5707"/>
                    <a:pt x="714" y="5894"/>
                  </a:cubicBezTo>
                  <a:cubicBezTo>
                    <a:pt x="726" y="5897"/>
                    <a:pt x="739" y="5899"/>
                    <a:pt x="752" y="5899"/>
                  </a:cubicBezTo>
                  <a:cubicBezTo>
                    <a:pt x="1489" y="5899"/>
                    <a:pt x="3265" y="674"/>
                    <a:pt x="3265" y="674"/>
                  </a:cubicBezTo>
                  <a:cubicBezTo>
                    <a:pt x="2154" y="89"/>
                    <a:pt x="633" y="0"/>
                    <a:pt x="6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7"/>
            <p:cNvSpPr/>
            <p:nvPr/>
          </p:nvSpPr>
          <p:spPr>
            <a:xfrm>
              <a:off x="4253363" y="1483125"/>
              <a:ext cx="122825" cy="73075"/>
            </a:xfrm>
            <a:custGeom>
              <a:avLst/>
              <a:gdLst/>
              <a:ahLst/>
              <a:cxnLst/>
              <a:rect l="l" t="t" r="r" b="b"/>
              <a:pathLst>
                <a:path w="4913" h="2923" extrusionOk="0">
                  <a:moveTo>
                    <a:pt x="4006" y="0"/>
                  </a:moveTo>
                  <a:cubicBezTo>
                    <a:pt x="2805" y="0"/>
                    <a:pt x="0" y="727"/>
                    <a:pt x="0" y="727"/>
                  </a:cubicBezTo>
                  <a:cubicBezTo>
                    <a:pt x="294" y="1631"/>
                    <a:pt x="1165" y="2923"/>
                    <a:pt x="1165" y="2923"/>
                  </a:cubicBezTo>
                  <a:cubicBezTo>
                    <a:pt x="1165" y="2923"/>
                    <a:pt x="4913" y="555"/>
                    <a:pt x="4511" y="110"/>
                  </a:cubicBezTo>
                  <a:cubicBezTo>
                    <a:pt x="4441" y="32"/>
                    <a:pt x="4259" y="0"/>
                    <a:pt x="4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7"/>
            <p:cNvSpPr/>
            <p:nvPr/>
          </p:nvSpPr>
          <p:spPr>
            <a:xfrm>
              <a:off x="4236263" y="1421275"/>
              <a:ext cx="109750" cy="62850"/>
            </a:xfrm>
            <a:custGeom>
              <a:avLst/>
              <a:gdLst/>
              <a:ahLst/>
              <a:cxnLst/>
              <a:rect l="l" t="t" r="r" b="b"/>
              <a:pathLst>
                <a:path w="4390" h="2514" extrusionOk="0">
                  <a:moveTo>
                    <a:pt x="990" y="1"/>
                  </a:moveTo>
                  <a:cubicBezTo>
                    <a:pt x="467" y="1"/>
                    <a:pt x="95" y="15"/>
                    <a:pt x="95" y="15"/>
                  </a:cubicBezTo>
                  <a:cubicBezTo>
                    <a:pt x="95" y="15"/>
                    <a:pt x="0" y="1508"/>
                    <a:pt x="455" y="2514"/>
                  </a:cubicBezTo>
                  <a:cubicBezTo>
                    <a:pt x="455" y="2514"/>
                    <a:pt x="4390" y="1289"/>
                    <a:pt x="4256" y="573"/>
                  </a:cubicBezTo>
                  <a:cubicBezTo>
                    <a:pt x="4162" y="76"/>
                    <a:pt x="2184" y="1"/>
                    <a:pt x="9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7"/>
            <p:cNvSpPr/>
            <p:nvPr/>
          </p:nvSpPr>
          <p:spPr>
            <a:xfrm>
              <a:off x="4239588" y="1350875"/>
              <a:ext cx="86400" cy="53750"/>
            </a:xfrm>
            <a:custGeom>
              <a:avLst/>
              <a:gdLst/>
              <a:ahLst/>
              <a:cxnLst/>
              <a:rect l="l" t="t" r="r" b="b"/>
              <a:pathLst>
                <a:path w="3456" h="2150" extrusionOk="0">
                  <a:moveTo>
                    <a:pt x="350" y="1"/>
                  </a:moveTo>
                  <a:lnTo>
                    <a:pt x="1" y="2149"/>
                  </a:lnTo>
                  <a:cubicBezTo>
                    <a:pt x="1" y="2149"/>
                    <a:pt x="3364" y="1779"/>
                    <a:pt x="3410" y="1225"/>
                  </a:cubicBezTo>
                  <a:cubicBezTo>
                    <a:pt x="3456" y="667"/>
                    <a:pt x="350" y="1"/>
                    <a:pt x="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7"/>
            <p:cNvSpPr/>
            <p:nvPr/>
          </p:nvSpPr>
          <p:spPr>
            <a:xfrm>
              <a:off x="4762688" y="1482275"/>
              <a:ext cx="122825" cy="73125"/>
            </a:xfrm>
            <a:custGeom>
              <a:avLst/>
              <a:gdLst/>
              <a:ahLst/>
              <a:cxnLst/>
              <a:rect l="l" t="t" r="r" b="b"/>
              <a:pathLst>
                <a:path w="4913" h="2925" extrusionOk="0">
                  <a:moveTo>
                    <a:pt x="902" y="0"/>
                  </a:moveTo>
                  <a:cubicBezTo>
                    <a:pt x="652" y="0"/>
                    <a:pt x="472" y="32"/>
                    <a:pt x="403" y="108"/>
                  </a:cubicBezTo>
                  <a:cubicBezTo>
                    <a:pt x="0" y="557"/>
                    <a:pt x="3748" y="2925"/>
                    <a:pt x="3748" y="2925"/>
                  </a:cubicBezTo>
                  <a:cubicBezTo>
                    <a:pt x="3748" y="2925"/>
                    <a:pt x="4620" y="1633"/>
                    <a:pt x="4913" y="730"/>
                  </a:cubicBezTo>
                  <a:cubicBezTo>
                    <a:pt x="4913" y="730"/>
                    <a:pt x="2100" y="0"/>
                    <a:pt x="9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7"/>
            <p:cNvSpPr/>
            <p:nvPr/>
          </p:nvSpPr>
          <p:spPr>
            <a:xfrm>
              <a:off x="4792863" y="1420475"/>
              <a:ext cx="109750" cy="62850"/>
            </a:xfrm>
            <a:custGeom>
              <a:avLst/>
              <a:gdLst/>
              <a:ahLst/>
              <a:cxnLst/>
              <a:rect l="l" t="t" r="r" b="b"/>
              <a:pathLst>
                <a:path w="4390" h="2514" extrusionOk="0">
                  <a:moveTo>
                    <a:pt x="3387" y="0"/>
                  </a:moveTo>
                  <a:cubicBezTo>
                    <a:pt x="2191" y="0"/>
                    <a:pt x="227" y="76"/>
                    <a:pt x="134" y="572"/>
                  </a:cubicBezTo>
                  <a:cubicBezTo>
                    <a:pt x="0" y="1285"/>
                    <a:pt x="3935" y="2514"/>
                    <a:pt x="3935" y="2514"/>
                  </a:cubicBezTo>
                  <a:cubicBezTo>
                    <a:pt x="4390" y="1504"/>
                    <a:pt x="4295" y="15"/>
                    <a:pt x="4295" y="15"/>
                  </a:cubicBezTo>
                  <a:cubicBezTo>
                    <a:pt x="4295" y="15"/>
                    <a:pt x="3916" y="0"/>
                    <a:pt x="3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7"/>
            <p:cNvSpPr/>
            <p:nvPr/>
          </p:nvSpPr>
          <p:spPr>
            <a:xfrm>
              <a:off x="4812888" y="1350000"/>
              <a:ext cx="86400" cy="53850"/>
            </a:xfrm>
            <a:custGeom>
              <a:avLst/>
              <a:gdLst/>
              <a:ahLst/>
              <a:cxnLst/>
              <a:rect l="l" t="t" r="r" b="b"/>
              <a:pathLst>
                <a:path w="3456" h="2154" extrusionOk="0">
                  <a:moveTo>
                    <a:pt x="3106" y="0"/>
                  </a:moveTo>
                  <a:cubicBezTo>
                    <a:pt x="3106" y="0"/>
                    <a:pt x="0" y="668"/>
                    <a:pt x="46" y="1225"/>
                  </a:cubicBezTo>
                  <a:cubicBezTo>
                    <a:pt x="92" y="1782"/>
                    <a:pt x="3455" y="2153"/>
                    <a:pt x="3455" y="2153"/>
                  </a:cubicBezTo>
                  <a:lnTo>
                    <a:pt x="31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7"/>
            <p:cNvSpPr/>
            <p:nvPr/>
          </p:nvSpPr>
          <p:spPr>
            <a:xfrm>
              <a:off x="4389663" y="1325925"/>
              <a:ext cx="52775" cy="52750"/>
            </a:xfrm>
            <a:custGeom>
              <a:avLst/>
              <a:gdLst/>
              <a:ahLst/>
              <a:cxnLst/>
              <a:rect l="l" t="t" r="r" b="b"/>
              <a:pathLst>
                <a:path w="2111" h="2110" extrusionOk="0">
                  <a:moveTo>
                    <a:pt x="1056" y="0"/>
                  </a:moveTo>
                  <a:cubicBezTo>
                    <a:pt x="474" y="0"/>
                    <a:pt x="0" y="473"/>
                    <a:pt x="0" y="1055"/>
                  </a:cubicBezTo>
                  <a:cubicBezTo>
                    <a:pt x="0" y="1637"/>
                    <a:pt x="474" y="2110"/>
                    <a:pt x="1056" y="2110"/>
                  </a:cubicBezTo>
                  <a:cubicBezTo>
                    <a:pt x="1638" y="2110"/>
                    <a:pt x="2111" y="1637"/>
                    <a:pt x="2111" y="1055"/>
                  </a:cubicBezTo>
                  <a:cubicBezTo>
                    <a:pt x="2111" y="473"/>
                    <a:pt x="1638" y="0"/>
                    <a:pt x="10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7"/>
            <p:cNvSpPr/>
            <p:nvPr/>
          </p:nvSpPr>
          <p:spPr>
            <a:xfrm>
              <a:off x="4686538" y="1325925"/>
              <a:ext cx="52800" cy="52750"/>
            </a:xfrm>
            <a:custGeom>
              <a:avLst/>
              <a:gdLst/>
              <a:ahLst/>
              <a:cxnLst/>
              <a:rect l="l" t="t" r="r" b="b"/>
              <a:pathLst>
                <a:path w="2112" h="2110" extrusionOk="0">
                  <a:moveTo>
                    <a:pt x="1056" y="0"/>
                  </a:moveTo>
                  <a:cubicBezTo>
                    <a:pt x="474" y="0"/>
                    <a:pt x="1" y="473"/>
                    <a:pt x="1" y="1055"/>
                  </a:cubicBezTo>
                  <a:cubicBezTo>
                    <a:pt x="1" y="1637"/>
                    <a:pt x="474" y="2110"/>
                    <a:pt x="1056" y="2110"/>
                  </a:cubicBezTo>
                  <a:cubicBezTo>
                    <a:pt x="1639" y="2110"/>
                    <a:pt x="2111" y="1637"/>
                    <a:pt x="2111" y="1055"/>
                  </a:cubicBezTo>
                  <a:cubicBezTo>
                    <a:pt x="2111" y="473"/>
                    <a:pt x="1639" y="0"/>
                    <a:pt x="10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7"/>
            <p:cNvSpPr/>
            <p:nvPr/>
          </p:nvSpPr>
          <p:spPr>
            <a:xfrm>
              <a:off x="4537338" y="1325850"/>
              <a:ext cx="64275" cy="41600"/>
            </a:xfrm>
            <a:custGeom>
              <a:avLst/>
              <a:gdLst/>
              <a:ahLst/>
              <a:cxnLst/>
              <a:rect l="l" t="t" r="r" b="b"/>
              <a:pathLst>
                <a:path w="2571" h="1664" extrusionOk="0">
                  <a:moveTo>
                    <a:pt x="1286" y="1"/>
                  </a:moveTo>
                  <a:cubicBezTo>
                    <a:pt x="643" y="1"/>
                    <a:pt x="1" y="133"/>
                    <a:pt x="1" y="398"/>
                  </a:cubicBezTo>
                  <a:cubicBezTo>
                    <a:pt x="1" y="398"/>
                    <a:pt x="528" y="1664"/>
                    <a:pt x="1289" y="1664"/>
                  </a:cubicBezTo>
                  <a:cubicBezTo>
                    <a:pt x="1670" y="1664"/>
                    <a:pt x="2109" y="1347"/>
                    <a:pt x="2571" y="398"/>
                  </a:cubicBezTo>
                  <a:cubicBezTo>
                    <a:pt x="2571" y="133"/>
                    <a:pt x="1928" y="1"/>
                    <a:pt x="1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7"/>
            <p:cNvSpPr/>
            <p:nvPr/>
          </p:nvSpPr>
          <p:spPr>
            <a:xfrm rot="10800000">
              <a:off x="4564938" y="1403850"/>
              <a:ext cx="33225" cy="35900"/>
            </a:xfrm>
            <a:custGeom>
              <a:avLst/>
              <a:gdLst/>
              <a:ahLst/>
              <a:cxnLst/>
              <a:rect l="l" t="t" r="r" b="b"/>
              <a:pathLst>
                <a:path w="1329" h="1436" extrusionOk="0">
                  <a:moveTo>
                    <a:pt x="1150" y="0"/>
                  </a:moveTo>
                  <a:cubicBezTo>
                    <a:pt x="1106" y="0"/>
                    <a:pt x="1061" y="19"/>
                    <a:pt x="1028" y="55"/>
                  </a:cubicBezTo>
                  <a:lnTo>
                    <a:pt x="58" y="1174"/>
                  </a:lnTo>
                  <a:cubicBezTo>
                    <a:pt x="1" y="1238"/>
                    <a:pt x="9" y="1340"/>
                    <a:pt x="75" y="1397"/>
                  </a:cubicBezTo>
                  <a:cubicBezTo>
                    <a:pt x="103" y="1422"/>
                    <a:pt x="142" y="1436"/>
                    <a:pt x="178" y="1436"/>
                  </a:cubicBezTo>
                  <a:cubicBezTo>
                    <a:pt x="224" y="1436"/>
                    <a:pt x="266" y="1418"/>
                    <a:pt x="297" y="1383"/>
                  </a:cubicBezTo>
                  <a:lnTo>
                    <a:pt x="1268" y="260"/>
                  </a:lnTo>
                  <a:cubicBezTo>
                    <a:pt x="1328" y="197"/>
                    <a:pt x="1321" y="94"/>
                    <a:pt x="1254" y="38"/>
                  </a:cubicBezTo>
                  <a:cubicBezTo>
                    <a:pt x="1224" y="13"/>
                    <a:pt x="1187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7"/>
            <p:cNvSpPr/>
            <p:nvPr/>
          </p:nvSpPr>
          <p:spPr>
            <a:xfrm rot="10800000">
              <a:off x="4540513" y="1403850"/>
              <a:ext cx="33100" cy="35900"/>
            </a:xfrm>
            <a:custGeom>
              <a:avLst/>
              <a:gdLst/>
              <a:ahLst/>
              <a:cxnLst/>
              <a:rect l="l" t="t" r="r" b="b"/>
              <a:pathLst>
                <a:path w="1324" h="1436" extrusionOk="0">
                  <a:moveTo>
                    <a:pt x="176" y="0"/>
                  </a:moveTo>
                  <a:cubicBezTo>
                    <a:pt x="140" y="0"/>
                    <a:pt x="103" y="13"/>
                    <a:pt x="74" y="38"/>
                  </a:cubicBezTo>
                  <a:cubicBezTo>
                    <a:pt x="7" y="94"/>
                    <a:pt x="1" y="197"/>
                    <a:pt x="56" y="260"/>
                  </a:cubicBezTo>
                  <a:lnTo>
                    <a:pt x="1027" y="1383"/>
                  </a:lnTo>
                  <a:cubicBezTo>
                    <a:pt x="1059" y="1418"/>
                    <a:pt x="1105" y="1436"/>
                    <a:pt x="1147" y="1436"/>
                  </a:cubicBezTo>
                  <a:cubicBezTo>
                    <a:pt x="1186" y="1436"/>
                    <a:pt x="1221" y="1422"/>
                    <a:pt x="1253" y="1397"/>
                  </a:cubicBezTo>
                  <a:cubicBezTo>
                    <a:pt x="1317" y="1340"/>
                    <a:pt x="1324" y="1238"/>
                    <a:pt x="1268" y="1174"/>
                  </a:cubicBezTo>
                  <a:lnTo>
                    <a:pt x="297" y="55"/>
                  </a:lnTo>
                  <a:cubicBezTo>
                    <a:pt x="266" y="19"/>
                    <a:pt x="221" y="0"/>
                    <a:pt x="1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7"/>
            <p:cNvSpPr/>
            <p:nvPr/>
          </p:nvSpPr>
          <p:spPr>
            <a:xfrm>
              <a:off x="4415513" y="1106400"/>
              <a:ext cx="217950" cy="134750"/>
            </a:xfrm>
            <a:custGeom>
              <a:avLst/>
              <a:gdLst/>
              <a:ahLst/>
              <a:cxnLst/>
              <a:rect l="l" t="t" r="r" b="b"/>
              <a:pathLst>
                <a:path w="8718" h="5390" extrusionOk="0">
                  <a:moveTo>
                    <a:pt x="4772" y="1"/>
                  </a:moveTo>
                  <a:cubicBezTo>
                    <a:pt x="4620" y="4"/>
                    <a:pt x="4465" y="12"/>
                    <a:pt x="4302" y="25"/>
                  </a:cubicBezTo>
                  <a:cubicBezTo>
                    <a:pt x="4320" y="1426"/>
                    <a:pt x="4232" y="2824"/>
                    <a:pt x="3808" y="2929"/>
                  </a:cubicBezTo>
                  <a:cubicBezTo>
                    <a:pt x="3791" y="2937"/>
                    <a:pt x="3773" y="2937"/>
                    <a:pt x="3756" y="2937"/>
                  </a:cubicBezTo>
                  <a:cubicBezTo>
                    <a:pt x="3332" y="2937"/>
                    <a:pt x="2732" y="1758"/>
                    <a:pt x="2224" y="530"/>
                  </a:cubicBezTo>
                  <a:cubicBezTo>
                    <a:pt x="996" y="1049"/>
                    <a:pt x="0" y="1981"/>
                    <a:pt x="152" y="3427"/>
                  </a:cubicBezTo>
                  <a:cubicBezTo>
                    <a:pt x="318" y="5012"/>
                    <a:pt x="1924" y="5390"/>
                    <a:pt x="3554" y="5390"/>
                  </a:cubicBezTo>
                  <a:cubicBezTo>
                    <a:pt x="4638" y="5390"/>
                    <a:pt x="5735" y="5224"/>
                    <a:pt x="6431" y="5128"/>
                  </a:cubicBezTo>
                  <a:cubicBezTo>
                    <a:pt x="7486" y="4988"/>
                    <a:pt x="8491" y="4504"/>
                    <a:pt x="8682" y="3350"/>
                  </a:cubicBezTo>
                  <a:cubicBezTo>
                    <a:pt x="8711" y="3180"/>
                    <a:pt x="8717" y="3018"/>
                    <a:pt x="8706" y="2856"/>
                  </a:cubicBezTo>
                  <a:lnTo>
                    <a:pt x="8706" y="2856"/>
                  </a:lnTo>
                  <a:cubicBezTo>
                    <a:pt x="8639" y="2913"/>
                    <a:pt x="8576" y="2944"/>
                    <a:pt x="8520" y="2944"/>
                  </a:cubicBezTo>
                  <a:cubicBezTo>
                    <a:pt x="8506" y="2944"/>
                    <a:pt x="8495" y="2940"/>
                    <a:pt x="8481" y="2937"/>
                  </a:cubicBezTo>
                  <a:cubicBezTo>
                    <a:pt x="8258" y="2880"/>
                    <a:pt x="8167" y="2284"/>
                    <a:pt x="8146" y="1494"/>
                  </a:cubicBezTo>
                  <a:cubicBezTo>
                    <a:pt x="7909" y="1197"/>
                    <a:pt x="7616" y="939"/>
                    <a:pt x="7292" y="738"/>
                  </a:cubicBezTo>
                  <a:cubicBezTo>
                    <a:pt x="7055" y="2457"/>
                    <a:pt x="6691" y="4115"/>
                    <a:pt x="6159" y="4133"/>
                  </a:cubicBezTo>
                  <a:lnTo>
                    <a:pt x="6152" y="4133"/>
                  </a:lnTo>
                  <a:cubicBezTo>
                    <a:pt x="5545" y="4133"/>
                    <a:pt x="5238" y="1973"/>
                    <a:pt x="5086" y="33"/>
                  </a:cubicBezTo>
                  <a:cubicBezTo>
                    <a:pt x="4994" y="12"/>
                    <a:pt x="4895" y="1"/>
                    <a:pt x="4789" y="1"/>
                  </a:cubicBezTo>
                  <a:close/>
                </a:path>
              </a:pathLst>
            </a:custGeom>
            <a:solidFill>
              <a:srgbClr val="FFFFF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7"/>
            <p:cNvSpPr/>
            <p:nvPr/>
          </p:nvSpPr>
          <p:spPr>
            <a:xfrm>
              <a:off x="4542638" y="1107200"/>
              <a:ext cx="55175" cy="102525"/>
            </a:xfrm>
            <a:custGeom>
              <a:avLst/>
              <a:gdLst/>
              <a:ahLst/>
              <a:cxnLst/>
              <a:rect l="l" t="t" r="r" b="b"/>
              <a:pathLst>
                <a:path w="2207" h="4101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941"/>
                    <a:pt x="460" y="4101"/>
                    <a:pt x="1067" y="4101"/>
                  </a:cubicBezTo>
                  <a:lnTo>
                    <a:pt x="1074" y="4101"/>
                  </a:lnTo>
                  <a:cubicBezTo>
                    <a:pt x="1606" y="4083"/>
                    <a:pt x="1970" y="2425"/>
                    <a:pt x="2207" y="706"/>
                  </a:cubicBezTo>
                  <a:cubicBezTo>
                    <a:pt x="2175" y="685"/>
                    <a:pt x="2139" y="664"/>
                    <a:pt x="2104" y="646"/>
                  </a:cubicBezTo>
                  <a:cubicBezTo>
                    <a:pt x="1610" y="361"/>
                    <a:pt x="975" y="180"/>
                    <a:pt x="305" y="110"/>
                  </a:cubicBezTo>
                  <a:cubicBezTo>
                    <a:pt x="212" y="64"/>
                    <a:pt x="111" y="2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7"/>
            <p:cNvSpPr/>
            <p:nvPr/>
          </p:nvSpPr>
          <p:spPr>
            <a:xfrm>
              <a:off x="4471088" y="1107025"/>
              <a:ext cx="52425" cy="72825"/>
            </a:xfrm>
            <a:custGeom>
              <a:avLst/>
              <a:gdLst/>
              <a:ahLst/>
              <a:cxnLst/>
              <a:rect l="l" t="t" r="r" b="b"/>
              <a:pathLst>
                <a:path w="2097" h="2913" extrusionOk="0">
                  <a:moveTo>
                    <a:pt x="2079" y="0"/>
                  </a:moveTo>
                  <a:lnTo>
                    <a:pt x="2079" y="0"/>
                  </a:lnTo>
                  <a:cubicBezTo>
                    <a:pt x="1413" y="57"/>
                    <a:pt x="672" y="220"/>
                    <a:pt x="1" y="505"/>
                  </a:cubicBezTo>
                  <a:cubicBezTo>
                    <a:pt x="509" y="1733"/>
                    <a:pt x="1109" y="2912"/>
                    <a:pt x="1533" y="2912"/>
                  </a:cubicBezTo>
                  <a:cubicBezTo>
                    <a:pt x="1550" y="2912"/>
                    <a:pt x="1568" y="2912"/>
                    <a:pt x="1585" y="2904"/>
                  </a:cubicBezTo>
                  <a:cubicBezTo>
                    <a:pt x="2009" y="2799"/>
                    <a:pt x="2097" y="1401"/>
                    <a:pt x="20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7"/>
            <p:cNvSpPr/>
            <p:nvPr/>
          </p:nvSpPr>
          <p:spPr>
            <a:xfrm>
              <a:off x="4619138" y="1143725"/>
              <a:ext cx="14050" cy="36275"/>
            </a:xfrm>
            <a:custGeom>
              <a:avLst/>
              <a:gdLst/>
              <a:ahLst/>
              <a:cxnLst/>
              <a:rect l="l" t="t" r="r" b="b"/>
              <a:pathLst>
                <a:path w="562" h="1451" extrusionOk="0">
                  <a:moveTo>
                    <a:pt x="1" y="1"/>
                  </a:moveTo>
                  <a:lnTo>
                    <a:pt x="1" y="1"/>
                  </a:lnTo>
                  <a:cubicBezTo>
                    <a:pt x="22" y="791"/>
                    <a:pt x="113" y="1387"/>
                    <a:pt x="336" y="1444"/>
                  </a:cubicBezTo>
                  <a:cubicBezTo>
                    <a:pt x="350" y="1447"/>
                    <a:pt x="361" y="1451"/>
                    <a:pt x="375" y="1451"/>
                  </a:cubicBezTo>
                  <a:cubicBezTo>
                    <a:pt x="431" y="1451"/>
                    <a:pt x="494" y="1420"/>
                    <a:pt x="561" y="1363"/>
                  </a:cubicBezTo>
                  <a:cubicBezTo>
                    <a:pt x="527" y="861"/>
                    <a:pt x="315" y="39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7"/>
            <p:cNvSpPr/>
            <p:nvPr/>
          </p:nvSpPr>
          <p:spPr>
            <a:xfrm>
              <a:off x="4640763" y="1131025"/>
              <a:ext cx="90800" cy="89925"/>
            </a:xfrm>
            <a:custGeom>
              <a:avLst/>
              <a:gdLst/>
              <a:ahLst/>
              <a:cxnLst/>
              <a:rect l="l" t="t" r="r" b="b"/>
              <a:pathLst>
                <a:path w="3632" h="3597" extrusionOk="0">
                  <a:moveTo>
                    <a:pt x="1193" y="1"/>
                  </a:moveTo>
                  <a:cubicBezTo>
                    <a:pt x="1027" y="1"/>
                    <a:pt x="861" y="46"/>
                    <a:pt x="709" y="123"/>
                  </a:cubicBezTo>
                  <a:cubicBezTo>
                    <a:pt x="466" y="667"/>
                    <a:pt x="222" y="1161"/>
                    <a:pt x="0" y="1500"/>
                  </a:cubicBezTo>
                  <a:cubicBezTo>
                    <a:pt x="11" y="1542"/>
                    <a:pt x="22" y="1581"/>
                    <a:pt x="39" y="1623"/>
                  </a:cubicBezTo>
                  <a:cubicBezTo>
                    <a:pt x="78" y="1723"/>
                    <a:pt x="116" y="1814"/>
                    <a:pt x="159" y="1906"/>
                  </a:cubicBezTo>
                  <a:cubicBezTo>
                    <a:pt x="177" y="2330"/>
                    <a:pt x="403" y="2725"/>
                    <a:pt x="763" y="2947"/>
                  </a:cubicBezTo>
                  <a:cubicBezTo>
                    <a:pt x="847" y="3057"/>
                    <a:pt x="953" y="3156"/>
                    <a:pt x="1090" y="3236"/>
                  </a:cubicBezTo>
                  <a:cubicBezTo>
                    <a:pt x="1242" y="3325"/>
                    <a:pt x="1437" y="3384"/>
                    <a:pt x="1631" y="3402"/>
                  </a:cubicBezTo>
                  <a:cubicBezTo>
                    <a:pt x="1740" y="3455"/>
                    <a:pt x="1849" y="3501"/>
                    <a:pt x="1966" y="3547"/>
                  </a:cubicBezTo>
                  <a:cubicBezTo>
                    <a:pt x="2058" y="3582"/>
                    <a:pt x="2160" y="3596"/>
                    <a:pt x="2266" y="3596"/>
                  </a:cubicBezTo>
                  <a:cubicBezTo>
                    <a:pt x="2453" y="3596"/>
                    <a:pt x="2644" y="3547"/>
                    <a:pt x="2799" y="3483"/>
                  </a:cubicBezTo>
                  <a:cubicBezTo>
                    <a:pt x="3046" y="3378"/>
                    <a:pt x="3286" y="3201"/>
                    <a:pt x="3413" y="2957"/>
                  </a:cubicBezTo>
                  <a:cubicBezTo>
                    <a:pt x="3631" y="2545"/>
                    <a:pt x="3625" y="2079"/>
                    <a:pt x="3409" y="1687"/>
                  </a:cubicBezTo>
                  <a:cubicBezTo>
                    <a:pt x="3314" y="1296"/>
                    <a:pt x="3063" y="882"/>
                    <a:pt x="2767" y="625"/>
                  </a:cubicBezTo>
                  <a:cubicBezTo>
                    <a:pt x="2322" y="240"/>
                    <a:pt x="1856" y="53"/>
                    <a:pt x="1274" y="4"/>
                  </a:cubicBezTo>
                  <a:cubicBezTo>
                    <a:pt x="1246" y="1"/>
                    <a:pt x="1221" y="1"/>
                    <a:pt x="1193" y="1"/>
                  </a:cubicBezTo>
                  <a:close/>
                </a:path>
              </a:pathLst>
            </a:custGeom>
            <a:solidFill>
              <a:srgbClr val="FFFFF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Google Shape;1054;p67"/>
            <p:cNvSpPr/>
            <p:nvPr/>
          </p:nvSpPr>
          <p:spPr>
            <a:xfrm>
              <a:off x="4637663" y="1134100"/>
              <a:ext cx="20850" cy="34425"/>
            </a:xfrm>
            <a:custGeom>
              <a:avLst/>
              <a:gdLst/>
              <a:ahLst/>
              <a:cxnLst/>
              <a:rect l="l" t="t" r="r" b="b"/>
              <a:pathLst>
                <a:path w="834" h="1377" extrusionOk="0">
                  <a:moveTo>
                    <a:pt x="833" y="0"/>
                  </a:moveTo>
                  <a:lnTo>
                    <a:pt x="833" y="0"/>
                  </a:lnTo>
                  <a:cubicBezTo>
                    <a:pt x="350" y="255"/>
                    <a:pt x="1" y="852"/>
                    <a:pt x="124" y="1377"/>
                  </a:cubicBezTo>
                  <a:cubicBezTo>
                    <a:pt x="346" y="1038"/>
                    <a:pt x="590" y="544"/>
                    <a:pt x="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7"/>
            <p:cNvSpPr/>
            <p:nvPr/>
          </p:nvSpPr>
          <p:spPr>
            <a:xfrm>
              <a:off x="4278163" y="1006275"/>
              <a:ext cx="85500" cy="68675"/>
            </a:xfrm>
            <a:custGeom>
              <a:avLst/>
              <a:gdLst/>
              <a:ahLst/>
              <a:cxnLst/>
              <a:rect l="l" t="t" r="r" b="b"/>
              <a:pathLst>
                <a:path w="3420" h="2747" extrusionOk="0">
                  <a:moveTo>
                    <a:pt x="2396" y="0"/>
                  </a:moveTo>
                  <a:cubicBezTo>
                    <a:pt x="1277" y="0"/>
                    <a:pt x="103" y="985"/>
                    <a:pt x="25" y="2111"/>
                  </a:cubicBezTo>
                  <a:cubicBezTo>
                    <a:pt x="0" y="2471"/>
                    <a:pt x="357" y="2746"/>
                    <a:pt x="691" y="2746"/>
                  </a:cubicBezTo>
                  <a:cubicBezTo>
                    <a:pt x="844" y="2746"/>
                    <a:pt x="992" y="2689"/>
                    <a:pt x="1098" y="2559"/>
                  </a:cubicBezTo>
                  <a:cubicBezTo>
                    <a:pt x="1200" y="2432"/>
                    <a:pt x="1288" y="2305"/>
                    <a:pt x="1373" y="2185"/>
                  </a:cubicBezTo>
                  <a:cubicBezTo>
                    <a:pt x="1525" y="1821"/>
                    <a:pt x="1786" y="1500"/>
                    <a:pt x="2142" y="1274"/>
                  </a:cubicBezTo>
                  <a:cubicBezTo>
                    <a:pt x="2357" y="1137"/>
                    <a:pt x="2576" y="1056"/>
                    <a:pt x="2795" y="1024"/>
                  </a:cubicBezTo>
                  <a:cubicBezTo>
                    <a:pt x="2919" y="957"/>
                    <a:pt x="3046" y="893"/>
                    <a:pt x="3165" y="830"/>
                  </a:cubicBezTo>
                  <a:cubicBezTo>
                    <a:pt x="3406" y="699"/>
                    <a:pt x="3419" y="300"/>
                    <a:pt x="3165" y="177"/>
                  </a:cubicBezTo>
                  <a:cubicBezTo>
                    <a:pt x="2922" y="53"/>
                    <a:pt x="2661" y="0"/>
                    <a:pt x="2396" y="0"/>
                  </a:cubicBezTo>
                  <a:close/>
                </a:path>
              </a:pathLst>
            </a:custGeom>
            <a:solidFill>
              <a:srgbClr val="FFFFF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7"/>
            <p:cNvSpPr/>
            <p:nvPr/>
          </p:nvSpPr>
          <p:spPr>
            <a:xfrm>
              <a:off x="4312488" y="1031850"/>
              <a:ext cx="35575" cy="29050"/>
            </a:xfrm>
            <a:custGeom>
              <a:avLst/>
              <a:gdLst/>
              <a:ahLst/>
              <a:cxnLst/>
              <a:rect l="l" t="t" r="r" b="b"/>
              <a:pathLst>
                <a:path w="1423" h="1162" extrusionOk="0">
                  <a:moveTo>
                    <a:pt x="1422" y="1"/>
                  </a:moveTo>
                  <a:cubicBezTo>
                    <a:pt x="1203" y="33"/>
                    <a:pt x="984" y="114"/>
                    <a:pt x="769" y="251"/>
                  </a:cubicBezTo>
                  <a:cubicBezTo>
                    <a:pt x="413" y="477"/>
                    <a:pt x="152" y="798"/>
                    <a:pt x="0" y="1162"/>
                  </a:cubicBezTo>
                  <a:cubicBezTo>
                    <a:pt x="170" y="914"/>
                    <a:pt x="335" y="678"/>
                    <a:pt x="603" y="484"/>
                  </a:cubicBezTo>
                  <a:cubicBezTo>
                    <a:pt x="861" y="297"/>
                    <a:pt x="1139" y="149"/>
                    <a:pt x="1422" y="1"/>
                  </a:cubicBezTo>
                  <a:close/>
                </a:path>
              </a:pathLst>
            </a:custGeom>
            <a:solidFill>
              <a:srgbClr val="FBE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67"/>
            <p:cNvSpPr/>
            <p:nvPr/>
          </p:nvSpPr>
          <p:spPr>
            <a:xfrm>
              <a:off x="4780513" y="1009375"/>
              <a:ext cx="68125" cy="83375"/>
            </a:xfrm>
            <a:custGeom>
              <a:avLst/>
              <a:gdLst/>
              <a:ahLst/>
              <a:cxnLst/>
              <a:rect l="l" t="t" r="r" b="b"/>
              <a:pathLst>
                <a:path w="2725" h="3335" extrusionOk="0">
                  <a:moveTo>
                    <a:pt x="569" y="0"/>
                  </a:moveTo>
                  <a:cubicBezTo>
                    <a:pt x="406" y="0"/>
                    <a:pt x="258" y="53"/>
                    <a:pt x="145" y="194"/>
                  </a:cubicBezTo>
                  <a:cubicBezTo>
                    <a:pt x="22" y="352"/>
                    <a:pt x="0" y="617"/>
                    <a:pt x="215" y="723"/>
                  </a:cubicBezTo>
                  <a:cubicBezTo>
                    <a:pt x="515" y="875"/>
                    <a:pt x="773" y="1129"/>
                    <a:pt x="967" y="1425"/>
                  </a:cubicBezTo>
                  <a:cubicBezTo>
                    <a:pt x="1419" y="1877"/>
                    <a:pt x="1623" y="2512"/>
                    <a:pt x="1538" y="3130"/>
                  </a:cubicBezTo>
                  <a:cubicBezTo>
                    <a:pt x="1670" y="3268"/>
                    <a:pt x="1860" y="3335"/>
                    <a:pt x="2051" y="3335"/>
                  </a:cubicBezTo>
                  <a:cubicBezTo>
                    <a:pt x="2390" y="3335"/>
                    <a:pt x="2724" y="3119"/>
                    <a:pt x="2714" y="2689"/>
                  </a:cubicBezTo>
                  <a:cubicBezTo>
                    <a:pt x="2693" y="1902"/>
                    <a:pt x="2424" y="1171"/>
                    <a:pt x="1835" y="639"/>
                  </a:cubicBezTo>
                  <a:cubicBezTo>
                    <a:pt x="1585" y="416"/>
                    <a:pt x="1017" y="0"/>
                    <a:pt x="569" y="0"/>
                  </a:cubicBezTo>
                  <a:close/>
                </a:path>
              </a:pathLst>
            </a:custGeom>
            <a:solidFill>
              <a:srgbClr val="FFFFF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67"/>
            <p:cNvSpPr/>
            <p:nvPr/>
          </p:nvSpPr>
          <p:spPr>
            <a:xfrm>
              <a:off x="4804663" y="1045000"/>
              <a:ext cx="16450" cy="42650"/>
            </a:xfrm>
            <a:custGeom>
              <a:avLst/>
              <a:gdLst/>
              <a:ahLst/>
              <a:cxnLst/>
              <a:rect l="l" t="t" r="r" b="b"/>
              <a:pathLst>
                <a:path w="658" h="1706" extrusionOk="0">
                  <a:moveTo>
                    <a:pt x="1" y="0"/>
                  </a:moveTo>
                  <a:cubicBezTo>
                    <a:pt x="255" y="385"/>
                    <a:pt x="403" y="841"/>
                    <a:pt x="403" y="1264"/>
                  </a:cubicBezTo>
                  <a:cubicBezTo>
                    <a:pt x="403" y="1451"/>
                    <a:pt x="471" y="1600"/>
                    <a:pt x="572" y="1705"/>
                  </a:cubicBezTo>
                  <a:cubicBezTo>
                    <a:pt x="657" y="1087"/>
                    <a:pt x="453" y="452"/>
                    <a:pt x="1" y="0"/>
                  </a:cubicBezTo>
                  <a:close/>
                </a:path>
              </a:pathLst>
            </a:custGeom>
            <a:solidFill>
              <a:srgbClr val="FBE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67"/>
            <p:cNvSpPr/>
            <p:nvPr/>
          </p:nvSpPr>
          <p:spPr>
            <a:xfrm>
              <a:off x="4385688" y="1328825"/>
              <a:ext cx="22100" cy="22075"/>
            </a:xfrm>
            <a:custGeom>
              <a:avLst/>
              <a:gdLst/>
              <a:ahLst/>
              <a:cxnLst/>
              <a:rect l="l" t="t" r="r" b="b"/>
              <a:pathLst>
                <a:path w="884" h="883" extrusionOk="0">
                  <a:moveTo>
                    <a:pt x="442" y="0"/>
                  </a:moveTo>
                  <a:cubicBezTo>
                    <a:pt x="198" y="0"/>
                    <a:pt x="1" y="198"/>
                    <a:pt x="1" y="441"/>
                  </a:cubicBezTo>
                  <a:cubicBezTo>
                    <a:pt x="1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1"/>
                  </a:cubicBezTo>
                  <a:cubicBezTo>
                    <a:pt x="883" y="198"/>
                    <a:pt x="685" y="0"/>
                    <a:pt x="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67"/>
            <p:cNvSpPr/>
            <p:nvPr/>
          </p:nvSpPr>
          <p:spPr>
            <a:xfrm>
              <a:off x="4685138" y="1328825"/>
              <a:ext cx="21975" cy="22075"/>
            </a:xfrm>
            <a:custGeom>
              <a:avLst/>
              <a:gdLst/>
              <a:ahLst/>
              <a:cxnLst/>
              <a:rect l="l" t="t" r="r" b="b"/>
              <a:pathLst>
                <a:path w="879" h="883" extrusionOk="0">
                  <a:moveTo>
                    <a:pt x="441" y="0"/>
                  </a:moveTo>
                  <a:cubicBezTo>
                    <a:pt x="198" y="0"/>
                    <a:pt x="1" y="198"/>
                    <a:pt x="1" y="441"/>
                  </a:cubicBezTo>
                  <a:cubicBezTo>
                    <a:pt x="1" y="685"/>
                    <a:pt x="198" y="883"/>
                    <a:pt x="441" y="883"/>
                  </a:cubicBezTo>
                  <a:cubicBezTo>
                    <a:pt x="685" y="883"/>
                    <a:pt x="879" y="685"/>
                    <a:pt x="879" y="441"/>
                  </a:cubicBezTo>
                  <a:cubicBezTo>
                    <a:pt x="879" y="198"/>
                    <a:pt x="685" y="0"/>
                    <a:pt x="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7"/>
          <p:cNvSpPr txBox="1">
            <a:spLocks noGrp="1"/>
          </p:cNvSpPr>
          <p:nvPr>
            <p:ph type="title"/>
          </p:nvPr>
        </p:nvSpPr>
        <p:spPr>
          <a:xfrm>
            <a:off x="2038564" y="543211"/>
            <a:ext cx="54246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KELOMPOK III</a:t>
            </a:r>
            <a:endParaRPr sz="5400" dirty="0"/>
          </a:p>
        </p:txBody>
      </p:sp>
      <p:sp>
        <p:nvSpPr>
          <p:cNvPr id="6" name="Google Shape;582;p56">
            <a:extLst>
              <a:ext uri="{FF2B5EF4-FFF2-40B4-BE49-F238E27FC236}">
                <a16:creationId xmlns:a16="http://schemas.microsoft.com/office/drawing/2014/main" id="{743D66E7-5F8C-464E-A0F1-3E99D78978B5}"/>
              </a:ext>
            </a:extLst>
          </p:cNvPr>
          <p:cNvSpPr txBox="1">
            <a:spLocks/>
          </p:cNvSpPr>
          <p:nvPr/>
        </p:nvSpPr>
        <p:spPr>
          <a:xfrm>
            <a:off x="861836" y="1794064"/>
            <a:ext cx="3021112" cy="421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800"/>
              <a:buFont typeface="Lexend Deca"/>
              <a:buChar char="●"/>
              <a:defRPr sz="125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E0E0E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E0E0E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E0E0E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E0E0E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E0E0E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E0E0E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E0E0E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exend Deca"/>
              <a:buNone/>
            </a:pPr>
            <a:r>
              <a:rPr lang="en-ID" sz="3600" dirty="0">
                <a:latin typeface="Bebas Neue" panose="020B0606020202050201" pitchFamily="34" charset="0"/>
              </a:rPr>
              <a:t>Nama </a:t>
            </a:r>
            <a:r>
              <a:rPr lang="en-ID" sz="3600" dirty="0" err="1">
                <a:latin typeface="Bebas Neue" panose="020B0606020202050201" pitchFamily="34" charset="0"/>
              </a:rPr>
              <a:t>Anggota</a:t>
            </a:r>
            <a:r>
              <a:rPr lang="en-ID" sz="3600" dirty="0">
                <a:latin typeface="Bebas Neue" panose="020B0606020202050201" pitchFamily="34" charset="0"/>
              </a:rPr>
              <a:t> : </a:t>
            </a:r>
          </a:p>
        </p:txBody>
      </p:sp>
      <p:sp>
        <p:nvSpPr>
          <p:cNvPr id="7" name="Google Shape;582;p56">
            <a:extLst>
              <a:ext uri="{FF2B5EF4-FFF2-40B4-BE49-F238E27FC236}">
                <a16:creationId xmlns:a16="http://schemas.microsoft.com/office/drawing/2014/main" id="{7B47D0EF-D8CE-4A4F-ACDA-3F4632AAC32B}"/>
              </a:ext>
            </a:extLst>
          </p:cNvPr>
          <p:cNvSpPr txBox="1">
            <a:spLocks/>
          </p:cNvSpPr>
          <p:nvPr/>
        </p:nvSpPr>
        <p:spPr>
          <a:xfrm>
            <a:off x="1616098" y="2354269"/>
            <a:ext cx="5549200" cy="114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800"/>
              <a:buFont typeface="Lexend Deca"/>
              <a:buChar char="●"/>
              <a:defRPr sz="125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E0E0E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E0E0E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E0E0E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E0E0E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E0E0E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E0E0E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E0E0E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/>
            <a:r>
              <a:rPr lang="en-ID" sz="2400" dirty="0" err="1">
                <a:latin typeface="Bebas Neue" panose="020B0606020202050201" pitchFamily="34" charset="0"/>
              </a:rPr>
              <a:t>Dhini</a:t>
            </a:r>
            <a:r>
              <a:rPr lang="en-ID" sz="2400" dirty="0">
                <a:latin typeface="Bebas Neue" panose="020B0606020202050201" pitchFamily="34" charset="0"/>
              </a:rPr>
              <a:t> </a:t>
            </a:r>
            <a:r>
              <a:rPr lang="en-ID" sz="2400" dirty="0" err="1">
                <a:latin typeface="Bebas Neue" panose="020B0606020202050201" pitchFamily="34" charset="0"/>
              </a:rPr>
              <a:t>riFANDA</a:t>
            </a:r>
            <a:r>
              <a:rPr lang="en-ID" sz="2400" dirty="0">
                <a:latin typeface="Bebas Neue" panose="020B0606020202050201" pitchFamily="34" charset="0"/>
              </a:rPr>
              <a:t> ZULFITA 		(2108096042)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ID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sz="2400" dirty="0">
                <a:latin typeface="Bebas Neue" panose="020B0606020202050201" pitchFamily="34" charset="0"/>
              </a:rPr>
              <a:t>M</a:t>
            </a:r>
            <a:r>
              <a:rPr lang="en-ID" sz="2400" dirty="0" err="1">
                <a:latin typeface="Bebas Neue" panose="020B0606020202050201" pitchFamily="34" charset="0"/>
              </a:rPr>
              <a:t>uhammad</a:t>
            </a:r>
            <a:r>
              <a:rPr lang="en-ID" sz="2400" dirty="0">
                <a:latin typeface="Bebas Neue" panose="020B0606020202050201" pitchFamily="34" charset="0"/>
              </a:rPr>
              <a:t> Niltal Amal 	 	(2108096043)</a:t>
            </a:r>
          </a:p>
          <a:p>
            <a:pPr marL="285750" indent="-285750"/>
            <a:r>
              <a:rPr lang="en-ID" sz="2400" dirty="0">
                <a:latin typeface="Bebas Neue" panose="020B0606020202050201" pitchFamily="34" charset="0"/>
              </a:rPr>
              <a:t>Muhammad Haikal </a:t>
            </a:r>
            <a:r>
              <a:rPr lang="en-ID" sz="2400" dirty="0" err="1">
                <a:latin typeface="Bebas Neue" panose="020B0606020202050201" pitchFamily="34" charset="0"/>
              </a:rPr>
              <a:t>aufan</a:t>
            </a:r>
            <a:r>
              <a:rPr lang="en-ID" sz="2400" dirty="0">
                <a:latin typeface="Bebas Neue" panose="020B0606020202050201" pitchFamily="34" charset="0"/>
              </a:rPr>
              <a:t> 	(2108096044)</a:t>
            </a:r>
          </a:p>
          <a:p>
            <a:pPr marL="285750" indent="-285750"/>
            <a:endParaRPr lang="en-ID" sz="2400" dirty="0">
              <a:latin typeface="Bebas Neue" panose="020B0606020202050201" pitchFamily="34" charset="0"/>
            </a:endParaRPr>
          </a:p>
          <a:p>
            <a:pPr marL="285750" indent="-285750"/>
            <a:endParaRPr lang="en-ID" sz="2400" dirty="0">
              <a:latin typeface="Bebas Neue" panose="020B0606020202050201" pitchFamily="34" charset="0"/>
            </a:endParaRPr>
          </a:p>
        </p:txBody>
      </p:sp>
      <p:grpSp>
        <p:nvGrpSpPr>
          <p:cNvPr id="8" name="Google Shape;1107;p69">
            <a:extLst>
              <a:ext uri="{FF2B5EF4-FFF2-40B4-BE49-F238E27FC236}">
                <a16:creationId xmlns:a16="http://schemas.microsoft.com/office/drawing/2014/main" id="{033DF1C6-39D0-42CE-8F8B-975DA4234DBD}"/>
              </a:ext>
            </a:extLst>
          </p:cNvPr>
          <p:cNvGrpSpPr/>
          <p:nvPr/>
        </p:nvGrpSpPr>
        <p:grpSpPr>
          <a:xfrm>
            <a:off x="6742124" y="938750"/>
            <a:ext cx="1682340" cy="656476"/>
            <a:chOff x="5981625" y="1844100"/>
            <a:chExt cx="1682340" cy="656476"/>
          </a:xfrm>
        </p:grpSpPr>
        <p:sp>
          <p:nvSpPr>
            <p:cNvPr id="9" name="Google Shape;1108;p69">
              <a:extLst>
                <a:ext uri="{FF2B5EF4-FFF2-40B4-BE49-F238E27FC236}">
                  <a16:creationId xmlns:a16="http://schemas.microsoft.com/office/drawing/2014/main" id="{C4EDCD5F-F3D9-4517-A021-73703812B407}"/>
                </a:ext>
              </a:extLst>
            </p:cNvPr>
            <p:cNvSpPr/>
            <p:nvPr/>
          </p:nvSpPr>
          <p:spPr>
            <a:xfrm>
              <a:off x="5981625" y="1844100"/>
              <a:ext cx="1682340" cy="578084"/>
            </a:xfrm>
            <a:custGeom>
              <a:avLst/>
              <a:gdLst/>
              <a:ahLst/>
              <a:cxnLst/>
              <a:rect l="l" t="t" r="r" b="b"/>
              <a:pathLst>
                <a:path w="10241" h="3519" extrusionOk="0">
                  <a:moveTo>
                    <a:pt x="4635" y="0"/>
                  </a:moveTo>
                  <a:cubicBezTo>
                    <a:pt x="4618" y="0"/>
                    <a:pt x="4600" y="1"/>
                    <a:pt x="4583" y="1"/>
                  </a:cubicBezTo>
                  <a:cubicBezTo>
                    <a:pt x="2786" y="59"/>
                    <a:pt x="2616" y="1015"/>
                    <a:pt x="2562" y="1804"/>
                  </a:cubicBezTo>
                  <a:cubicBezTo>
                    <a:pt x="2562" y="1804"/>
                    <a:pt x="2205" y="1627"/>
                    <a:pt x="1820" y="1627"/>
                  </a:cubicBezTo>
                  <a:cubicBezTo>
                    <a:pt x="1407" y="1627"/>
                    <a:pt x="962" y="1831"/>
                    <a:pt x="888" y="2675"/>
                  </a:cubicBezTo>
                  <a:cubicBezTo>
                    <a:pt x="888" y="2675"/>
                    <a:pt x="800" y="2644"/>
                    <a:pt x="679" y="2644"/>
                  </a:cubicBezTo>
                  <a:cubicBezTo>
                    <a:pt x="437" y="2644"/>
                    <a:pt x="65" y="2769"/>
                    <a:pt x="0" y="3519"/>
                  </a:cubicBezTo>
                  <a:lnTo>
                    <a:pt x="9870" y="3519"/>
                  </a:lnTo>
                  <a:cubicBezTo>
                    <a:pt x="9870" y="3519"/>
                    <a:pt x="10240" y="2615"/>
                    <a:pt x="7742" y="2615"/>
                  </a:cubicBezTo>
                  <a:cubicBezTo>
                    <a:pt x="7316" y="2615"/>
                    <a:pt x="6807" y="2641"/>
                    <a:pt x="6199" y="2702"/>
                  </a:cubicBezTo>
                  <a:cubicBezTo>
                    <a:pt x="6199" y="2702"/>
                    <a:pt x="6376" y="0"/>
                    <a:pt x="4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1109;p69">
              <a:extLst>
                <a:ext uri="{FF2B5EF4-FFF2-40B4-BE49-F238E27FC236}">
                  <a16:creationId xmlns:a16="http://schemas.microsoft.com/office/drawing/2014/main" id="{5338DA06-8C83-46E8-8154-A243C04B5D4A}"/>
                </a:ext>
              </a:extLst>
            </p:cNvPr>
            <p:cNvGrpSpPr/>
            <p:nvPr/>
          </p:nvGrpSpPr>
          <p:grpSpPr>
            <a:xfrm>
              <a:off x="6140808" y="2016260"/>
              <a:ext cx="1417036" cy="484316"/>
              <a:chOff x="6140808" y="1936610"/>
              <a:chExt cx="1417036" cy="484316"/>
            </a:xfrm>
          </p:grpSpPr>
          <p:sp>
            <p:nvSpPr>
              <p:cNvPr id="11" name="Google Shape;1110;p69">
                <a:extLst>
                  <a:ext uri="{FF2B5EF4-FFF2-40B4-BE49-F238E27FC236}">
                    <a16:creationId xmlns:a16="http://schemas.microsoft.com/office/drawing/2014/main" id="{94B7F9EE-654D-4543-9ACC-11E861924F20}"/>
                  </a:ext>
                </a:extLst>
              </p:cNvPr>
              <p:cNvSpPr/>
              <p:nvPr/>
            </p:nvSpPr>
            <p:spPr>
              <a:xfrm>
                <a:off x="6140808" y="2117839"/>
                <a:ext cx="1417036" cy="303087"/>
              </a:xfrm>
              <a:custGeom>
                <a:avLst/>
                <a:gdLst/>
                <a:ahLst/>
                <a:cxnLst/>
                <a:rect l="l" t="t" r="r" b="b"/>
                <a:pathLst>
                  <a:path w="8626" h="1845" extrusionOk="0">
                    <a:moveTo>
                      <a:pt x="5226" y="1"/>
                    </a:moveTo>
                    <a:lnTo>
                      <a:pt x="5226" y="1"/>
                    </a:lnTo>
                    <a:cubicBezTo>
                      <a:pt x="5240" y="280"/>
                      <a:pt x="5230" y="470"/>
                      <a:pt x="5230" y="470"/>
                    </a:cubicBezTo>
                    <a:cubicBezTo>
                      <a:pt x="5253" y="470"/>
                      <a:pt x="5281" y="467"/>
                      <a:pt x="5308" y="464"/>
                    </a:cubicBezTo>
                    <a:cubicBezTo>
                      <a:pt x="5291" y="318"/>
                      <a:pt x="5267" y="161"/>
                      <a:pt x="5226" y="1"/>
                    </a:cubicBezTo>
                    <a:close/>
                    <a:moveTo>
                      <a:pt x="181" y="1287"/>
                    </a:moveTo>
                    <a:cubicBezTo>
                      <a:pt x="93" y="1403"/>
                      <a:pt x="24" y="1576"/>
                      <a:pt x="0" y="1845"/>
                    </a:cubicBezTo>
                    <a:lnTo>
                      <a:pt x="8493" y="1845"/>
                    </a:lnTo>
                    <a:cubicBezTo>
                      <a:pt x="8493" y="1845"/>
                      <a:pt x="8626" y="1518"/>
                      <a:pt x="8136" y="128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111;p69">
                <a:extLst>
                  <a:ext uri="{FF2B5EF4-FFF2-40B4-BE49-F238E27FC236}">
                    <a16:creationId xmlns:a16="http://schemas.microsoft.com/office/drawing/2014/main" id="{E525566F-EB4A-4460-841D-427F271C5D62}"/>
                  </a:ext>
                </a:extLst>
              </p:cNvPr>
              <p:cNvSpPr/>
              <p:nvPr/>
            </p:nvSpPr>
            <p:spPr>
              <a:xfrm>
                <a:off x="6170378" y="1936610"/>
                <a:ext cx="1306972" cy="405924"/>
              </a:xfrm>
              <a:custGeom>
                <a:avLst/>
                <a:gdLst/>
                <a:ahLst/>
                <a:cxnLst/>
                <a:rect l="l" t="t" r="r" b="b"/>
                <a:pathLst>
                  <a:path w="7956" h="2471" extrusionOk="0">
                    <a:moveTo>
                      <a:pt x="3764" y="1"/>
                    </a:moveTo>
                    <a:cubicBezTo>
                      <a:pt x="2215" y="48"/>
                      <a:pt x="2072" y="872"/>
                      <a:pt x="2022" y="1552"/>
                    </a:cubicBezTo>
                    <a:cubicBezTo>
                      <a:pt x="2022" y="1552"/>
                      <a:pt x="1716" y="1400"/>
                      <a:pt x="1386" y="1400"/>
                    </a:cubicBezTo>
                    <a:cubicBezTo>
                      <a:pt x="1031" y="1400"/>
                      <a:pt x="648" y="1573"/>
                      <a:pt x="582" y="2301"/>
                    </a:cubicBezTo>
                    <a:cubicBezTo>
                      <a:pt x="582" y="2301"/>
                      <a:pt x="508" y="2273"/>
                      <a:pt x="406" y="2273"/>
                    </a:cubicBezTo>
                    <a:cubicBezTo>
                      <a:pt x="283" y="2273"/>
                      <a:pt x="123" y="2311"/>
                      <a:pt x="1" y="2471"/>
                    </a:cubicBezTo>
                    <a:lnTo>
                      <a:pt x="7956" y="2471"/>
                    </a:lnTo>
                    <a:cubicBezTo>
                      <a:pt x="7690" y="2348"/>
                      <a:pt x="7237" y="2250"/>
                      <a:pt x="6479" y="2250"/>
                    </a:cubicBezTo>
                    <a:cubicBezTo>
                      <a:pt x="6114" y="2250"/>
                      <a:pt x="5676" y="2273"/>
                      <a:pt x="5152" y="2325"/>
                    </a:cubicBezTo>
                    <a:cubicBezTo>
                      <a:pt x="5152" y="2325"/>
                      <a:pt x="5172" y="2028"/>
                      <a:pt x="5128" y="1648"/>
                    </a:cubicBezTo>
                    <a:cubicBezTo>
                      <a:pt x="5101" y="1651"/>
                      <a:pt x="5073" y="1654"/>
                      <a:pt x="5050" y="1654"/>
                    </a:cubicBezTo>
                    <a:cubicBezTo>
                      <a:pt x="5050" y="1654"/>
                      <a:pt x="5060" y="1464"/>
                      <a:pt x="5046" y="1185"/>
                    </a:cubicBezTo>
                    <a:cubicBezTo>
                      <a:pt x="4900" y="596"/>
                      <a:pt x="4567" y="1"/>
                      <a:pt x="38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" name="Google Shape;1107;p69">
            <a:extLst>
              <a:ext uri="{FF2B5EF4-FFF2-40B4-BE49-F238E27FC236}">
                <a16:creationId xmlns:a16="http://schemas.microsoft.com/office/drawing/2014/main" id="{E5142246-A39A-480C-8BA5-E16D83F0EB58}"/>
              </a:ext>
            </a:extLst>
          </p:cNvPr>
          <p:cNvGrpSpPr/>
          <p:nvPr/>
        </p:nvGrpSpPr>
        <p:grpSpPr>
          <a:xfrm>
            <a:off x="690052" y="3172514"/>
            <a:ext cx="1682340" cy="656476"/>
            <a:chOff x="5981625" y="1844100"/>
            <a:chExt cx="1682340" cy="656476"/>
          </a:xfrm>
        </p:grpSpPr>
        <p:sp>
          <p:nvSpPr>
            <p:cNvPr id="14" name="Google Shape;1108;p69">
              <a:extLst>
                <a:ext uri="{FF2B5EF4-FFF2-40B4-BE49-F238E27FC236}">
                  <a16:creationId xmlns:a16="http://schemas.microsoft.com/office/drawing/2014/main" id="{67CB982B-7C6B-4DB3-B024-F22055F099BC}"/>
                </a:ext>
              </a:extLst>
            </p:cNvPr>
            <p:cNvSpPr/>
            <p:nvPr/>
          </p:nvSpPr>
          <p:spPr>
            <a:xfrm>
              <a:off x="5981625" y="1844100"/>
              <a:ext cx="1682340" cy="578084"/>
            </a:xfrm>
            <a:custGeom>
              <a:avLst/>
              <a:gdLst/>
              <a:ahLst/>
              <a:cxnLst/>
              <a:rect l="l" t="t" r="r" b="b"/>
              <a:pathLst>
                <a:path w="10241" h="3519" extrusionOk="0">
                  <a:moveTo>
                    <a:pt x="4635" y="0"/>
                  </a:moveTo>
                  <a:cubicBezTo>
                    <a:pt x="4618" y="0"/>
                    <a:pt x="4600" y="1"/>
                    <a:pt x="4583" y="1"/>
                  </a:cubicBezTo>
                  <a:cubicBezTo>
                    <a:pt x="2786" y="59"/>
                    <a:pt x="2616" y="1015"/>
                    <a:pt x="2562" y="1804"/>
                  </a:cubicBezTo>
                  <a:cubicBezTo>
                    <a:pt x="2562" y="1804"/>
                    <a:pt x="2205" y="1627"/>
                    <a:pt x="1820" y="1627"/>
                  </a:cubicBezTo>
                  <a:cubicBezTo>
                    <a:pt x="1407" y="1627"/>
                    <a:pt x="962" y="1831"/>
                    <a:pt x="888" y="2675"/>
                  </a:cubicBezTo>
                  <a:cubicBezTo>
                    <a:pt x="888" y="2675"/>
                    <a:pt x="800" y="2644"/>
                    <a:pt x="679" y="2644"/>
                  </a:cubicBezTo>
                  <a:cubicBezTo>
                    <a:pt x="437" y="2644"/>
                    <a:pt x="65" y="2769"/>
                    <a:pt x="0" y="3519"/>
                  </a:cubicBezTo>
                  <a:lnTo>
                    <a:pt x="9870" y="3519"/>
                  </a:lnTo>
                  <a:cubicBezTo>
                    <a:pt x="9870" y="3519"/>
                    <a:pt x="10240" y="2615"/>
                    <a:pt x="7742" y="2615"/>
                  </a:cubicBezTo>
                  <a:cubicBezTo>
                    <a:pt x="7316" y="2615"/>
                    <a:pt x="6807" y="2641"/>
                    <a:pt x="6199" y="2702"/>
                  </a:cubicBezTo>
                  <a:cubicBezTo>
                    <a:pt x="6199" y="2702"/>
                    <a:pt x="6376" y="0"/>
                    <a:pt x="4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" name="Google Shape;1109;p69">
              <a:extLst>
                <a:ext uri="{FF2B5EF4-FFF2-40B4-BE49-F238E27FC236}">
                  <a16:creationId xmlns:a16="http://schemas.microsoft.com/office/drawing/2014/main" id="{809087DA-44E3-4489-9390-214DCDD41318}"/>
                </a:ext>
              </a:extLst>
            </p:cNvPr>
            <p:cNvGrpSpPr/>
            <p:nvPr/>
          </p:nvGrpSpPr>
          <p:grpSpPr>
            <a:xfrm>
              <a:off x="6140808" y="2016260"/>
              <a:ext cx="1417036" cy="484316"/>
              <a:chOff x="6140808" y="1936610"/>
              <a:chExt cx="1417036" cy="484316"/>
            </a:xfrm>
          </p:grpSpPr>
          <p:sp>
            <p:nvSpPr>
              <p:cNvPr id="16" name="Google Shape;1110;p69">
                <a:extLst>
                  <a:ext uri="{FF2B5EF4-FFF2-40B4-BE49-F238E27FC236}">
                    <a16:creationId xmlns:a16="http://schemas.microsoft.com/office/drawing/2014/main" id="{C52767D2-5E16-4A82-8AD2-83A5F3CBA369}"/>
                  </a:ext>
                </a:extLst>
              </p:cNvPr>
              <p:cNvSpPr/>
              <p:nvPr/>
            </p:nvSpPr>
            <p:spPr>
              <a:xfrm>
                <a:off x="6140808" y="2117839"/>
                <a:ext cx="1417036" cy="303087"/>
              </a:xfrm>
              <a:custGeom>
                <a:avLst/>
                <a:gdLst/>
                <a:ahLst/>
                <a:cxnLst/>
                <a:rect l="l" t="t" r="r" b="b"/>
                <a:pathLst>
                  <a:path w="8626" h="1845" extrusionOk="0">
                    <a:moveTo>
                      <a:pt x="5226" y="1"/>
                    </a:moveTo>
                    <a:lnTo>
                      <a:pt x="5226" y="1"/>
                    </a:lnTo>
                    <a:cubicBezTo>
                      <a:pt x="5240" y="280"/>
                      <a:pt x="5230" y="470"/>
                      <a:pt x="5230" y="470"/>
                    </a:cubicBezTo>
                    <a:cubicBezTo>
                      <a:pt x="5253" y="470"/>
                      <a:pt x="5281" y="467"/>
                      <a:pt x="5308" y="464"/>
                    </a:cubicBezTo>
                    <a:cubicBezTo>
                      <a:pt x="5291" y="318"/>
                      <a:pt x="5267" y="161"/>
                      <a:pt x="5226" y="1"/>
                    </a:cubicBezTo>
                    <a:close/>
                    <a:moveTo>
                      <a:pt x="181" y="1287"/>
                    </a:moveTo>
                    <a:cubicBezTo>
                      <a:pt x="93" y="1403"/>
                      <a:pt x="24" y="1576"/>
                      <a:pt x="0" y="1845"/>
                    </a:cubicBezTo>
                    <a:lnTo>
                      <a:pt x="8493" y="1845"/>
                    </a:lnTo>
                    <a:cubicBezTo>
                      <a:pt x="8493" y="1845"/>
                      <a:pt x="8626" y="1518"/>
                      <a:pt x="8136" y="128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111;p69">
                <a:extLst>
                  <a:ext uri="{FF2B5EF4-FFF2-40B4-BE49-F238E27FC236}">
                    <a16:creationId xmlns:a16="http://schemas.microsoft.com/office/drawing/2014/main" id="{244FAE39-FEA1-48F3-8C4D-8898E8BB569C}"/>
                  </a:ext>
                </a:extLst>
              </p:cNvPr>
              <p:cNvSpPr/>
              <p:nvPr/>
            </p:nvSpPr>
            <p:spPr>
              <a:xfrm>
                <a:off x="6170378" y="1936610"/>
                <a:ext cx="1306972" cy="405924"/>
              </a:xfrm>
              <a:custGeom>
                <a:avLst/>
                <a:gdLst/>
                <a:ahLst/>
                <a:cxnLst/>
                <a:rect l="l" t="t" r="r" b="b"/>
                <a:pathLst>
                  <a:path w="7956" h="2471" extrusionOk="0">
                    <a:moveTo>
                      <a:pt x="3764" y="1"/>
                    </a:moveTo>
                    <a:cubicBezTo>
                      <a:pt x="2215" y="48"/>
                      <a:pt x="2072" y="872"/>
                      <a:pt x="2022" y="1552"/>
                    </a:cubicBezTo>
                    <a:cubicBezTo>
                      <a:pt x="2022" y="1552"/>
                      <a:pt x="1716" y="1400"/>
                      <a:pt x="1386" y="1400"/>
                    </a:cubicBezTo>
                    <a:cubicBezTo>
                      <a:pt x="1031" y="1400"/>
                      <a:pt x="648" y="1573"/>
                      <a:pt x="582" y="2301"/>
                    </a:cubicBezTo>
                    <a:cubicBezTo>
                      <a:pt x="582" y="2301"/>
                      <a:pt x="508" y="2273"/>
                      <a:pt x="406" y="2273"/>
                    </a:cubicBezTo>
                    <a:cubicBezTo>
                      <a:pt x="283" y="2273"/>
                      <a:pt x="123" y="2311"/>
                      <a:pt x="1" y="2471"/>
                    </a:cubicBezTo>
                    <a:lnTo>
                      <a:pt x="7956" y="2471"/>
                    </a:lnTo>
                    <a:cubicBezTo>
                      <a:pt x="7690" y="2348"/>
                      <a:pt x="7237" y="2250"/>
                      <a:pt x="6479" y="2250"/>
                    </a:cubicBezTo>
                    <a:cubicBezTo>
                      <a:pt x="6114" y="2250"/>
                      <a:pt x="5676" y="2273"/>
                      <a:pt x="5152" y="2325"/>
                    </a:cubicBezTo>
                    <a:cubicBezTo>
                      <a:pt x="5152" y="2325"/>
                      <a:pt x="5172" y="2028"/>
                      <a:pt x="5128" y="1648"/>
                    </a:cubicBezTo>
                    <a:cubicBezTo>
                      <a:pt x="5101" y="1651"/>
                      <a:pt x="5073" y="1654"/>
                      <a:pt x="5050" y="1654"/>
                    </a:cubicBezTo>
                    <a:cubicBezTo>
                      <a:pt x="5050" y="1654"/>
                      <a:pt x="5060" y="1464"/>
                      <a:pt x="5046" y="1185"/>
                    </a:cubicBezTo>
                    <a:cubicBezTo>
                      <a:pt x="4900" y="596"/>
                      <a:pt x="4567" y="1"/>
                      <a:pt x="38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8"/>
          <p:cNvSpPr txBox="1">
            <a:spLocks noGrp="1"/>
          </p:cNvSpPr>
          <p:nvPr>
            <p:ph type="title" idx="2"/>
          </p:nvPr>
        </p:nvSpPr>
        <p:spPr>
          <a:xfrm>
            <a:off x="2643096" y="854338"/>
            <a:ext cx="10596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73" name="Google Shape;673;p58"/>
          <p:cNvSpPr txBox="1">
            <a:spLocks noGrp="1"/>
          </p:cNvSpPr>
          <p:nvPr>
            <p:ph type="ctrTitle"/>
          </p:nvPr>
        </p:nvSpPr>
        <p:spPr>
          <a:xfrm>
            <a:off x="1922276" y="1566775"/>
            <a:ext cx="2501400" cy="4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 Masalah</a:t>
            </a:r>
            <a:endParaRPr dirty="0"/>
          </a:p>
        </p:txBody>
      </p:sp>
      <p:sp>
        <p:nvSpPr>
          <p:cNvPr id="674" name="Google Shape;674;p58"/>
          <p:cNvSpPr txBox="1">
            <a:spLocks noGrp="1"/>
          </p:cNvSpPr>
          <p:nvPr>
            <p:ph type="subTitle" idx="1"/>
          </p:nvPr>
        </p:nvSpPr>
        <p:spPr>
          <a:xfrm>
            <a:off x="2119525" y="1880700"/>
            <a:ext cx="2106900" cy="6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Tuntutan Beribadah Sebagai Seorang Muslim</a:t>
            </a:r>
            <a:endParaRPr dirty="0"/>
          </a:p>
        </p:txBody>
      </p:sp>
      <p:sp>
        <p:nvSpPr>
          <p:cNvPr id="675" name="Google Shape;675;p58"/>
          <p:cNvSpPr txBox="1">
            <a:spLocks noGrp="1"/>
          </p:cNvSpPr>
          <p:nvPr>
            <p:ph type="ctrTitle" idx="3"/>
          </p:nvPr>
        </p:nvSpPr>
        <p:spPr>
          <a:xfrm>
            <a:off x="4917638" y="1566775"/>
            <a:ext cx="2106900" cy="4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Pembahasan I</a:t>
            </a:r>
            <a:endParaRPr dirty="0"/>
          </a:p>
        </p:txBody>
      </p:sp>
      <p:sp>
        <p:nvSpPr>
          <p:cNvPr id="676" name="Google Shape;676;p58"/>
          <p:cNvSpPr txBox="1">
            <a:spLocks noGrp="1"/>
          </p:cNvSpPr>
          <p:nvPr>
            <p:ph type="subTitle" idx="4"/>
          </p:nvPr>
        </p:nvSpPr>
        <p:spPr>
          <a:xfrm>
            <a:off x="4917650" y="1880700"/>
            <a:ext cx="2106900" cy="6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Pengertian Ilmu Fiqih</a:t>
            </a:r>
            <a:endParaRPr dirty="0"/>
          </a:p>
        </p:txBody>
      </p:sp>
      <p:sp>
        <p:nvSpPr>
          <p:cNvPr id="677" name="Google Shape;677;p58"/>
          <p:cNvSpPr txBox="1">
            <a:spLocks noGrp="1"/>
          </p:cNvSpPr>
          <p:nvPr>
            <p:ph type="title" idx="5"/>
          </p:nvPr>
        </p:nvSpPr>
        <p:spPr>
          <a:xfrm>
            <a:off x="5441305" y="1121775"/>
            <a:ext cx="10596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78" name="Google Shape;678;p58"/>
          <p:cNvSpPr txBox="1">
            <a:spLocks noGrp="1"/>
          </p:cNvSpPr>
          <p:nvPr>
            <p:ph type="ctrTitle" idx="6"/>
          </p:nvPr>
        </p:nvSpPr>
        <p:spPr>
          <a:xfrm>
            <a:off x="2904984" y="3428008"/>
            <a:ext cx="2274468" cy="4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Pembahasan II</a:t>
            </a:r>
            <a:endParaRPr dirty="0"/>
          </a:p>
        </p:txBody>
      </p:sp>
      <p:sp>
        <p:nvSpPr>
          <p:cNvPr id="679" name="Google Shape;679;p58"/>
          <p:cNvSpPr txBox="1">
            <a:spLocks noGrp="1"/>
          </p:cNvSpPr>
          <p:nvPr>
            <p:ph type="subTitle" idx="7"/>
          </p:nvPr>
        </p:nvSpPr>
        <p:spPr>
          <a:xfrm>
            <a:off x="2988768" y="3764546"/>
            <a:ext cx="2106900" cy="338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Kajian Dalam Ilmu Fiqih</a:t>
            </a:r>
            <a:endParaRPr dirty="0"/>
          </a:p>
        </p:txBody>
      </p:sp>
      <p:sp>
        <p:nvSpPr>
          <p:cNvPr id="680" name="Google Shape;680;p58"/>
          <p:cNvSpPr txBox="1">
            <a:spLocks noGrp="1"/>
          </p:cNvSpPr>
          <p:nvPr>
            <p:ph type="title" idx="8"/>
          </p:nvPr>
        </p:nvSpPr>
        <p:spPr>
          <a:xfrm>
            <a:off x="3512114" y="2983007"/>
            <a:ext cx="8925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84" name="Google Shape;684;p58"/>
          <p:cNvSpPr/>
          <p:nvPr/>
        </p:nvSpPr>
        <p:spPr>
          <a:xfrm>
            <a:off x="4614825" y="1468313"/>
            <a:ext cx="5125872" cy="1436525"/>
          </a:xfrm>
          <a:custGeom>
            <a:avLst/>
            <a:gdLst/>
            <a:ahLst/>
            <a:cxnLst/>
            <a:rect l="l" t="t" r="r" b="b"/>
            <a:pathLst>
              <a:path w="188209" h="57461" extrusionOk="0">
                <a:moveTo>
                  <a:pt x="188209" y="241"/>
                </a:moveTo>
                <a:cubicBezTo>
                  <a:pt x="170919" y="-1684"/>
                  <a:pt x="155747" y="13796"/>
                  <a:pt x="141928" y="24363"/>
                </a:cubicBezTo>
                <a:cubicBezTo>
                  <a:pt x="129825" y="33618"/>
                  <a:pt x="115126" y="40151"/>
                  <a:pt x="100135" y="42875"/>
                </a:cubicBezTo>
                <a:cubicBezTo>
                  <a:pt x="72617" y="47875"/>
                  <a:pt x="42938" y="36977"/>
                  <a:pt x="16268" y="45400"/>
                </a:cubicBezTo>
                <a:cubicBezTo>
                  <a:pt x="9831" y="47433"/>
                  <a:pt x="2369" y="51140"/>
                  <a:pt x="0" y="57461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685" name="Google Shape;685;p58"/>
          <p:cNvSpPr txBox="1">
            <a:spLocks noGrp="1"/>
          </p:cNvSpPr>
          <p:nvPr>
            <p:ph type="ctrTitle" idx="15"/>
          </p:nvPr>
        </p:nvSpPr>
        <p:spPr>
          <a:xfrm>
            <a:off x="5971088" y="3425688"/>
            <a:ext cx="2106900" cy="4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</a:t>
            </a:r>
            <a:endParaRPr dirty="0"/>
          </a:p>
        </p:txBody>
      </p:sp>
      <p:sp>
        <p:nvSpPr>
          <p:cNvPr id="686" name="Google Shape;686;p58"/>
          <p:cNvSpPr txBox="1">
            <a:spLocks noGrp="1"/>
          </p:cNvSpPr>
          <p:nvPr>
            <p:ph type="subTitle" idx="16"/>
          </p:nvPr>
        </p:nvSpPr>
        <p:spPr>
          <a:xfrm>
            <a:off x="5971089" y="3739613"/>
            <a:ext cx="2106900" cy="6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Ringkasan Penyampaian Materi Hari Ini</a:t>
            </a:r>
            <a:endParaRPr dirty="0"/>
          </a:p>
        </p:txBody>
      </p:sp>
      <p:sp>
        <p:nvSpPr>
          <p:cNvPr id="687" name="Google Shape;687;p58"/>
          <p:cNvSpPr txBox="1">
            <a:spLocks noGrp="1"/>
          </p:cNvSpPr>
          <p:nvPr>
            <p:ph type="title" idx="17"/>
          </p:nvPr>
        </p:nvSpPr>
        <p:spPr>
          <a:xfrm>
            <a:off x="6494744" y="2980687"/>
            <a:ext cx="10596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59"/>
          <p:cNvSpPr/>
          <p:nvPr/>
        </p:nvSpPr>
        <p:spPr>
          <a:xfrm>
            <a:off x="-25" y="4272475"/>
            <a:ext cx="9143989" cy="860614"/>
          </a:xfrm>
          <a:custGeom>
            <a:avLst/>
            <a:gdLst/>
            <a:ahLst/>
            <a:cxnLst/>
            <a:rect l="l" t="t" r="r" b="b"/>
            <a:pathLst>
              <a:path w="69963" h="11820" extrusionOk="0">
                <a:moveTo>
                  <a:pt x="1" y="0"/>
                </a:moveTo>
                <a:lnTo>
                  <a:pt x="1" y="11820"/>
                </a:lnTo>
                <a:lnTo>
                  <a:pt x="69962" y="11820"/>
                </a:lnTo>
                <a:lnTo>
                  <a:pt x="699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59"/>
          <p:cNvSpPr/>
          <p:nvPr/>
        </p:nvSpPr>
        <p:spPr>
          <a:xfrm>
            <a:off x="-585808" y="984719"/>
            <a:ext cx="7973125" cy="1577100"/>
          </a:xfrm>
          <a:custGeom>
            <a:avLst/>
            <a:gdLst/>
            <a:ahLst/>
            <a:cxnLst/>
            <a:rect l="l" t="t" r="r" b="b"/>
            <a:pathLst>
              <a:path w="318925" h="63084" extrusionOk="0">
                <a:moveTo>
                  <a:pt x="318925" y="63084"/>
                </a:moveTo>
                <a:cubicBezTo>
                  <a:pt x="310560" y="58895"/>
                  <a:pt x="300243" y="61809"/>
                  <a:pt x="290888" y="61809"/>
                </a:cubicBezTo>
                <a:cubicBezTo>
                  <a:pt x="269350" y="61809"/>
                  <a:pt x="246527" y="64073"/>
                  <a:pt x="226529" y="56074"/>
                </a:cubicBezTo>
                <a:cubicBezTo>
                  <a:pt x="196561" y="44087"/>
                  <a:pt x="172265" y="19843"/>
                  <a:pt x="141780" y="9239"/>
                </a:cubicBezTo>
                <a:cubicBezTo>
                  <a:pt x="118228" y="1047"/>
                  <a:pt x="92481" y="0"/>
                  <a:pt x="67545" y="0"/>
                </a:cubicBezTo>
                <a:cubicBezTo>
                  <a:pt x="49876" y="0"/>
                  <a:pt x="31982" y="3116"/>
                  <a:pt x="15293" y="8921"/>
                </a:cubicBezTo>
                <a:cubicBezTo>
                  <a:pt x="10278" y="10666"/>
                  <a:pt x="4419" y="10437"/>
                  <a:pt x="0" y="13381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694" name="Google Shape;694;p59"/>
          <p:cNvSpPr txBox="1">
            <a:spLocks noGrp="1"/>
          </p:cNvSpPr>
          <p:nvPr>
            <p:ph type="title" idx="2"/>
          </p:nvPr>
        </p:nvSpPr>
        <p:spPr>
          <a:xfrm>
            <a:off x="1408350" y="2166830"/>
            <a:ext cx="63273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Latar Belakang Masalah</a:t>
            </a:r>
            <a:endParaRPr sz="1800" dirty="0"/>
          </a:p>
        </p:txBody>
      </p:sp>
      <p:sp>
        <p:nvSpPr>
          <p:cNvPr id="695" name="Google Shape;695;p59"/>
          <p:cNvSpPr txBox="1">
            <a:spLocks noGrp="1"/>
          </p:cNvSpPr>
          <p:nvPr>
            <p:ph type="title"/>
          </p:nvPr>
        </p:nvSpPr>
        <p:spPr>
          <a:xfrm>
            <a:off x="3618150" y="1339025"/>
            <a:ext cx="1907700" cy="9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96" name="Google Shape;696;p59"/>
          <p:cNvSpPr txBox="1">
            <a:spLocks noGrp="1"/>
          </p:cNvSpPr>
          <p:nvPr>
            <p:ph type="subTitle" idx="1"/>
          </p:nvPr>
        </p:nvSpPr>
        <p:spPr>
          <a:xfrm>
            <a:off x="3134219" y="2871468"/>
            <a:ext cx="2875500" cy="668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Tuntutan</a:t>
            </a:r>
            <a:r>
              <a:rPr lang="en-ID" dirty="0"/>
              <a:t> </a:t>
            </a:r>
            <a:r>
              <a:rPr lang="en-ID" dirty="0" err="1"/>
              <a:t>Beribadah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Seorang</a:t>
            </a:r>
            <a:r>
              <a:rPr lang="en-ID" dirty="0"/>
              <a:t> Muslim</a:t>
            </a:r>
          </a:p>
        </p:txBody>
      </p:sp>
      <p:grpSp>
        <p:nvGrpSpPr>
          <p:cNvPr id="697" name="Google Shape;697;p59"/>
          <p:cNvGrpSpPr/>
          <p:nvPr/>
        </p:nvGrpSpPr>
        <p:grpSpPr>
          <a:xfrm>
            <a:off x="350475" y="2036225"/>
            <a:ext cx="2007300" cy="2795175"/>
            <a:chOff x="350475" y="2036225"/>
            <a:chExt cx="2007300" cy="2795175"/>
          </a:xfrm>
        </p:grpSpPr>
        <p:sp>
          <p:nvSpPr>
            <p:cNvPr id="698" name="Google Shape;698;p59"/>
            <p:cNvSpPr/>
            <p:nvPr/>
          </p:nvSpPr>
          <p:spPr>
            <a:xfrm>
              <a:off x="350475" y="4697600"/>
              <a:ext cx="2007300" cy="133800"/>
            </a:xfrm>
            <a:prstGeom prst="ellipse">
              <a:avLst/>
            </a:prstGeom>
            <a:solidFill>
              <a:schemeClr val="accent4">
                <a:alpha val="227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9"/>
            <p:cNvSpPr/>
            <p:nvPr/>
          </p:nvSpPr>
          <p:spPr>
            <a:xfrm>
              <a:off x="1364690" y="3474904"/>
              <a:ext cx="113085" cy="1167922"/>
            </a:xfrm>
            <a:custGeom>
              <a:avLst/>
              <a:gdLst/>
              <a:ahLst/>
              <a:cxnLst/>
              <a:rect l="l" t="t" r="r" b="b"/>
              <a:pathLst>
                <a:path w="1757" h="18146" extrusionOk="0">
                  <a:moveTo>
                    <a:pt x="878" y="1"/>
                  </a:moveTo>
                  <a:cubicBezTo>
                    <a:pt x="392" y="1"/>
                    <a:pt x="0" y="395"/>
                    <a:pt x="0" y="879"/>
                  </a:cubicBezTo>
                  <a:lnTo>
                    <a:pt x="0" y="17268"/>
                  </a:lnTo>
                  <a:cubicBezTo>
                    <a:pt x="0" y="17750"/>
                    <a:pt x="392" y="18146"/>
                    <a:pt x="878" y="18146"/>
                  </a:cubicBezTo>
                  <a:cubicBezTo>
                    <a:pt x="1362" y="18146"/>
                    <a:pt x="1756" y="17750"/>
                    <a:pt x="1756" y="17268"/>
                  </a:cubicBezTo>
                  <a:lnTo>
                    <a:pt x="1756" y="879"/>
                  </a:lnTo>
                  <a:cubicBezTo>
                    <a:pt x="1756" y="395"/>
                    <a:pt x="1362" y="1"/>
                    <a:pt x="878" y="1"/>
                  </a:cubicBezTo>
                  <a:close/>
                </a:path>
              </a:pathLst>
            </a:custGeom>
            <a:solidFill>
              <a:srgbClr val="DE9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9"/>
            <p:cNvSpPr/>
            <p:nvPr/>
          </p:nvSpPr>
          <p:spPr>
            <a:xfrm>
              <a:off x="1317835" y="4561267"/>
              <a:ext cx="394671" cy="174615"/>
            </a:xfrm>
            <a:custGeom>
              <a:avLst/>
              <a:gdLst/>
              <a:ahLst/>
              <a:cxnLst/>
              <a:rect l="l" t="t" r="r" b="b"/>
              <a:pathLst>
                <a:path w="6132" h="2713" extrusionOk="0">
                  <a:moveTo>
                    <a:pt x="599" y="1"/>
                  </a:moveTo>
                  <a:cubicBezTo>
                    <a:pt x="1" y="1396"/>
                    <a:pt x="599" y="2713"/>
                    <a:pt x="599" y="2713"/>
                  </a:cubicBezTo>
                  <a:lnTo>
                    <a:pt x="4917" y="2713"/>
                  </a:lnTo>
                  <a:cubicBezTo>
                    <a:pt x="4917" y="2713"/>
                    <a:pt x="6132" y="2376"/>
                    <a:pt x="2607" y="31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9"/>
            <p:cNvSpPr/>
            <p:nvPr/>
          </p:nvSpPr>
          <p:spPr>
            <a:xfrm>
              <a:off x="1341520" y="4707111"/>
              <a:ext cx="315376" cy="30315"/>
            </a:xfrm>
            <a:custGeom>
              <a:avLst/>
              <a:gdLst/>
              <a:ahLst/>
              <a:cxnLst/>
              <a:rect l="l" t="t" r="r" b="b"/>
              <a:pathLst>
                <a:path w="4900" h="471" extrusionOk="0">
                  <a:moveTo>
                    <a:pt x="0" y="1"/>
                  </a:moveTo>
                  <a:lnTo>
                    <a:pt x="126" y="470"/>
                  </a:lnTo>
                  <a:lnTo>
                    <a:pt x="4576" y="470"/>
                  </a:lnTo>
                  <a:cubicBezTo>
                    <a:pt x="4900" y="361"/>
                    <a:pt x="4757" y="1"/>
                    <a:pt x="4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9"/>
            <p:cNvSpPr/>
            <p:nvPr/>
          </p:nvSpPr>
          <p:spPr>
            <a:xfrm>
              <a:off x="1513623" y="4630971"/>
              <a:ext cx="134067" cy="76205"/>
            </a:xfrm>
            <a:custGeom>
              <a:avLst/>
              <a:gdLst/>
              <a:ahLst/>
              <a:cxnLst/>
              <a:rect l="l" t="t" r="r" b="b"/>
              <a:pathLst>
                <a:path w="2083" h="1184" extrusionOk="0">
                  <a:moveTo>
                    <a:pt x="899" y="0"/>
                  </a:moveTo>
                  <a:cubicBezTo>
                    <a:pt x="656" y="0"/>
                    <a:pt x="25" y="105"/>
                    <a:pt x="1" y="1184"/>
                  </a:cubicBezTo>
                  <a:lnTo>
                    <a:pt x="2083" y="1184"/>
                  </a:lnTo>
                  <a:cubicBezTo>
                    <a:pt x="2083" y="1184"/>
                    <a:pt x="2045" y="789"/>
                    <a:pt x="993" y="6"/>
                  </a:cubicBezTo>
                  <a:cubicBezTo>
                    <a:pt x="993" y="6"/>
                    <a:pt x="958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9"/>
            <p:cNvSpPr/>
            <p:nvPr/>
          </p:nvSpPr>
          <p:spPr>
            <a:xfrm>
              <a:off x="1376275" y="4623891"/>
              <a:ext cx="55287" cy="48465"/>
            </a:xfrm>
            <a:custGeom>
              <a:avLst/>
              <a:gdLst/>
              <a:ahLst/>
              <a:cxnLst/>
              <a:rect l="l" t="t" r="r" b="b"/>
              <a:pathLst>
                <a:path w="859" h="753" extrusionOk="0">
                  <a:moveTo>
                    <a:pt x="430" y="0"/>
                  </a:moveTo>
                  <a:cubicBezTo>
                    <a:pt x="192" y="0"/>
                    <a:pt x="1" y="168"/>
                    <a:pt x="1" y="375"/>
                  </a:cubicBezTo>
                  <a:cubicBezTo>
                    <a:pt x="1" y="583"/>
                    <a:pt x="192" y="753"/>
                    <a:pt x="430" y="753"/>
                  </a:cubicBezTo>
                  <a:cubicBezTo>
                    <a:pt x="665" y="753"/>
                    <a:pt x="858" y="583"/>
                    <a:pt x="858" y="375"/>
                  </a:cubicBezTo>
                  <a:cubicBezTo>
                    <a:pt x="858" y="168"/>
                    <a:pt x="665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9"/>
            <p:cNvSpPr/>
            <p:nvPr/>
          </p:nvSpPr>
          <p:spPr>
            <a:xfrm>
              <a:off x="1130156" y="3474904"/>
              <a:ext cx="121388" cy="1133295"/>
            </a:xfrm>
            <a:custGeom>
              <a:avLst/>
              <a:gdLst/>
              <a:ahLst/>
              <a:cxnLst/>
              <a:rect l="l" t="t" r="r" b="b"/>
              <a:pathLst>
                <a:path w="1886" h="17608" extrusionOk="0">
                  <a:moveTo>
                    <a:pt x="876" y="1"/>
                  </a:moveTo>
                  <a:cubicBezTo>
                    <a:pt x="392" y="4"/>
                    <a:pt x="1" y="403"/>
                    <a:pt x="4" y="885"/>
                  </a:cubicBezTo>
                  <a:lnTo>
                    <a:pt x="127" y="16737"/>
                  </a:lnTo>
                  <a:cubicBezTo>
                    <a:pt x="130" y="17220"/>
                    <a:pt x="521" y="17608"/>
                    <a:pt x="1005" y="17608"/>
                  </a:cubicBezTo>
                  <a:lnTo>
                    <a:pt x="1011" y="17608"/>
                  </a:lnTo>
                  <a:cubicBezTo>
                    <a:pt x="1494" y="17604"/>
                    <a:pt x="1886" y="17207"/>
                    <a:pt x="1882" y="16723"/>
                  </a:cubicBezTo>
                  <a:lnTo>
                    <a:pt x="1760" y="872"/>
                  </a:lnTo>
                  <a:cubicBezTo>
                    <a:pt x="1757" y="392"/>
                    <a:pt x="1365" y="1"/>
                    <a:pt x="882" y="1"/>
                  </a:cubicBezTo>
                  <a:close/>
                </a:path>
              </a:pathLst>
            </a:custGeom>
            <a:solidFill>
              <a:srgbClr val="DE9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9"/>
            <p:cNvSpPr/>
            <p:nvPr/>
          </p:nvSpPr>
          <p:spPr>
            <a:xfrm>
              <a:off x="1097139" y="4561074"/>
              <a:ext cx="391131" cy="174809"/>
            </a:xfrm>
            <a:custGeom>
              <a:avLst/>
              <a:gdLst/>
              <a:ahLst/>
              <a:cxnLst/>
              <a:rect l="l" t="t" r="r" b="b"/>
              <a:pathLst>
                <a:path w="6077" h="2716" extrusionOk="0">
                  <a:moveTo>
                    <a:pt x="2552" y="1"/>
                  </a:moveTo>
                  <a:lnTo>
                    <a:pt x="596" y="4"/>
                  </a:lnTo>
                  <a:cubicBezTo>
                    <a:pt x="0" y="1399"/>
                    <a:pt x="602" y="2716"/>
                    <a:pt x="602" y="2716"/>
                  </a:cubicBezTo>
                  <a:lnTo>
                    <a:pt x="4954" y="2705"/>
                  </a:lnTo>
                  <a:cubicBezTo>
                    <a:pt x="4954" y="2705"/>
                    <a:pt x="6076" y="2334"/>
                    <a:pt x="25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9"/>
            <p:cNvSpPr/>
            <p:nvPr/>
          </p:nvSpPr>
          <p:spPr>
            <a:xfrm>
              <a:off x="1121853" y="4706467"/>
              <a:ext cx="314733" cy="30958"/>
            </a:xfrm>
            <a:custGeom>
              <a:avLst/>
              <a:gdLst/>
              <a:ahLst/>
              <a:cxnLst/>
              <a:rect l="l" t="t" r="r" b="b"/>
              <a:pathLst>
                <a:path w="4890" h="481" extrusionOk="0">
                  <a:moveTo>
                    <a:pt x="4676" y="0"/>
                  </a:moveTo>
                  <a:lnTo>
                    <a:pt x="1" y="11"/>
                  </a:lnTo>
                  <a:lnTo>
                    <a:pt x="127" y="480"/>
                  </a:lnTo>
                  <a:lnTo>
                    <a:pt x="4577" y="470"/>
                  </a:lnTo>
                  <a:cubicBezTo>
                    <a:pt x="4890" y="283"/>
                    <a:pt x="4676" y="0"/>
                    <a:pt x="4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9"/>
            <p:cNvSpPr/>
            <p:nvPr/>
          </p:nvSpPr>
          <p:spPr>
            <a:xfrm>
              <a:off x="1287198" y="4633609"/>
              <a:ext cx="140182" cy="73373"/>
            </a:xfrm>
            <a:custGeom>
              <a:avLst/>
              <a:gdLst/>
              <a:ahLst/>
              <a:cxnLst/>
              <a:rect l="l" t="t" r="r" b="b"/>
              <a:pathLst>
                <a:path w="2178" h="1140" extrusionOk="0">
                  <a:moveTo>
                    <a:pt x="965" y="0"/>
                  </a:moveTo>
                  <a:cubicBezTo>
                    <a:pt x="659" y="0"/>
                    <a:pt x="24" y="123"/>
                    <a:pt x="0" y="1140"/>
                  </a:cubicBezTo>
                  <a:lnTo>
                    <a:pt x="2164" y="1132"/>
                  </a:lnTo>
                  <a:cubicBezTo>
                    <a:pt x="2164" y="1132"/>
                    <a:pt x="2178" y="793"/>
                    <a:pt x="1127" y="13"/>
                  </a:cubicBezTo>
                  <a:cubicBezTo>
                    <a:pt x="1127" y="13"/>
                    <a:pt x="1063" y="0"/>
                    <a:pt x="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9"/>
            <p:cNvSpPr/>
            <p:nvPr/>
          </p:nvSpPr>
          <p:spPr>
            <a:xfrm>
              <a:off x="1156480" y="4623698"/>
              <a:ext cx="55223" cy="48465"/>
            </a:xfrm>
            <a:custGeom>
              <a:avLst/>
              <a:gdLst/>
              <a:ahLst/>
              <a:cxnLst/>
              <a:rect l="l" t="t" r="r" b="b"/>
              <a:pathLst>
                <a:path w="858" h="753" extrusionOk="0">
                  <a:moveTo>
                    <a:pt x="429" y="0"/>
                  </a:moveTo>
                  <a:cubicBezTo>
                    <a:pt x="191" y="0"/>
                    <a:pt x="0" y="171"/>
                    <a:pt x="0" y="378"/>
                  </a:cubicBezTo>
                  <a:cubicBezTo>
                    <a:pt x="0" y="586"/>
                    <a:pt x="194" y="752"/>
                    <a:pt x="429" y="752"/>
                  </a:cubicBezTo>
                  <a:cubicBezTo>
                    <a:pt x="667" y="752"/>
                    <a:pt x="858" y="582"/>
                    <a:pt x="858" y="375"/>
                  </a:cubicBezTo>
                  <a:cubicBezTo>
                    <a:pt x="858" y="167"/>
                    <a:pt x="663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9"/>
            <p:cNvSpPr/>
            <p:nvPr/>
          </p:nvSpPr>
          <p:spPr>
            <a:xfrm flipH="1">
              <a:off x="1249550" y="2647855"/>
              <a:ext cx="119843" cy="249019"/>
            </a:xfrm>
            <a:custGeom>
              <a:avLst/>
              <a:gdLst/>
              <a:ahLst/>
              <a:cxnLst/>
              <a:rect l="l" t="t" r="r" b="b"/>
              <a:pathLst>
                <a:path w="1862" h="3869" extrusionOk="0">
                  <a:moveTo>
                    <a:pt x="929" y="0"/>
                  </a:moveTo>
                  <a:cubicBezTo>
                    <a:pt x="419" y="0"/>
                    <a:pt x="1" y="419"/>
                    <a:pt x="1" y="929"/>
                  </a:cubicBezTo>
                  <a:lnTo>
                    <a:pt x="1" y="2940"/>
                  </a:lnTo>
                  <a:cubicBezTo>
                    <a:pt x="1" y="3450"/>
                    <a:pt x="419" y="3869"/>
                    <a:pt x="929" y="3869"/>
                  </a:cubicBezTo>
                  <a:cubicBezTo>
                    <a:pt x="1443" y="3869"/>
                    <a:pt x="1862" y="3450"/>
                    <a:pt x="1862" y="2940"/>
                  </a:cubicBezTo>
                  <a:lnTo>
                    <a:pt x="1862" y="929"/>
                  </a:lnTo>
                  <a:cubicBezTo>
                    <a:pt x="1862" y="419"/>
                    <a:pt x="1443" y="0"/>
                    <a:pt x="929" y="0"/>
                  </a:cubicBezTo>
                  <a:close/>
                </a:path>
              </a:pathLst>
            </a:custGeom>
            <a:solidFill>
              <a:srgbClr val="DE9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9"/>
            <p:cNvSpPr/>
            <p:nvPr/>
          </p:nvSpPr>
          <p:spPr>
            <a:xfrm>
              <a:off x="1250834" y="2670832"/>
              <a:ext cx="119843" cy="112377"/>
            </a:xfrm>
            <a:custGeom>
              <a:avLst/>
              <a:gdLst/>
              <a:ahLst/>
              <a:cxnLst/>
              <a:rect l="l" t="t" r="r" b="b"/>
              <a:pathLst>
                <a:path w="1862" h="1746" extrusionOk="0">
                  <a:moveTo>
                    <a:pt x="1" y="1"/>
                  </a:moveTo>
                  <a:lnTo>
                    <a:pt x="1" y="1552"/>
                  </a:lnTo>
                  <a:cubicBezTo>
                    <a:pt x="1" y="1552"/>
                    <a:pt x="462" y="1746"/>
                    <a:pt x="1013" y="1746"/>
                  </a:cubicBezTo>
                  <a:cubicBezTo>
                    <a:pt x="1289" y="1746"/>
                    <a:pt x="1587" y="1697"/>
                    <a:pt x="1862" y="1552"/>
                  </a:cubicBezTo>
                  <a:lnTo>
                    <a:pt x="1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9"/>
            <p:cNvSpPr/>
            <p:nvPr/>
          </p:nvSpPr>
          <p:spPr>
            <a:xfrm>
              <a:off x="1019583" y="2830450"/>
              <a:ext cx="581065" cy="824741"/>
            </a:xfrm>
            <a:custGeom>
              <a:avLst/>
              <a:gdLst/>
              <a:ahLst/>
              <a:cxnLst/>
              <a:rect l="l" t="t" r="r" b="b"/>
              <a:pathLst>
                <a:path w="9028" h="12814" extrusionOk="0">
                  <a:moveTo>
                    <a:pt x="4318" y="1"/>
                  </a:moveTo>
                  <a:cubicBezTo>
                    <a:pt x="1906" y="1"/>
                    <a:pt x="1" y="1491"/>
                    <a:pt x="157" y="3512"/>
                  </a:cubicBezTo>
                  <a:cubicBezTo>
                    <a:pt x="252" y="4716"/>
                    <a:pt x="1423" y="7037"/>
                    <a:pt x="1447" y="7721"/>
                  </a:cubicBezTo>
                  <a:cubicBezTo>
                    <a:pt x="1484" y="8783"/>
                    <a:pt x="1321" y="9636"/>
                    <a:pt x="1290" y="10388"/>
                  </a:cubicBezTo>
                  <a:cubicBezTo>
                    <a:pt x="1243" y="11534"/>
                    <a:pt x="1906" y="12814"/>
                    <a:pt x="4318" y="12814"/>
                  </a:cubicBezTo>
                  <a:lnTo>
                    <a:pt x="4706" y="12814"/>
                  </a:lnTo>
                  <a:cubicBezTo>
                    <a:pt x="7122" y="12814"/>
                    <a:pt x="7782" y="11534"/>
                    <a:pt x="7735" y="10388"/>
                  </a:cubicBezTo>
                  <a:cubicBezTo>
                    <a:pt x="7703" y="9636"/>
                    <a:pt x="7608" y="9037"/>
                    <a:pt x="7608" y="7721"/>
                  </a:cubicBezTo>
                  <a:cubicBezTo>
                    <a:pt x="7608" y="6571"/>
                    <a:pt x="8772" y="4716"/>
                    <a:pt x="8867" y="3512"/>
                  </a:cubicBezTo>
                  <a:cubicBezTo>
                    <a:pt x="9027" y="1491"/>
                    <a:pt x="7122" y="1"/>
                    <a:pt x="4706" y="1"/>
                  </a:cubicBezTo>
                  <a:close/>
                </a:path>
              </a:pathLst>
            </a:custGeom>
            <a:solidFill>
              <a:srgbClr val="DE9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9"/>
            <p:cNvSpPr/>
            <p:nvPr/>
          </p:nvSpPr>
          <p:spPr>
            <a:xfrm>
              <a:off x="1095143" y="3552203"/>
              <a:ext cx="414366" cy="484263"/>
            </a:xfrm>
            <a:custGeom>
              <a:avLst/>
              <a:gdLst/>
              <a:ahLst/>
              <a:cxnLst/>
              <a:rect l="l" t="t" r="r" b="b"/>
              <a:pathLst>
                <a:path w="6438" h="7524" extrusionOk="0">
                  <a:moveTo>
                    <a:pt x="6124" y="7384"/>
                  </a:moveTo>
                  <a:lnTo>
                    <a:pt x="6124" y="7384"/>
                  </a:lnTo>
                  <a:cubicBezTo>
                    <a:pt x="6123" y="7393"/>
                    <a:pt x="6122" y="7402"/>
                    <a:pt x="6121" y="7411"/>
                  </a:cubicBezTo>
                  <a:lnTo>
                    <a:pt x="6138" y="7384"/>
                  </a:lnTo>
                  <a:cubicBezTo>
                    <a:pt x="6134" y="7384"/>
                    <a:pt x="6129" y="7384"/>
                    <a:pt x="6124" y="7384"/>
                  </a:cubicBezTo>
                  <a:close/>
                  <a:moveTo>
                    <a:pt x="5768" y="0"/>
                  </a:moveTo>
                  <a:cubicBezTo>
                    <a:pt x="5220" y="0"/>
                    <a:pt x="4669" y="118"/>
                    <a:pt x="4121" y="191"/>
                  </a:cubicBezTo>
                  <a:cubicBezTo>
                    <a:pt x="3702" y="248"/>
                    <a:pt x="3280" y="276"/>
                    <a:pt x="2858" y="276"/>
                  </a:cubicBezTo>
                  <a:cubicBezTo>
                    <a:pt x="2465" y="276"/>
                    <a:pt x="2072" y="251"/>
                    <a:pt x="1682" y="202"/>
                  </a:cubicBezTo>
                  <a:cubicBezTo>
                    <a:pt x="1329" y="159"/>
                    <a:pt x="976" y="96"/>
                    <a:pt x="623" y="96"/>
                  </a:cubicBezTo>
                  <a:cubicBezTo>
                    <a:pt x="557" y="96"/>
                    <a:pt x="492" y="98"/>
                    <a:pt x="426" y="103"/>
                  </a:cubicBezTo>
                  <a:lnTo>
                    <a:pt x="382" y="86"/>
                  </a:lnTo>
                  <a:cubicBezTo>
                    <a:pt x="75" y="2553"/>
                    <a:pt x="0" y="5047"/>
                    <a:pt x="157" y="7523"/>
                  </a:cubicBezTo>
                  <a:lnTo>
                    <a:pt x="225" y="7449"/>
                  </a:lnTo>
                  <a:cubicBezTo>
                    <a:pt x="1011" y="7435"/>
                    <a:pt x="1800" y="7424"/>
                    <a:pt x="2590" y="7411"/>
                  </a:cubicBezTo>
                  <a:cubicBezTo>
                    <a:pt x="2668" y="7411"/>
                    <a:pt x="2746" y="7411"/>
                    <a:pt x="2825" y="7408"/>
                  </a:cubicBezTo>
                  <a:lnTo>
                    <a:pt x="2845" y="7347"/>
                  </a:lnTo>
                  <a:cubicBezTo>
                    <a:pt x="2746" y="5485"/>
                    <a:pt x="2709" y="3618"/>
                    <a:pt x="2729" y="1753"/>
                  </a:cubicBezTo>
                  <a:cubicBezTo>
                    <a:pt x="2729" y="1682"/>
                    <a:pt x="2736" y="1603"/>
                    <a:pt x="2784" y="1556"/>
                  </a:cubicBezTo>
                  <a:cubicBezTo>
                    <a:pt x="2825" y="1515"/>
                    <a:pt x="2889" y="1504"/>
                    <a:pt x="2943" y="1501"/>
                  </a:cubicBezTo>
                  <a:cubicBezTo>
                    <a:pt x="2995" y="1497"/>
                    <a:pt x="3047" y="1495"/>
                    <a:pt x="3099" y="1495"/>
                  </a:cubicBezTo>
                  <a:cubicBezTo>
                    <a:pt x="3384" y="1495"/>
                    <a:pt x="3667" y="1557"/>
                    <a:pt x="3923" y="1678"/>
                  </a:cubicBezTo>
                  <a:lnTo>
                    <a:pt x="3992" y="1780"/>
                  </a:lnTo>
                  <a:cubicBezTo>
                    <a:pt x="3971" y="2233"/>
                    <a:pt x="3951" y="2685"/>
                    <a:pt x="3927" y="3138"/>
                  </a:cubicBezTo>
                  <a:cubicBezTo>
                    <a:pt x="3859" y="4553"/>
                    <a:pt x="3791" y="5969"/>
                    <a:pt x="3907" y="7377"/>
                  </a:cubicBezTo>
                  <a:cubicBezTo>
                    <a:pt x="4643" y="7380"/>
                    <a:pt x="5383" y="7380"/>
                    <a:pt x="6124" y="7384"/>
                  </a:cubicBezTo>
                  <a:lnTo>
                    <a:pt x="6124" y="7384"/>
                  </a:lnTo>
                  <a:cubicBezTo>
                    <a:pt x="6387" y="4946"/>
                    <a:pt x="6437" y="2486"/>
                    <a:pt x="6275" y="39"/>
                  </a:cubicBezTo>
                  <a:cubicBezTo>
                    <a:pt x="6106" y="11"/>
                    <a:pt x="5937" y="0"/>
                    <a:pt x="5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9"/>
            <p:cNvSpPr/>
            <p:nvPr/>
          </p:nvSpPr>
          <p:spPr>
            <a:xfrm>
              <a:off x="1089673" y="4002671"/>
              <a:ext cx="199331" cy="56317"/>
            </a:xfrm>
            <a:custGeom>
              <a:avLst/>
              <a:gdLst/>
              <a:ahLst/>
              <a:cxnLst/>
              <a:rect l="l" t="t" r="r" b="b"/>
              <a:pathLst>
                <a:path w="3097" h="875" extrusionOk="0">
                  <a:moveTo>
                    <a:pt x="27" y="1"/>
                  </a:moveTo>
                  <a:cubicBezTo>
                    <a:pt x="11" y="1"/>
                    <a:pt x="0" y="14"/>
                    <a:pt x="0" y="28"/>
                  </a:cubicBezTo>
                  <a:lnTo>
                    <a:pt x="0" y="848"/>
                  </a:lnTo>
                  <a:cubicBezTo>
                    <a:pt x="0" y="861"/>
                    <a:pt x="11" y="875"/>
                    <a:pt x="27" y="875"/>
                  </a:cubicBezTo>
                  <a:lnTo>
                    <a:pt x="3069" y="875"/>
                  </a:lnTo>
                  <a:cubicBezTo>
                    <a:pt x="3086" y="875"/>
                    <a:pt x="3097" y="861"/>
                    <a:pt x="3097" y="848"/>
                  </a:cubicBezTo>
                  <a:lnTo>
                    <a:pt x="3097" y="28"/>
                  </a:lnTo>
                  <a:cubicBezTo>
                    <a:pt x="3097" y="14"/>
                    <a:pt x="3086" y="1"/>
                    <a:pt x="3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9"/>
            <p:cNvSpPr/>
            <p:nvPr/>
          </p:nvSpPr>
          <p:spPr>
            <a:xfrm>
              <a:off x="1321825" y="4002671"/>
              <a:ext cx="195147" cy="56317"/>
            </a:xfrm>
            <a:custGeom>
              <a:avLst/>
              <a:gdLst/>
              <a:ahLst/>
              <a:cxnLst/>
              <a:rect l="l" t="t" r="r" b="b"/>
              <a:pathLst>
                <a:path w="3032" h="875" extrusionOk="0">
                  <a:moveTo>
                    <a:pt x="27" y="1"/>
                  </a:moveTo>
                  <a:cubicBezTo>
                    <a:pt x="10" y="1"/>
                    <a:pt x="0" y="14"/>
                    <a:pt x="0" y="28"/>
                  </a:cubicBezTo>
                  <a:lnTo>
                    <a:pt x="0" y="848"/>
                  </a:lnTo>
                  <a:cubicBezTo>
                    <a:pt x="0" y="861"/>
                    <a:pt x="10" y="875"/>
                    <a:pt x="27" y="875"/>
                  </a:cubicBezTo>
                  <a:lnTo>
                    <a:pt x="3004" y="875"/>
                  </a:lnTo>
                  <a:cubicBezTo>
                    <a:pt x="3018" y="875"/>
                    <a:pt x="3031" y="861"/>
                    <a:pt x="3031" y="848"/>
                  </a:cubicBezTo>
                  <a:lnTo>
                    <a:pt x="3031" y="28"/>
                  </a:lnTo>
                  <a:cubicBezTo>
                    <a:pt x="3031" y="14"/>
                    <a:pt x="3018" y="1"/>
                    <a:pt x="3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9"/>
            <p:cNvSpPr/>
            <p:nvPr/>
          </p:nvSpPr>
          <p:spPr>
            <a:xfrm>
              <a:off x="1017008" y="2830450"/>
              <a:ext cx="582288" cy="842248"/>
            </a:xfrm>
            <a:custGeom>
              <a:avLst/>
              <a:gdLst/>
              <a:ahLst/>
              <a:cxnLst/>
              <a:rect l="l" t="t" r="r" b="b"/>
              <a:pathLst>
                <a:path w="9047" h="13086" extrusionOk="0">
                  <a:moveTo>
                    <a:pt x="3368" y="1"/>
                  </a:moveTo>
                  <a:cubicBezTo>
                    <a:pt x="2460" y="188"/>
                    <a:pt x="1810" y="504"/>
                    <a:pt x="1150" y="1032"/>
                  </a:cubicBezTo>
                  <a:cubicBezTo>
                    <a:pt x="803" y="1311"/>
                    <a:pt x="551" y="1957"/>
                    <a:pt x="354" y="2359"/>
                  </a:cubicBezTo>
                  <a:cubicBezTo>
                    <a:pt x="0" y="3080"/>
                    <a:pt x="418" y="4353"/>
                    <a:pt x="619" y="5129"/>
                  </a:cubicBezTo>
                  <a:cubicBezTo>
                    <a:pt x="1269" y="7676"/>
                    <a:pt x="721" y="9694"/>
                    <a:pt x="844" y="12321"/>
                  </a:cubicBezTo>
                  <a:cubicBezTo>
                    <a:pt x="854" y="12531"/>
                    <a:pt x="1147" y="12729"/>
                    <a:pt x="1337" y="12814"/>
                  </a:cubicBezTo>
                  <a:cubicBezTo>
                    <a:pt x="1409" y="12848"/>
                    <a:pt x="1745" y="12872"/>
                    <a:pt x="1823" y="12875"/>
                  </a:cubicBezTo>
                  <a:cubicBezTo>
                    <a:pt x="2550" y="12917"/>
                    <a:pt x="3306" y="13086"/>
                    <a:pt x="4040" y="13086"/>
                  </a:cubicBezTo>
                  <a:cubicBezTo>
                    <a:pt x="4217" y="13086"/>
                    <a:pt x="4392" y="13076"/>
                    <a:pt x="4565" y="13052"/>
                  </a:cubicBezTo>
                  <a:cubicBezTo>
                    <a:pt x="5835" y="12882"/>
                    <a:pt x="6165" y="12998"/>
                    <a:pt x="7492" y="12858"/>
                  </a:cubicBezTo>
                  <a:lnTo>
                    <a:pt x="8342" y="12657"/>
                  </a:lnTo>
                  <a:cubicBezTo>
                    <a:pt x="8621" y="12525"/>
                    <a:pt x="8499" y="11191"/>
                    <a:pt x="8482" y="10885"/>
                  </a:cubicBezTo>
                  <a:cubicBezTo>
                    <a:pt x="8353" y="8527"/>
                    <a:pt x="8216" y="6891"/>
                    <a:pt x="8747" y="4590"/>
                  </a:cubicBezTo>
                  <a:cubicBezTo>
                    <a:pt x="8877" y="4043"/>
                    <a:pt x="9047" y="3482"/>
                    <a:pt x="8962" y="2927"/>
                  </a:cubicBezTo>
                  <a:cubicBezTo>
                    <a:pt x="8901" y="2529"/>
                    <a:pt x="8709" y="2164"/>
                    <a:pt x="8492" y="1828"/>
                  </a:cubicBezTo>
                  <a:cubicBezTo>
                    <a:pt x="7904" y="916"/>
                    <a:pt x="7005" y="113"/>
                    <a:pt x="5923" y="1"/>
                  </a:cubicBezTo>
                  <a:lnTo>
                    <a:pt x="5889" y="62"/>
                  </a:lnTo>
                  <a:cubicBezTo>
                    <a:pt x="5892" y="344"/>
                    <a:pt x="5705" y="613"/>
                    <a:pt x="5447" y="712"/>
                  </a:cubicBezTo>
                  <a:cubicBezTo>
                    <a:pt x="5358" y="746"/>
                    <a:pt x="5267" y="760"/>
                    <a:pt x="5175" y="770"/>
                  </a:cubicBezTo>
                  <a:cubicBezTo>
                    <a:pt x="5113" y="775"/>
                    <a:pt x="5052" y="778"/>
                    <a:pt x="4990" y="778"/>
                  </a:cubicBezTo>
                  <a:cubicBezTo>
                    <a:pt x="4629" y="778"/>
                    <a:pt x="4267" y="684"/>
                    <a:pt x="3953" y="501"/>
                  </a:cubicBezTo>
                  <a:cubicBezTo>
                    <a:pt x="3753" y="385"/>
                    <a:pt x="3562" y="222"/>
                    <a:pt x="3484" y="5"/>
                  </a:cubicBezTo>
                  <a:lnTo>
                    <a:pt x="33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9"/>
            <p:cNvSpPr/>
            <p:nvPr/>
          </p:nvSpPr>
          <p:spPr>
            <a:xfrm>
              <a:off x="1132795" y="2916115"/>
              <a:ext cx="565682" cy="489026"/>
            </a:xfrm>
            <a:custGeom>
              <a:avLst/>
              <a:gdLst/>
              <a:ahLst/>
              <a:cxnLst/>
              <a:rect l="l" t="t" r="r" b="b"/>
              <a:pathLst>
                <a:path w="8789" h="7598" extrusionOk="0">
                  <a:moveTo>
                    <a:pt x="6031" y="1"/>
                  </a:moveTo>
                  <a:cubicBezTo>
                    <a:pt x="5885" y="1"/>
                    <a:pt x="5737" y="45"/>
                    <a:pt x="5608" y="136"/>
                  </a:cubicBezTo>
                  <a:cubicBezTo>
                    <a:pt x="5274" y="371"/>
                    <a:pt x="5196" y="830"/>
                    <a:pt x="5431" y="1160"/>
                  </a:cubicBezTo>
                  <a:cubicBezTo>
                    <a:pt x="6394" y="2528"/>
                    <a:pt x="7540" y="4920"/>
                    <a:pt x="6935" y="5720"/>
                  </a:cubicBezTo>
                  <a:cubicBezTo>
                    <a:pt x="6830" y="5856"/>
                    <a:pt x="6509" y="6119"/>
                    <a:pt x="5594" y="6119"/>
                  </a:cubicBezTo>
                  <a:cubicBezTo>
                    <a:pt x="4728" y="6119"/>
                    <a:pt x="3330" y="5884"/>
                    <a:pt x="1079" y="5084"/>
                  </a:cubicBezTo>
                  <a:cubicBezTo>
                    <a:pt x="998" y="5055"/>
                    <a:pt x="914" y="5041"/>
                    <a:pt x="832" y="5041"/>
                  </a:cubicBezTo>
                  <a:cubicBezTo>
                    <a:pt x="528" y="5041"/>
                    <a:pt x="244" y="5229"/>
                    <a:pt x="137" y="5529"/>
                  </a:cubicBezTo>
                  <a:cubicBezTo>
                    <a:pt x="1" y="5913"/>
                    <a:pt x="202" y="6335"/>
                    <a:pt x="586" y="6472"/>
                  </a:cubicBezTo>
                  <a:cubicBezTo>
                    <a:pt x="2702" y="7223"/>
                    <a:pt x="4363" y="7598"/>
                    <a:pt x="5615" y="7598"/>
                  </a:cubicBezTo>
                  <a:cubicBezTo>
                    <a:pt x="6792" y="7598"/>
                    <a:pt x="7609" y="7268"/>
                    <a:pt x="8108" y="6607"/>
                  </a:cubicBezTo>
                  <a:cubicBezTo>
                    <a:pt x="8789" y="5712"/>
                    <a:pt x="8718" y="4345"/>
                    <a:pt x="7904" y="2545"/>
                  </a:cubicBezTo>
                  <a:cubicBezTo>
                    <a:pt x="7356" y="1337"/>
                    <a:pt x="6662" y="354"/>
                    <a:pt x="6632" y="310"/>
                  </a:cubicBezTo>
                  <a:cubicBezTo>
                    <a:pt x="6488" y="109"/>
                    <a:pt x="6262" y="1"/>
                    <a:pt x="6031" y="1"/>
                  </a:cubicBezTo>
                  <a:close/>
                </a:path>
              </a:pathLst>
            </a:custGeom>
            <a:solidFill>
              <a:srgbClr val="DE9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9"/>
            <p:cNvSpPr/>
            <p:nvPr/>
          </p:nvSpPr>
          <p:spPr>
            <a:xfrm>
              <a:off x="897875" y="2916051"/>
              <a:ext cx="646457" cy="508335"/>
            </a:xfrm>
            <a:custGeom>
              <a:avLst/>
              <a:gdLst/>
              <a:ahLst/>
              <a:cxnLst/>
              <a:rect l="l" t="t" r="r" b="b"/>
              <a:pathLst>
                <a:path w="10044" h="7898" extrusionOk="0">
                  <a:moveTo>
                    <a:pt x="3125" y="1"/>
                  </a:moveTo>
                  <a:cubicBezTo>
                    <a:pt x="3000" y="1"/>
                    <a:pt x="2874" y="33"/>
                    <a:pt x="2759" y="100"/>
                  </a:cubicBezTo>
                  <a:cubicBezTo>
                    <a:pt x="2120" y="464"/>
                    <a:pt x="1358" y="1737"/>
                    <a:pt x="919" y="2761"/>
                  </a:cubicBezTo>
                  <a:cubicBezTo>
                    <a:pt x="443" y="3880"/>
                    <a:pt x="0" y="5465"/>
                    <a:pt x="623" y="6636"/>
                  </a:cubicBezTo>
                  <a:cubicBezTo>
                    <a:pt x="936" y="7228"/>
                    <a:pt x="1623" y="7898"/>
                    <a:pt x="3130" y="7898"/>
                  </a:cubicBezTo>
                  <a:cubicBezTo>
                    <a:pt x="3280" y="7898"/>
                    <a:pt x="3433" y="7894"/>
                    <a:pt x="3596" y="7881"/>
                  </a:cubicBezTo>
                  <a:cubicBezTo>
                    <a:pt x="5049" y="7759"/>
                    <a:pt x="7043" y="7085"/>
                    <a:pt x="9527" y="5877"/>
                  </a:cubicBezTo>
                  <a:cubicBezTo>
                    <a:pt x="9894" y="5697"/>
                    <a:pt x="10044" y="5258"/>
                    <a:pt x="9866" y="4890"/>
                  </a:cubicBezTo>
                  <a:cubicBezTo>
                    <a:pt x="9740" y="4629"/>
                    <a:pt x="9476" y="4476"/>
                    <a:pt x="9201" y="4476"/>
                  </a:cubicBezTo>
                  <a:cubicBezTo>
                    <a:pt x="9093" y="4476"/>
                    <a:pt x="8984" y="4500"/>
                    <a:pt x="8880" y="4550"/>
                  </a:cubicBezTo>
                  <a:cubicBezTo>
                    <a:pt x="6070" y="5920"/>
                    <a:pt x="4218" y="6422"/>
                    <a:pt x="3124" y="6422"/>
                  </a:cubicBezTo>
                  <a:cubicBezTo>
                    <a:pt x="2479" y="6422"/>
                    <a:pt x="2098" y="6248"/>
                    <a:pt x="1939" y="5975"/>
                  </a:cubicBezTo>
                  <a:cubicBezTo>
                    <a:pt x="1272" y="4829"/>
                    <a:pt x="2902" y="1784"/>
                    <a:pt x="3497" y="1373"/>
                  </a:cubicBezTo>
                  <a:cubicBezTo>
                    <a:pt x="3844" y="1168"/>
                    <a:pt x="3967" y="723"/>
                    <a:pt x="3763" y="372"/>
                  </a:cubicBezTo>
                  <a:cubicBezTo>
                    <a:pt x="3628" y="134"/>
                    <a:pt x="3380" y="1"/>
                    <a:pt x="3125" y="1"/>
                  </a:cubicBezTo>
                  <a:close/>
                </a:path>
              </a:pathLst>
            </a:custGeom>
            <a:solidFill>
              <a:srgbClr val="DE9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9"/>
            <p:cNvSpPr/>
            <p:nvPr/>
          </p:nvSpPr>
          <p:spPr>
            <a:xfrm>
              <a:off x="914738" y="2883548"/>
              <a:ext cx="244449" cy="323872"/>
            </a:xfrm>
            <a:custGeom>
              <a:avLst/>
              <a:gdLst/>
              <a:ahLst/>
              <a:cxnLst/>
              <a:rect l="l" t="t" r="r" b="b"/>
              <a:pathLst>
                <a:path w="3798" h="5032" extrusionOk="0">
                  <a:moveTo>
                    <a:pt x="3104" y="0"/>
                  </a:moveTo>
                  <a:cubicBezTo>
                    <a:pt x="2961" y="0"/>
                    <a:pt x="2833" y="150"/>
                    <a:pt x="2589" y="302"/>
                  </a:cubicBezTo>
                  <a:cubicBezTo>
                    <a:pt x="2246" y="516"/>
                    <a:pt x="1494" y="1187"/>
                    <a:pt x="1263" y="1520"/>
                  </a:cubicBezTo>
                  <a:cubicBezTo>
                    <a:pt x="660" y="2385"/>
                    <a:pt x="381" y="2840"/>
                    <a:pt x="0" y="3885"/>
                  </a:cubicBezTo>
                  <a:lnTo>
                    <a:pt x="0" y="4184"/>
                  </a:lnTo>
                  <a:cubicBezTo>
                    <a:pt x="657" y="4456"/>
                    <a:pt x="1214" y="4687"/>
                    <a:pt x="1837" y="5031"/>
                  </a:cubicBezTo>
                  <a:cubicBezTo>
                    <a:pt x="2695" y="4010"/>
                    <a:pt x="3337" y="2806"/>
                    <a:pt x="3715" y="1527"/>
                  </a:cubicBezTo>
                  <a:cubicBezTo>
                    <a:pt x="3760" y="1380"/>
                    <a:pt x="3797" y="1231"/>
                    <a:pt x="3794" y="1078"/>
                  </a:cubicBezTo>
                  <a:cubicBezTo>
                    <a:pt x="3786" y="673"/>
                    <a:pt x="3610" y="346"/>
                    <a:pt x="3297" y="88"/>
                  </a:cubicBezTo>
                  <a:cubicBezTo>
                    <a:pt x="3224" y="26"/>
                    <a:pt x="3163" y="0"/>
                    <a:pt x="3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9"/>
            <p:cNvSpPr/>
            <p:nvPr/>
          </p:nvSpPr>
          <p:spPr>
            <a:xfrm>
              <a:off x="1446429" y="2881810"/>
              <a:ext cx="246380" cy="328442"/>
            </a:xfrm>
            <a:custGeom>
              <a:avLst/>
              <a:gdLst/>
              <a:ahLst/>
              <a:cxnLst/>
              <a:rect l="l" t="t" r="r" b="b"/>
              <a:pathLst>
                <a:path w="3828" h="5103" extrusionOk="0">
                  <a:moveTo>
                    <a:pt x="796" y="0"/>
                  </a:moveTo>
                  <a:cubicBezTo>
                    <a:pt x="519" y="0"/>
                    <a:pt x="282" y="368"/>
                    <a:pt x="159" y="642"/>
                  </a:cubicBezTo>
                  <a:cubicBezTo>
                    <a:pt x="24" y="948"/>
                    <a:pt x="0" y="1295"/>
                    <a:pt x="3" y="1629"/>
                  </a:cubicBezTo>
                  <a:cubicBezTo>
                    <a:pt x="10" y="1928"/>
                    <a:pt x="34" y="2228"/>
                    <a:pt x="119" y="2514"/>
                  </a:cubicBezTo>
                  <a:cubicBezTo>
                    <a:pt x="368" y="3357"/>
                    <a:pt x="1089" y="3970"/>
                    <a:pt x="1480" y="4755"/>
                  </a:cubicBezTo>
                  <a:lnTo>
                    <a:pt x="1629" y="5102"/>
                  </a:lnTo>
                  <a:cubicBezTo>
                    <a:pt x="2287" y="4687"/>
                    <a:pt x="3157" y="4657"/>
                    <a:pt x="3746" y="4143"/>
                  </a:cubicBezTo>
                  <a:cubicBezTo>
                    <a:pt x="3780" y="4112"/>
                    <a:pt x="3818" y="4075"/>
                    <a:pt x="3824" y="4028"/>
                  </a:cubicBezTo>
                  <a:cubicBezTo>
                    <a:pt x="3827" y="3987"/>
                    <a:pt x="3813" y="3949"/>
                    <a:pt x="3797" y="3915"/>
                  </a:cubicBezTo>
                  <a:cubicBezTo>
                    <a:pt x="3617" y="3524"/>
                    <a:pt x="3439" y="3133"/>
                    <a:pt x="3259" y="2738"/>
                  </a:cubicBezTo>
                  <a:cubicBezTo>
                    <a:pt x="2940" y="2034"/>
                    <a:pt x="2718" y="1758"/>
                    <a:pt x="2246" y="1142"/>
                  </a:cubicBezTo>
                  <a:cubicBezTo>
                    <a:pt x="1939" y="747"/>
                    <a:pt x="1388" y="169"/>
                    <a:pt x="894" y="16"/>
                  </a:cubicBezTo>
                  <a:cubicBezTo>
                    <a:pt x="861" y="5"/>
                    <a:pt x="828" y="0"/>
                    <a:pt x="7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9"/>
            <p:cNvSpPr/>
            <p:nvPr/>
          </p:nvSpPr>
          <p:spPr>
            <a:xfrm flipH="1">
              <a:off x="1454284" y="2516943"/>
              <a:ext cx="134518" cy="125957"/>
            </a:xfrm>
            <a:custGeom>
              <a:avLst/>
              <a:gdLst/>
              <a:ahLst/>
              <a:cxnLst/>
              <a:rect l="l" t="t" r="r" b="b"/>
              <a:pathLst>
                <a:path w="2090" h="1957" extrusionOk="0">
                  <a:moveTo>
                    <a:pt x="1045" y="0"/>
                  </a:moveTo>
                  <a:cubicBezTo>
                    <a:pt x="564" y="0"/>
                    <a:pt x="144" y="352"/>
                    <a:pt x="75" y="840"/>
                  </a:cubicBezTo>
                  <a:cubicBezTo>
                    <a:pt x="1" y="1378"/>
                    <a:pt x="375" y="1871"/>
                    <a:pt x="909" y="1946"/>
                  </a:cubicBezTo>
                  <a:cubicBezTo>
                    <a:pt x="956" y="1953"/>
                    <a:pt x="1004" y="1956"/>
                    <a:pt x="1050" y="1956"/>
                  </a:cubicBezTo>
                  <a:cubicBezTo>
                    <a:pt x="1528" y="1956"/>
                    <a:pt x="1947" y="1603"/>
                    <a:pt x="2014" y="1115"/>
                  </a:cubicBezTo>
                  <a:cubicBezTo>
                    <a:pt x="2089" y="581"/>
                    <a:pt x="1719" y="85"/>
                    <a:pt x="1181" y="10"/>
                  </a:cubicBezTo>
                  <a:cubicBezTo>
                    <a:pt x="1136" y="3"/>
                    <a:pt x="1090" y="0"/>
                    <a:pt x="1045" y="0"/>
                  </a:cubicBezTo>
                  <a:close/>
                </a:path>
              </a:pathLst>
            </a:custGeom>
            <a:solidFill>
              <a:srgbClr val="DE9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9"/>
            <p:cNvSpPr/>
            <p:nvPr/>
          </p:nvSpPr>
          <p:spPr>
            <a:xfrm flipH="1">
              <a:off x="1034968" y="2515785"/>
              <a:ext cx="134518" cy="126022"/>
            </a:xfrm>
            <a:custGeom>
              <a:avLst/>
              <a:gdLst/>
              <a:ahLst/>
              <a:cxnLst/>
              <a:rect l="l" t="t" r="r" b="b"/>
              <a:pathLst>
                <a:path w="2090" h="1958" extrusionOk="0">
                  <a:moveTo>
                    <a:pt x="1041" y="0"/>
                  </a:moveTo>
                  <a:cubicBezTo>
                    <a:pt x="563" y="0"/>
                    <a:pt x="144" y="354"/>
                    <a:pt x="76" y="841"/>
                  </a:cubicBezTo>
                  <a:cubicBezTo>
                    <a:pt x="1" y="1378"/>
                    <a:pt x="372" y="1872"/>
                    <a:pt x="909" y="1947"/>
                  </a:cubicBezTo>
                  <a:cubicBezTo>
                    <a:pt x="957" y="1954"/>
                    <a:pt x="1004" y="1957"/>
                    <a:pt x="1051" y="1957"/>
                  </a:cubicBezTo>
                  <a:cubicBezTo>
                    <a:pt x="1529" y="1957"/>
                    <a:pt x="1947" y="1603"/>
                    <a:pt x="2015" y="1117"/>
                  </a:cubicBezTo>
                  <a:cubicBezTo>
                    <a:pt x="2090" y="579"/>
                    <a:pt x="1716" y="86"/>
                    <a:pt x="1182" y="11"/>
                  </a:cubicBezTo>
                  <a:cubicBezTo>
                    <a:pt x="1134" y="4"/>
                    <a:pt x="1088" y="0"/>
                    <a:pt x="1041" y="0"/>
                  </a:cubicBezTo>
                  <a:close/>
                </a:path>
              </a:pathLst>
            </a:custGeom>
            <a:solidFill>
              <a:srgbClr val="DE9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9"/>
            <p:cNvSpPr/>
            <p:nvPr/>
          </p:nvSpPr>
          <p:spPr>
            <a:xfrm flipH="1">
              <a:off x="1087032" y="2115004"/>
              <a:ext cx="456845" cy="613954"/>
            </a:xfrm>
            <a:custGeom>
              <a:avLst/>
              <a:gdLst/>
              <a:ahLst/>
              <a:cxnLst/>
              <a:rect l="l" t="t" r="r" b="b"/>
              <a:pathLst>
                <a:path w="7098" h="9539" extrusionOk="0">
                  <a:moveTo>
                    <a:pt x="3514" y="1"/>
                  </a:moveTo>
                  <a:cubicBezTo>
                    <a:pt x="3489" y="1"/>
                    <a:pt x="3464" y="1"/>
                    <a:pt x="3439" y="2"/>
                  </a:cubicBezTo>
                  <a:cubicBezTo>
                    <a:pt x="1528" y="46"/>
                    <a:pt x="0" y="1645"/>
                    <a:pt x="44" y="3557"/>
                  </a:cubicBezTo>
                  <a:lnTo>
                    <a:pt x="102" y="6140"/>
                  </a:lnTo>
                  <a:cubicBezTo>
                    <a:pt x="146" y="8026"/>
                    <a:pt x="1703" y="9539"/>
                    <a:pt x="3582" y="9539"/>
                  </a:cubicBezTo>
                  <a:cubicBezTo>
                    <a:pt x="3607" y="9539"/>
                    <a:pt x="3632" y="9539"/>
                    <a:pt x="3657" y="9538"/>
                  </a:cubicBezTo>
                  <a:cubicBezTo>
                    <a:pt x="5570" y="9494"/>
                    <a:pt x="7097" y="7895"/>
                    <a:pt x="7053" y="5983"/>
                  </a:cubicBezTo>
                  <a:lnTo>
                    <a:pt x="6995" y="3400"/>
                  </a:lnTo>
                  <a:cubicBezTo>
                    <a:pt x="6951" y="1514"/>
                    <a:pt x="5393" y="1"/>
                    <a:pt x="3514" y="1"/>
                  </a:cubicBezTo>
                  <a:close/>
                </a:path>
              </a:pathLst>
            </a:custGeom>
            <a:solidFill>
              <a:srgbClr val="DE9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9"/>
            <p:cNvSpPr/>
            <p:nvPr/>
          </p:nvSpPr>
          <p:spPr>
            <a:xfrm flipH="1">
              <a:off x="1072878" y="2563734"/>
              <a:ext cx="40291" cy="56446"/>
            </a:xfrm>
            <a:custGeom>
              <a:avLst/>
              <a:gdLst/>
              <a:ahLst/>
              <a:cxnLst/>
              <a:rect l="l" t="t" r="r" b="b"/>
              <a:pathLst>
                <a:path w="626" h="877" extrusionOk="0">
                  <a:moveTo>
                    <a:pt x="613" y="1"/>
                  </a:moveTo>
                  <a:cubicBezTo>
                    <a:pt x="238" y="69"/>
                    <a:pt x="0" y="474"/>
                    <a:pt x="68" y="838"/>
                  </a:cubicBezTo>
                  <a:cubicBezTo>
                    <a:pt x="74" y="865"/>
                    <a:pt x="93" y="877"/>
                    <a:pt x="114" y="877"/>
                  </a:cubicBezTo>
                  <a:cubicBezTo>
                    <a:pt x="142" y="877"/>
                    <a:pt x="173" y="855"/>
                    <a:pt x="177" y="824"/>
                  </a:cubicBezTo>
                  <a:cubicBezTo>
                    <a:pt x="214" y="495"/>
                    <a:pt x="374" y="232"/>
                    <a:pt x="619" y="14"/>
                  </a:cubicBezTo>
                  <a:cubicBezTo>
                    <a:pt x="626" y="8"/>
                    <a:pt x="619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9"/>
            <p:cNvSpPr/>
            <p:nvPr/>
          </p:nvSpPr>
          <p:spPr>
            <a:xfrm flipH="1">
              <a:off x="1421203" y="2483797"/>
              <a:ext cx="47628" cy="48980"/>
            </a:xfrm>
            <a:custGeom>
              <a:avLst/>
              <a:gdLst/>
              <a:ahLst/>
              <a:cxnLst/>
              <a:rect l="l" t="t" r="r" b="b"/>
              <a:pathLst>
                <a:path w="740" h="761" extrusionOk="0">
                  <a:moveTo>
                    <a:pt x="370" y="1"/>
                  </a:moveTo>
                  <a:cubicBezTo>
                    <a:pt x="364" y="1"/>
                    <a:pt x="357" y="1"/>
                    <a:pt x="351" y="1"/>
                  </a:cubicBezTo>
                  <a:cubicBezTo>
                    <a:pt x="154" y="11"/>
                    <a:pt x="1" y="188"/>
                    <a:pt x="11" y="396"/>
                  </a:cubicBezTo>
                  <a:cubicBezTo>
                    <a:pt x="21" y="600"/>
                    <a:pt x="178" y="760"/>
                    <a:pt x="372" y="760"/>
                  </a:cubicBezTo>
                  <a:cubicBezTo>
                    <a:pt x="377" y="760"/>
                    <a:pt x="383" y="760"/>
                    <a:pt x="389" y="760"/>
                  </a:cubicBezTo>
                  <a:cubicBezTo>
                    <a:pt x="586" y="749"/>
                    <a:pt x="739" y="573"/>
                    <a:pt x="729" y="365"/>
                  </a:cubicBezTo>
                  <a:cubicBezTo>
                    <a:pt x="719" y="161"/>
                    <a:pt x="562" y="1"/>
                    <a:pt x="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9"/>
            <p:cNvSpPr/>
            <p:nvPr/>
          </p:nvSpPr>
          <p:spPr>
            <a:xfrm flipH="1">
              <a:off x="1234683" y="2483153"/>
              <a:ext cx="47757" cy="48915"/>
            </a:xfrm>
            <a:custGeom>
              <a:avLst/>
              <a:gdLst/>
              <a:ahLst/>
              <a:cxnLst/>
              <a:rect l="l" t="t" r="r" b="b"/>
              <a:pathLst>
                <a:path w="742" h="760" extrusionOk="0">
                  <a:moveTo>
                    <a:pt x="371" y="0"/>
                  </a:moveTo>
                  <a:cubicBezTo>
                    <a:pt x="365" y="0"/>
                    <a:pt x="360" y="0"/>
                    <a:pt x="354" y="1"/>
                  </a:cubicBezTo>
                  <a:cubicBezTo>
                    <a:pt x="157" y="11"/>
                    <a:pt x="0" y="188"/>
                    <a:pt x="10" y="395"/>
                  </a:cubicBezTo>
                  <a:cubicBezTo>
                    <a:pt x="20" y="600"/>
                    <a:pt x="180" y="760"/>
                    <a:pt x="370" y="760"/>
                  </a:cubicBezTo>
                  <a:cubicBezTo>
                    <a:pt x="376" y="760"/>
                    <a:pt x="382" y="760"/>
                    <a:pt x="388" y="759"/>
                  </a:cubicBezTo>
                  <a:cubicBezTo>
                    <a:pt x="586" y="750"/>
                    <a:pt x="742" y="572"/>
                    <a:pt x="732" y="365"/>
                  </a:cubicBezTo>
                  <a:cubicBezTo>
                    <a:pt x="722" y="160"/>
                    <a:pt x="561" y="0"/>
                    <a:pt x="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9"/>
            <p:cNvSpPr/>
            <p:nvPr/>
          </p:nvSpPr>
          <p:spPr>
            <a:xfrm rot="-10340898" flipH="1">
              <a:off x="1311080" y="2573259"/>
              <a:ext cx="40356" cy="33469"/>
            </a:xfrm>
            <a:custGeom>
              <a:avLst/>
              <a:gdLst/>
              <a:ahLst/>
              <a:cxnLst/>
              <a:rect l="l" t="t" r="r" b="b"/>
              <a:pathLst>
                <a:path w="627" h="520" extrusionOk="0">
                  <a:moveTo>
                    <a:pt x="499" y="1"/>
                  </a:moveTo>
                  <a:cubicBezTo>
                    <a:pt x="167" y="1"/>
                    <a:pt x="62" y="173"/>
                    <a:pt x="8" y="445"/>
                  </a:cubicBezTo>
                  <a:cubicBezTo>
                    <a:pt x="0" y="479"/>
                    <a:pt x="21" y="510"/>
                    <a:pt x="55" y="516"/>
                  </a:cubicBezTo>
                  <a:cubicBezTo>
                    <a:pt x="58" y="516"/>
                    <a:pt x="61" y="520"/>
                    <a:pt x="69" y="520"/>
                  </a:cubicBezTo>
                  <a:cubicBezTo>
                    <a:pt x="96" y="520"/>
                    <a:pt x="119" y="499"/>
                    <a:pt x="127" y="469"/>
                  </a:cubicBezTo>
                  <a:cubicBezTo>
                    <a:pt x="174" y="234"/>
                    <a:pt x="242" y="124"/>
                    <a:pt x="500" y="124"/>
                  </a:cubicBezTo>
                  <a:cubicBezTo>
                    <a:pt x="518" y="124"/>
                    <a:pt x="538" y="124"/>
                    <a:pt x="559" y="125"/>
                  </a:cubicBezTo>
                  <a:cubicBezTo>
                    <a:pt x="561" y="125"/>
                    <a:pt x="562" y="126"/>
                    <a:pt x="564" y="126"/>
                  </a:cubicBezTo>
                  <a:cubicBezTo>
                    <a:pt x="595" y="126"/>
                    <a:pt x="620" y="100"/>
                    <a:pt x="623" y="67"/>
                  </a:cubicBezTo>
                  <a:cubicBezTo>
                    <a:pt x="627" y="33"/>
                    <a:pt x="600" y="6"/>
                    <a:pt x="565" y="3"/>
                  </a:cubicBezTo>
                  <a:cubicBezTo>
                    <a:pt x="542" y="1"/>
                    <a:pt x="520" y="1"/>
                    <a:pt x="4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9"/>
            <p:cNvSpPr/>
            <p:nvPr/>
          </p:nvSpPr>
          <p:spPr>
            <a:xfrm flipH="1">
              <a:off x="1223934" y="2412935"/>
              <a:ext cx="66615" cy="20145"/>
            </a:xfrm>
            <a:custGeom>
              <a:avLst/>
              <a:gdLst/>
              <a:ahLst/>
              <a:cxnLst/>
              <a:rect l="l" t="t" r="r" b="b"/>
              <a:pathLst>
                <a:path w="1035" h="313" extrusionOk="0">
                  <a:moveTo>
                    <a:pt x="500" y="0"/>
                  </a:moveTo>
                  <a:cubicBezTo>
                    <a:pt x="242" y="0"/>
                    <a:pt x="48" y="156"/>
                    <a:pt x="41" y="163"/>
                  </a:cubicBezTo>
                  <a:cubicBezTo>
                    <a:pt x="4" y="194"/>
                    <a:pt x="1" y="245"/>
                    <a:pt x="28" y="282"/>
                  </a:cubicBezTo>
                  <a:cubicBezTo>
                    <a:pt x="45" y="301"/>
                    <a:pt x="68" y="310"/>
                    <a:pt x="91" y="310"/>
                  </a:cubicBezTo>
                  <a:cubicBezTo>
                    <a:pt x="110" y="310"/>
                    <a:pt x="128" y="304"/>
                    <a:pt x="144" y="292"/>
                  </a:cubicBezTo>
                  <a:cubicBezTo>
                    <a:pt x="147" y="289"/>
                    <a:pt x="299" y="163"/>
                    <a:pt x="504" y="163"/>
                  </a:cubicBezTo>
                  <a:cubicBezTo>
                    <a:pt x="704" y="163"/>
                    <a:pt x="888" y="296"/>
                    <a:pt x="891" y="296"/>
                  </a:cubicBezTo>
                  <a:cubicBezTo>
                    <a:pt x="905" y="306"/>
                    <a:pt x="923" y="313"/>
                    <a:pt x="940" y="313"/>
                  </a:cubicBezTo>
                  <a:cubicBezTo>
                    <a:pt x="967" y="313"/>
                    <a:pt x="990" y="299"/>
                    <a:pt x="1007" y="278"/>
                  </a:cubicBezTo>
                  <a:cubicBezTo>
                    <a:pt x="1034" y="241"/>
                    <a:pt x="1025" y="190"/>
                    <a:pt x="990" y="163"/>
                  </a:cubicBezTo>
                  <a:cubicBezTo>
                    <a:pt x="980" y="156"/>
                    <a:pt x="759" y="0"/>
                    <a:pt x="5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9"/>
            <p:cNvSpPr/>
            <p:nvPr/>
          </p:nvSpPr>
          <p:spPr>
            <a:xfrm flipH="1">
              <a:off x="1415475" y="2427287"/>
              <a:ext cx="66680" cy="28770"/>
            </a:xfrm>
            <a:custGeom>
              <a:avLst/>
              <a:gdLst/>
              <a:ahLst/>
              <a:cxnLst/>
              <a:rect l="l" t="t" r="r" b="b"/>
              <a:pathLst>
                <a:path w="1036" h="447" extrusionOk="0">
                  <a:moveTo>
                    <a:pt x="483" y="0"/>
                  </a:moveTo>
                  <a:cubicBezTo>
                    <a:pt x="280" y="0"/>
                    <a:pt x="75" y="81"/>
                    <a:pt x="65" y="87"/>
                  </a:cubicBezTo>
                  <a:cubicBezTo>
                    <a:pt x="21" y="104"/>
                    <a:pt x="0" y="154"/>
                    <a:pt x="18" y="195"/>
                  </a:cubicBezTo>
                  <a:cubicBezTo>
                    <a:pt x="31" y="226"/>
                    <a:pt x="63" y="245"/>
                    <a:pt x="96" y="245"/>
                  </a:cubicBezTo>
                  <a:cubicBezTo>
                    <a:pt x="106" y="245"/>
                    <a:pt x="116" y="243"/>
                    <a:pt x="126" y="239"/>
                  </a:cubicBezTo>
                  <a:cubicBezTo>
                    <a:pt x="191" y="215"/>
                    <a:pt x="348" y="166"/>
                    <a:pt x="485" y="166"/>
                  </a:cubicBezTo>
                  <a:cubicBezTo>
                    <a:pt x="535" y="166"/>
                    <a:pt x="583" y="172"/>
                    <a:pt x="623" y="189"/>
                  </a:cubicBezTo>
                  <a:cubicBezTo>
                    <a:pt x="817" y="270"/>
                    <a:pt x="861" y="382"/>
                    <a:pt x="861" y="389"/>
                  </a:cubicBezTo>
                  <a:cubicBezTo>
                    <a:pt x="875" y="423"/>
                    <a:pt x="905" y="447"/>
                    <a:pt x="940" y="447"/>
                  </a:cubicBezTo>
                  <a:cubicBezTo>
                    <a:pt x="949" y="447"/>
                    <a:pt x="957" y="443"/>
                    <a:pt x="963" y="443"/>
                  </a:cubicBezTo>
                  <a:cubicBezTo>
                    <a:pt x="1007" y="430"/>
                    <a:pt x="1035" y="382"/>
                    <a:pt x="1021" y="341"/>
                  </a:cubicBezTo>
                  <a:cubicBezTo>
                    <a:pt x="1015" y="321"/>
                    <a:pt x="957" y="148"/>
                    <a:pt x="684" y="35"/>
                  </a:cubicBezTo>
                  <a:cubicBezTo>
                    <a:pt x="622" y="10"/>
                    <a:pt x="553" y="0"/>
                    <a:pt x="4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9"/>
            <p:cNvSpPr/>
            <p:nvPr/>
          </p:nvSpPr>
          <p:spPr>
            <a:xfrm flipH="1">
              <a:off x="1349376" y="2424713"/>
              <a:ext cx="25938" cy="123769"/>
            </a:xfrm>
            <a:custGeom>
              <a:avLst/>
              <a:gdLst/>
              <a:ahLst/>
              <a:cxnLst/>
              <a:rect l="l" t="t" r="r" b="b"/>
              <a:pathLst>
                <a:path w="403" h="1923" extrusionOk="0">
                  <a:moveTo>
                    <a:pt x="275" y="0"/>
                  </a:moveTo>
                  <a:cubicBezTo>
                    <a:pt x="234" y="0"/>
                    <a:pt x="198" y="30"/>
                    <a:pt x="195" y="72"/>
                  </a:cubicBezTo>
                  <a:cubicBezTo>
                    <a:pt x="181" y="232"/>
                    <a:pt x="161" y="395"/>
                    <a:pt x="140" y="552"/>
                  </a:cubicBezTo>
                  <a:cubicBezTo>
                    <a:pt x="69" y="1099"/>
                    <a:pt x="1" y="1617"/>
                    <a:pt x="253" y="1895"/>
                  </a:cubicBezTo>
                  <a:cubicBezTo>
                    <a:pt x="269" y="1912"/>
                    <a:pt x="290" y="1923"/>
                    <a:pt x="310" y="1923"/>
                  </a:cubicBezTo>
                  <a:cubicBezTo>
                    <a:pt x="330" y="1923"/>
                    <a:pt x="351" y="1916"/>
                    <a:pt x="365" y="1903"/>
                  </a:cubicBezTo>
                  <a:cubicBezTo>
                    <a:pt x="399" y="1871"/>
                    <a:pt x="402" y="1821"/>
                    <a:pt x="371" y="1790"/>
                  </a:cubicBezTo>
                  <a:cubicBezTo>
                    <a:pt x="167" y="1562"/>
                    <a:pt x="232" y="1083"/>
                    <a:pt x="300" y="576"/>
                  </a:cubicBezTo>
                  <a:cubicBezTo>
                    <a:pt x="321" y="412"/>
                    <a:pt x="341" y="249"/>
                    <a:pt x="355" y="86"/>
                  </a:cubicBezTo>
                  <a:cubicBezTo>
                    <a:pt x="358" y="42"/>
                    <a:pt x="327" y="4"/>
                    <a:pt x="283" y="1"/>
                  </a:cubicBezTo>
                  <a:cubicBezTo>
                    <a:pt x="280" y="1"/>
                    <a:pt x="278" y="0"/>
                    <a:pt x="2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9"/>
            <p:cNvSpPr/>
            <p:nvPr/>
          </p:nvSpPr>
          <p:spPr>
            <a:xfrm flipH="1">
              <a:off x="1064698" y="2036225"/>
              <a:ext cx="494948" cy="486001"/>
            </a:xfrm>
            <a:custGeom>
              <a:avLst/>
              <a:gdLst/>
              <a:ahLst/>
              <a:cxnLst/>
              <a:rect l="l" t="t" r="r" b="b"/>
              <a:pathLst>
                <a:path w="7690" h="7551" extrusionOk="0">
                  <a:moveTo>
                    <a:pt x="3510" y="1"/>
                  </a:moveTo>
                  <a:cubicBezTo>
                    <a:pt x="3282" y="1"/>
                    <a:pt x="3081" y="139"/>
                    <a:pt x="2909" y="280"/>
                  </a:cubicBezTo>
                  <a:cubicBezTo>
                    <a:pt x="2647" y="501"/>
                    <a:pt x="2415" y="759"/>
                    <a:pt x="2228" y="1042"/>
                  </a:cubicBezTo>
                  <a:lnTo>
                    <a:pt x="2153" y="1025"/>
                  </a:lnTo>
                  <a:cubicBezTo>
                    <a:pt x="2132" y="833"/>
                    <a:pt x="1914" y="703"/>
                    <a:pt x="1702" y="703"/>
                  </a:cubicBezTo>
                  <a:cubicBezTo>
                    <a:pt x="1678" y="703"/>
                    <a:pt x="1654" y="705"/>
                    <a:pt x="1630" y="709"/>
                  </a:cubicBezTo>
                  <a:cubicBezTo>
                    <a:pt x="1402" y="742"/>
                    <a:pt x="1214" y="896"/>
                    <a:pt x="1062" y="1059"/>
                  </a:cubicBezTo>
                  <a:cubicBezTo>
                    <a:pt x="333" y="1841"/>
                    <a:pt x="143" y="2934"/>
                    <a:pt x="78" y="3971"/>
                  </a:cubicBezTo>
                  <a:cubicBezTo>
                    <a:pt x="0" y="5165"/>
                    <a:pt x="55" y="6367"/>
                    <a:pt x="234" y="7551"/>
                  </a:cubicBezTo>
                  <a:lnTo>
                    <a:pt x="364" y="7482"/>
                  </a:lnTo>
                  <a:cubicBezTo>
                    <a:pt x="394" y="6656"/>
                    <a:pt x="490" y="5829"/>
                    <a:pt x="653" y="5012"/>
                  </a:cubicBezTo>
                  <a:cubicBezTo>
                    <a:pt x="708" y="4747"/>
                    <a:pt x="769" y="4478"/>
                    <a:pt x="922" y="4250"/>
                  </a:cubicBezTo>
                  <a:cubicBezTo>
                    <a:pt x="946" y="4216"/>
                    <a:pt x="973" y="4186"/>
                    <a:pt x="1010" y="4165"/>
                  </a:cubicBezTo>
                  <a:cubicBezTo>
                    <a:pt x="1029" y="4158"/>
                    <a:pt x="1049" y="4155"/>
                    <a:pt x="1069" y="4155"/>
                  </a:cubicBezTo>
                  <a:cubicBezTo>
                    <a:pt x="1115" y="4155"/>
                    <a:pt x="1162" y="4170"/>
                    <a:pt x="1204" y="4189"/>
                  </a:cubicBezTo>
                  <a:cubicBezTo>
                    <a:pt x="1327" y="4244"/>
                    <a:pt x="1374" y="4376"/>
                    <a:pt x="1470" y="4471"/>
                  </a:cubicBezTo>
                  <a:lnTo>
                    <a:pt x="1548" y="4478"/>
                  </a:lnTo>
                  <a:cubicBezTo>
                    <a:pt x="1698" y="4349"/>
                    <a:pt x="1837" y="4213"/>
                    <a:pt x="1970" y="4070"/>
                  </a:cubicBezTo>
                  <a:cubicBezTo>
                    <a:pt x="1997" y="4039"/>
                    <a:pt x="2024" y="4008"/>
                    <a:pt x="2065" y="4002"/>
                  </a:cubicBezTo>
                  <a:cubicBezTo>
                    <a:pt x="2071" y="4001"/>
                    <a:pt x="2078" y="4001"/>
                    <a:pt x="2084" y="4001"/>
                  </a:cubicBezTo>
                  <a:cubicBezTo>
                    <a:pt x="2102" y="4001"/>
                    <a:pt x="2119" y="4004"/>
                    <a:pt x="2137" y="4008"/>
                  </a:cubicBezTo>
                  <a:cubicBezTo>
                    <a:pt x="2500" y="4093"/>
                    <a:pt x="2759" y="4410"/>
                    <a:pt x="3120" y="4512"/>
                  </a:cubicBezTo>
                  <a:cubicBezTo>
                    <a:pt x="3154" y="4521"/>
                    <a:pt x="3190" y="4527"/>
                    <a:pt x="3225" y="4527"/>
                  </a:cubicBezTo>
                  <a:cubicBezTo>
                    <a:pt x="3261" y="4527"/>
                    <a:pt x="3297" y="4521"/>
                    <a:pt x="3328" y="4502"/>
                  </a:cubicBezTo>
                  <a:cubicBezTo>
                    <a:pt x="3354" y="4489"/>
                    <a:pt x="3372" y="4465"/>
                    <a:pt x="3392" y="4444"/>
                  </a:cubicBezTo>
                  <a:cubicBezTo>
                    <a:pt x="3521" y="4294"/>
                    <a:pt x="3654" y="4148"/>
                    <a:pt x="3783" y="3999"/>
                  </a:cubicBezTo>
                  <a:lnTo>
                    <a:pt x="3862" y="4066"/>
                  </a:lnTo>
                  <a:cubicBezTo>
                    <a:pt x="4066" y="4206"/>
                    <a:pt x="4273" y="4349"/>
                    <a:pt x="4477" y="4492"/>
                  </a:cubicBezTo>
                  <a:cubicBezTo>
                    <a:pt x="4515" y="4516"/>
                    <a:pt x="4552" y="4539"/>
                    <a:pt x="4593" y="4547"/>
                  </a:cubicBezTo>
                  <a:cubicBezTo>
                    <a:pt x="4602" y="4548"/>
                    <a:pt x="4610" y="4549"/>
                    <a:pt x="4619" y="4549"/>
                  </a:cubicBezTo>
                  <a:cubicBezTo>
                    <a:pt x="4707" y="4549"/>
                    <a:pt x="4783" y="4475"/>
                    <a:pt x="4845" y="4413"/>
                  </a:cubicBezTo>
                  <a:cubicBezTo>
                    <a:pt x="4940" y="4322"/>
                    <a:pt x="5042" y="4244"/>
                    <a:pt x="5154" y="4172"/>
                  </a:cubicBezTo>
                  <a:cubicBezTo>
                    <a:pt x="5177" y="4157"/>
                    <a:pt x="5205" y="4142"/>
                    <a:pt x="5232" y="4142"/>
                  </a:cubicBezTo>
                  <a:cubicBezTo>
                    <a:pt x="5242" y="4142"/>
                    <a:pt x="5251" y="4144"/>
                    <a:pt x="5260" y="4148"/>
                  </a:cubicBezTo>
                  <a:cubicBezTo>
                    <a:pt x="5284" y="4159"/>
                    <a:pt x="5297" y="4179"/>
                    <a:pt x="5308" y="4200"/>
                  </a:cubicBezTo>
                  <a:cubicBezTo>
                    <a:pt x="5447" y="4420"/>
                    <a:pt x="5611" y="4662"/>
                    <a:pt x="5838" y="4805"/>
                  </a:cubicBezTo>
                  <a:lnTo>
                    <a:pt x="5934" y="4839"/>
                  </a:lnTo>
                  <a:cubicBezTo>
                    <a:pt x="6154" y="4798"/>
                    <a:pt x="6372" y="4734"/>
                    <a:pt x="6580" y="4649"/>
                  </a:cubicBezTo>
                  <a:lnTo>
                    <a:pt x="6604" y="4658"/>
                  </a:lnTo>
                  <a:cubicBezTo>
                    <a:pt x="6845" y="5519"/>
                    <a:pt x="7022" y="6400"/>
                    <a:pt x="7131" y="7285"/>
                  </a:cubicBezTo>
                  <a:cubicBezTo>
                    <a:pt x="7138" y="7336"/>
                    <a:pt x="7145" y="7387"/>
                    <a:pt x="7175" y="7428"/>
                  </a:cubicBezTo>
                  <a:cubicBezTo>
                    <a:pt x="7197" y="7460"/>
                    <a:pt x="7237" y="7485"/>
                    <a:pt x="7276" y="7485"/>
                  </a:cubicBezTo>
                  <a:cubicBezTo>
                    <a:pt x="7287" y="7485"/>
                    <a:pt x="7298" y="7483"/>
                    <a:pt x="7308" y="7479"/>
                  </a:cubicBezTo>
                  <a:lnTo>
                    <a:pt x="7356" y="7302"/>
                  </a:lnTo>
                  <a:cubicBezTo>
                    <a:pt x="7553" y="6244"/>
                    <a:pt x="7611" y="5257"/>
                    <a:pt x="7658" y="4182"/>
                  </a:cubicBezTo>
                  <a:cubicBezTo>
                    <a:pt x="7690" y="3515"/>
                    <a:pt x="7645" y="2766"/>
                    <a:pt x="7134" y="2297"/>
                  </a:cubicBezTo>
                  <a:cubicBezTo>
                    <a:pt x="7033" y="2206"/>
                    <a:pt x="6896" y="2128"/>
                    <a:pt x="6764" y="2128"/>
                  </a:cubicBezTo>
                  <a:cubicBezTo>
                    <a:pt x="6719" y="2128"/>
                    <a:pt x="6674" y="2137"/>
                    <a:pt x="6631" y="2158"/>
                  </a:cubicBezTo>
                  <a:lnTo>
                    <a:pt x="6590" y="2086"/>
                  </a:lnTo>
                  <a:cubicBezTo>
                    <a:pt x="6583" y="1750"/>
                    <a:pt x="6532" y="1416"/>
                    <a:pt x="6434" y="1089"/>
                  </a:cubicBezTo>
                  <a:cubicBezTo>
                    <a:pt x="6407" y="1004"/>
                    <a:pt x="6376" y="916"/>
                    <a:pt x="6314" y="844"/>
                  </a:cubicBezTo>
                  <a:cubicBezTo>
                    <a:pt x="6270" y="797"/>
                    <a:pt x="6212" y="759"/>
                    <a:pt x="6154" y="722"/>
                  </a:cubicBezTo>
                  <a:cubicBezTo>
                    <a:pt x="5985" y="620"/>
                    <a:pt x="5804" y="528"/>
                    <a:pt x="5603" y="501"/>
                  </a:cubicBezTo>
                  <a:cubicBezTo>
                    <a:pt x="5557" y="493"/>
                    <a:pt x="5510" y="490"/>
                    <a:pt x="5463" y="490"/>
                  </a:cubicBezTo>
                  <a:cubicBezTo>
                    <a:pt x="5358" y="490"/>
                    <a:pt x="5252" y="507"/>
                    <a:pt x="5151" y="535"/>
                  </a:cubicBezTo>
                  <a:cubicBezTo>
                    <a:pt x="4926" y="596"/>
                    <a:pt x="4719" y="709"/>
                    <a:pt x="4552" y="865"/>
                  </a:cubicBezTo>
                  <a:lnTo>
                    <a:pt x="4436" y="719"/>
                  </a:lnTo>
                  <a:cubicBezTo>
                    <a:pt x="4325" y="579"/>
                    <a:pt x="4307" y="382"/>
                    <a:pt x="4185" y="249"/>
                  </a:cubicBezTo>
                  <a:cubicBezTo>
                    <a:pt x="4086" y="140"/>
                    <a:pt x="3933" y="92"/>
                    <a:pt x="3786" y="51"/>
                  </a:cubicBezTo>
                  <a:cubicBezTo>
                    <a:pt x="3698" y="28"/>
                    <a:pt x="3610" y="4"/>
                    <a:pt x="3518" y="1"/>
                  </a:cubicBezTo>
                  <a:cubicBezTo>
                    <a:pt x="3515" y="1"/>
                    <a:pt x="3512" y="1"/>
                    <a:pt x="35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9"/>
            <p:cNvSpPr/>
            <p:nvPr/>
          </p:nvSpPr>
          <p:spPr>
            <a:xfrm>
              <a:off x="1460202" y="3201946"/>
              <a:ext cx="122031" cy="100019"/>
            </a:xfrm>
            <a:custGeom>
              <a:avLst/>
              <a:gdLst/>
              <a:ahLst/>
              <a:cxnLst/>
              <a:rect l="l" t="t" r="r" b="b"/>
              <a:pathLst>
                <a:path w="1896" h="1554" extrusionOk="0">
                  <a:moveTo>
                    <a:pt x="955" y="0"/>
                  </a:moveTo>
                  <a:cubicBezTo>
                    <a:pt x="554" y="0"/>
                    <a:pt x="148" y="197"/>
                    <a:pt x="52" y="588"/>
                  </a:cubicBezTo>
                  <a:cubicBezTo>
                    <a:pt x="0" y="802"/>
                    <a:pt x="162" y="952"/>
                    <a:pt x="341" y="952"/>
                  </a:cubicBezTo>
                  <a:cubicBezTo>
                    <a:pt x="375" y="952"/>
                    <a:pt x="409" y="946"/>
                    <a:pt x="443" y="935"/>
                  </a:cubicBezTo>
                  <a:lnTo>
                    <a:pt x="443" y="935"/>
                  </a:lnTo>
                  <a:cubicBezTo>
                    <a:pt x="286" y="1013"/>
                    <a:pt x="157" y="1128"/>
                    <a:pt x="96" y="1292"/>
                  </a:cubicBezTo>
                  <a:cubicBezTo>
                    <a:pt x="47" y="1418"/>
                    <a:pt x="170" y="1554"/>
                    <a:pt x="297" y="1554"/>
                  </a:cubicBezTo>
                  <a:cubicBezTo>
                    <a:pt x="528" y="1551"/>
                    <a:pt x="697" y="1401"/>
                    <a:pt x="915" y="1346"/>
                  </a:cubicBezTo>
                  <a:cubicBezTo>
                    <a:pt x="971" y="1332"/>
                    <a:pt x="1024" y="1326"/>
                    <a:pt x="1076" y="1326"/>
                  </a:cubicBezTo>
                  <a:cubicBezTo>
                    <a:pt x="1238" y="1326"/>
                    <a:pt x="1386" y="1391"/>
                    <a:pt x="1528" y="1496"/>
                  </a:cubicBezTo>
                  <a:cubicBezTo>
                    <a:pt x="1540" y="1506"/>
                    <a:pt x="1555" y="1510"/>
                    <a:pt x="1569" y="1510"/>
                  </a:cubicBezTo>
                  <a:cubicBezTo>
                    <a:pt x="1616" y="1510"/>
                    <a:pt x="1666" y="1467"/>
                    <a:pt x="1660" y="1418"/>
                  </a:cubicBezTo>
                  <a:cubicBezTo>
                    <a:pt x="1644" y="1177"/>
                    <a:pt x="1494" y="1010"/>
                    <a:pt x="1293" y="918"/>
                  </a:cubicBezTo>
                  <a:lnTo>
                    <a:pt x="1358" y="918"/>
                  </a:lnTo>
                  <a:cubicBezTo>
                    <a:pt x="1495" y="924"/>
                    <a:pt x="1622" y="1003"/>
                    <a:pt x="1759" y="1003"/>
                  </a:cubicBezTo>
                  <a:cubicBezTo>
                    <a:pt x="1764" y="1003"/>
                    <a:pt x="1770" y="1003"/>
                    <a:pt x="1776" y="1003"/>
                  </a:cubicBezTo>
                  <a:cubicBezTo>
                    <a:pt x="1834" y="999"/>
                    <a:pt x="1868" y="959"/>
                    <a:pt x="1875" y="901"/>
                  </a:cubicBezTo>
                  <a:cubicBezTo>
                    <a:pt x="1895" y="704"/>
                    <a:pt x="1698" y="567"/>
                    <a:pt x="1531" y="496"/>
                  </a:cubicBezTo>
                  <a:cubicBezTo>
                    <a:pt x="1558" y="492"/>
                    <a:pt x="1589" y="489"/>
                    <a:pt x="1616" y="486"/>
                  </a:cubicBezTo>
                  <a:cubicBezTo>
                    <a:pt x="1712" y="465"/>
                    <a:pt x="1729" y="343"/>
                    <a:pt x="1671" y="278"/>
                  </a:cubicBezTo>
                  <a:cubicBezTo>
                    <a:pt x="1502" y="93"/>
                    <a:pt x="1229" y="0"/>
                    <a:pt x="955" y="0"/>
                  </a:cubicBezTo>
                  <a:close/>
                </a:path>
              </a:pathLst>
            </a:custGeom>
            <a:solidFill>
              <a:srgbClr val="DE9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9"/>
            <p:cNvSpPr/>
            <p:nvPr/>
          </p:nvSpPr>
          <p:spPr>
            <a:xfrm>
              <a:off x="1078281" y="3217972"/>
              <a:ext cx="133874" cy="102916"/>
            </a:xfrm>
            <a:custGeom>
              <a:avLst/>
              <a:gdLst/>
              <a:ahLst/>
              <a:cxnLst/>
              <a:rect l="l" t="t" r="r" b="b"/>
              <a:pathLst>
                <a:path w="2080" h="1599" extrusionOk="0">
                  <a:moveTo>
                    <a:pt x="808" y="0"/>
                  </a:moveTo>
                  <a:cubicBezTo>
                    <a:pt x="648" y="0"/>
                    <a:pt x="494" y="46"/>
                    <a:pt x="385" y="169"/>
                  </a:cubicBezTo>
                  <a:cubicBezTo>
                    <a:pt x="317" y="247"/>
                    <a:pt x="344" y="359"/>
                    <a:pt x="443" y="394"/>
                  </a:cubicBezTo>
                  <a:cubicBezTo>
                    <a:pt x="600" y="444"/>
                    <a:pt x="742" y="468"/>
                    <a:pt x="878" y="512"/>
                  </a:cubicBezTo>
                  <a:cubicBezTo>
                    <a:pt x="845" y="510"/>
                    <a:pt x="809" y="509"/>
                    <a:pt x="772" y="509"/>
                  </a:cubicBezTo>
                  <a:cubicBezTo>
                    <a:pt x="525" y="509"/>
                    <a:pt x="224" y="566"/>
                    <a:pt x="171" y="815"/>
                  </a:cubicBezTo>
                  <a:cubicBezTo>
                    <a:pt x="160" y="873"/>
                    <a:pt x="181" y="917"/>
                    <a:pt x="229" y="955"/>
                  </a:cubicBezTo>
                  <a:cubicBezTo>
                    <a:pt x="334" y="1036"/>
                    <a:pt x="480" y="1030"/>
                    <a:pt x="623" y="1033"/>
                  </a:cubicBezTo>
                  <a:cubicBezTo>
                    <a:pt x="419" y="1097"/>
                    <a:pt x="235" y="1193"/>
                    <a:pt x="116" y="1295"/>
                  </a:cubicBezTo>
                  <a:cubicBezTo>
                    <a:pt x="0" y="1387"/>
                    <a:pt x="106" y="1543"/>
                    <a:pt x="222" y="1553"/>
                  </a:cubicBezTo>
                  <a:cubicBezTo>
                    <a:pt x="252" y="1557"/>
                    <a:pt x="282" y="1558"/>
                    <a:pt x="312" y="1558"/>
                  </a:cubicBezTo>
                  <a:cubicBezTo>
                    <a:pt x="524" y="1558"/>
                    <a:pt x="718" y="1481"/>
                    <a:pt x="933" y="1476"/>
                  </a:cubicBezTo>
                  <a:cubicBezTo>
                    <a:pt x="943" y="1475"/>
                    <a:pt x="953" y="1475"/>
                    <a:pt x="964" y="1475"/>
                  </a:cubicBezTo>
                  <a:cubicBezTo>
                    <a:pt x="1168" y="1475"/>
                    <a:pt x="1345" y="1572"/>
                    <a:pt x="1545" y="1598"/>
                  </a:cubicBezTo>
                  <a:cubicBezTo>
                    <a:pt x="1552" y="1599"/>
                    <a:pt x="1558" y="1599"/>
                    <a:pt x="1564" y="1599"/>
                  </a:cubicBezTo>
                  <a:cubicBezTo>
                    <a:pt x="1626" y="1599"/>
                    <a:pt x="1674" y="1569"/>
                    <a:pt x="1708" y="1526"/>
                  </a:cubicBezTo>
                  <a:cubicBezTo>
                    <a:pt x="1865" y="1476"/>
                    <a:pt x="1991" y="1288"/>
                    <a:pt x="1930" y="1111"/>
                  </a:cubicBezTo>
                  <a:cubicBezTo>
                    <a:pt x="2015" y="1077"/>
                    <a:pt x="2079" y="989"/>
                    <a:pt x="2079" y="897"/>
                  </a:cubicBezTo>
                  <a:cubicBezTo>
                    <a:pt x="2073" y="540"/>
                    <a:pt x="1630" y="267"/>
                    <a:pt x="1338" y="131"/>
                  </a:cubicBezTo>
                  <a:cubicBezTo>
                    <a:pt x="1188" y="60"/>
                    <a:pt x="993" y="0"/>
                    <a:pt x="808" y="0"/>
                  </a:cubicBezTo>
                  <a:close/>
                </a:path>
              </a:pathLst>
            </a:custGeom>
            <a:solidFill>
              <a:srgbClr val="DE9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9"/>
            <p:cNvSpPr/>
            <p:nvPr/>
          </p:nvSpPr>
          <p:spPr>
            <a:xfrm>
              <a:off x="1154099" y="3282591"/>
              <a:ext cx="151831" cy="41771"/>
            </a:xfrm>
            <a:custGeom>
              <a:avLst/>
              <a:gdLst/>
              <a:ahLst/>
              <a:cxnLst/>
              <a:rect l="l" t="t" r="r" b="b"/>
              <a:pathLst>
                <a:path w="2359" h="649" extrusionOk="0">
                  <a:moveTo>
                    <a:pt x="2309" y="1"/>
                  </a:moveTo>
                  <a:cubicBezTo>
                    <a:pt x="2306" y="1"/>
                    <a:pt x="2303" y="1"/>
                    <a:pt x="2300" y="2"/>
                  </a:cubicBezTo>
                  <a:cubicBezTo>
                    <a:pt x="1541" y="196"/>
                    <a:pt x="748" y="390"/>
                    <a:pt x="6" y="638"/>
                  </a:cubicBezTo>
                  <a:cubicBezTo>
                    <a:pt x="1" y="641"/>
                    <a:pt x="2" y="649"/>
                    <a:pt x="7" y="649"/>
                  </a:cubicBezTo>
                  <a:cubicBezTo>
                    <a:pt x="8" y="649"/>
                    <a:pt x="9" y="648"/>
                    <a:pt x="10" y="648"/>
                  </a:cubicBezTo>
                  <a:cubicBezTo>
                    <a:pt x="731" y="549"/>
                    <a:pt x="1680" y="427"/>
                    <a:pt x="2327" y="63"/>
                  </a:cubicBezTo>
                  <a:cubicBezTo>
                    <a:pt x="2358" y="48"/>
                    <a:pt x="2341" y="1"/>
                    <a:pt x="2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9"/>
            <p:cNvSpPr/>
            <p:nvPr/>
          </p:nvSpPr>
          <p:spPr>
            <a:xfrm>
              <a:off x="1318478" y="3306855"/>
              <a:ext cx="162193" cy="72215"/>
            </a:xfrm>
            <a:custGeom>
              <a:avLst/>
              <a:gdLst/>
              <a:ahLst/>
              <a:cxnLst/>
              <a:rect l="l" t="t" r="r" b="b"/>
              <a:pathLst>
                <a:path w="2520" h="1122" extrusionOk="0">
                  <a:moveTo>
                    <a:pt x="2460" y="1"/>
                  </a:moveTo>
                  <a:cubicBezTo>
                    <a:pt x="2454" y="1"/>
                    <a:pt x="2447" y="2"/>
                    <a:pt x="2441" y="6"/>
                  </a:cubicBezTo>
                  <a:cubicBezTo>
                    <a:pt x="2073" y="176"/>
                    <a:pt x="1709" y="349"/>
                    <a:pt x="1341" y="519"/>
                  </a:cubicBezTo>
                  <a:cubicBezTo>
                    <a:pt x="947" y="707"/>
                    <a:pt x="443" y="1047"/>
                    <a:pt x="15" y="1101"/>
                  </a:cubicBezTo>
                  <a:cubicBezTo>
                    <a:pt x="1" y="1101"/>
                    <a:pt x="1" y="1122"/>
                    <a:pt x="15" y="1122"/>
                  </a:cubicBezTo>
                  <a:cubicBezTo>
                    <a:pt x="382" y="1115"/>
                    <a:pt x="723" y="907"/>
                    <a:pt x="1049" y="754"/>
                  </a:cubicBezTo>
                  <a:cubicBezTo>
                    <a:pt x="1525" y="526"/>
                    <a:pt x="2001" y="299"/>
                    <a:pt x="2481" y="74"/>
                  </a:cubicBezTo>
                  <a:cubicBezTo>
                    <a:pt x="2519" y="53"/>
                    <a:pt x="2497" y="1"/>
                    <a:pt x="24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9"/>
            <p:cNvSpPr/>
            <p:nvPr/>
          </p:nvSpPr>
          <p:spPr>
            <a:xfrm>
              <a:off x="1517613" y="3227240"/>
              <a:ext cx="42029" cy="7337"/>
            </a:xfrm>
            <a:custGeom>
              <a:avLst/>
              <a:gdLst/>
              <a:ahLst/>
              <a:cxnLst/>
              <a:rect l="l" t="t" r="r" b="b"/>
              <a:pathLst>
                <a:path w="653" h="114" extrusionOk="0">
                  <a:moveTo>
                    <a:pt x="176" y="0"/>
                  </a:moveTo>
                  <a:cubicBezTo>
                    <a:pt x="131" y="0"/>
                    <a:pt x="85" y="3"/>
                    <a:pt x="37" y="8"/>
                  </a:cubicBezTo>
                  <a:cubicBezTo>
                    <a:pt x="4" y="11"/>
                    <a:pt x="0" y="62"/>
                    <a:pt x="33" y="62"/>
                  </a:cubicBezTo>
                  <a:cubicBezTo>
                    <a:pt x="35" y="62"/>
                    <a:pt x="36" y="62"/>
                    <a:pt x="37" y="62"/>
                  </a:cubicBezTo>
                  <a:cubicBezTo>
                    <a:pt x="76" y="60"/>
                    <a:pt x="116" y="59"/>
                    <a:pt x="156" y="59"/>
                  </a:cubicBezTo>
                  <a:cubicBezTo>
                    <a:pt x="316" y="59"/>
                    <a:pt x="480" y="75"/>
                    <a:pt x="636" y="113"/>
                  </a:cubicBezTo>
                  <a:cubicBezTo>
                    <a:pt x="637" y="113"/>
                    <a:pt x="638" y="114"/>
                    <a:pt x="639" y="114"/>
                  </a:cubicBezTo>
                  <a:cubicBezTo>
                    <a:pt x="650" y="114"/>
                    <a:pt x="652" y="96"/>
                    <a:pt x="639" y="93"/>
                  </a:cubicBezTo>
                  <a:cubicBezTo>
                    <a:pt x="483" y="32"/>
                    <a:pt x="335" y="0"/>
                    <a:pt x="1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59"/>
          <p:cNvGrpSpPr/>
          <p:nvPr/>
        </p:nvGrpSpPr>
        <p:grpSpPr>
          <a:xfrm rot="-1443738" flipH="1">
            <a:off x="7420816" y="2174481"/>
            <a:ext cx="673302" cy="678737"/>
            <a:chOff x="4566208" y="2132179"/>
            <a:chExt cx="1190999" cy="1200614"/>
          </a:xfrm>
        </p:grpSpPr>
        <p:sp>
          <p:nvSpPr>
            <p:cNvPr id="737" name="Google Shape;737;p59"/>
            <p:cNvSpPr/>
            <p:nvPr/>
          </p:nvSpPr>
          <p:spPr>
            <a:xfrm rot="724461">
              <a:off x="4661765" y="2197509"/>
              <a:ext cx="729412" cy="990771"/>
            </a:xfrm>
            <a:custGeom>
              <a:avLst/>
              <a:gdLst/>
              <a:ahLst/>
              <a:cxnLst/>
              <a:rect l="l" t="t" r="r" b="b"/>
              <a:pathLst>
                <a:path w="6952" h="9443" extrusionOk="0">
                  <a:moveTo>
                    <a:pt x="6952" y="0"/>
                  </a:moveTo>
                  <a:lnTo>
                    <a:pt x="1" y="9443"/>
                  </a:lnTo>
                  <a:lnTo>
                    <a:pt x="6952" y="4543"/>
                  </a:lnTo>
                  <a:lnTo>
                    <a:pt x="69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9"/>
            <p:cNvSpPr/>
            <p:nvPr/>
          </p:nvSpPr>
          <p:spPr>
            <a:xfrm rot="724461">
              <a:off x="4602634" y="2756601"/>
              <a:ext cx="899384" cy="443397"/>
            </a:xfrm>
            <a:custGeom>
              <a:avLst/>
              <a:gdLst/>
              <a:ahLst/>
              <a:cxnLst/>
              <a:rect l="l" t="t" r="r" b="b"/>
              <a:pathLst>
                <a:path w="8572" h="4226" extrusionOk="0">
                  <a:moveTo>
                    <a:pt x="8301" y="0"/>
                  </a:moveTo>
                  <a:lnTo>
                    <a:pt x="1" y="4226"/>
                  </a:lnTo>
                  <a:lnTo>
                    <a:pt x="8572" y="2971"/>
                  </a:lnTo>
                  <a:lnTo>
                    <a:pt x="83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9"/>
            <p:cNvSpPr/>
            <p:nvPr/>
          </p:nvSpPr>
          <p:spPr>
            <a:xfrm rot="724461">
              <a:off x="4607723" y="2708483"/>
              <a:ext cx="1107968" cy="514114"/>
            </a:xfrm>
            <a:custGeom>
              <a:avLst/>
              <a:gdLst/>
              <a:ahLst/>
              <a:cxnLst/>
              <a:rect l="l" t="t" r="r" b="b"/>
              <a:pathLst>
                <a:path w="10560" h="4900" extrusionOk="0">
                  <a:moveTo>
                    <a:pt x="6952" y="0"/>
                  </a:moveTo>
                  <a:lnTo>
                    <a:pt x="1" y="4900"/>
                  </a:lnTo>
                  <a:lnTo>
                    <a:pt x="10559" y="1046"/>
                  </a:lnTo>
                  <a:lnTo>
                    <a:pt x="69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9"/>
            <p:cNvSpPr/>
            <p:nvPr/>
          </p:nvSpPr>
          <p:spPr>
            <a:xfrm rot="724461">
              <a:off x="4617060" y="2620208"/>
              <a:ext cx="791735" cy="569932"/>
            </a:xfrm>
            <a:custGeom>
              <a:avLst/>
              <a:gdLst/>
              <a:ahLst/>
              <a:cxnLst/>
              <a:rect l="l" t="t" r="r" b="b"/>
              <a:pathLst>
                <a:path w="7546" h="5432" extrusionOk="0">
                  <a:moveTo>
                    <a:pt x="6952" y="1"/>
                  </a:moveTo>
                  <a:lnTo>
                    <a:pt x="1" y="5432"/>
                  </a:lnTo>
                  <a:lnTo>
                    <a:pt x="7546" y="709"/>
                  </a:lnTo>
                  <a:lnTo>
                    <a:pt x="69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59"/>
          <p:cNvGrpSpPr/>
          <p:nvPr/>
        </p:nvGrpSpPr>
        <p:grpSpPr>
          <a:xfrm>
            <a:off x="5980532" y="1558152"/>
            <a:ext cx="1682340" cy="669750"/>
            <a:chOff x="5981625" y="1844100"/>
            <a:chExt cx="1682340" cy="669750"/>
          </a:xfrm>
        </p:grpSpPr>
        <p:sp>
          <p:nvSpPr>
            <p:cNvPr id="742" name="Google Shape;742;p59"/>
            <p:cNvSpPr/>
            <p:nvPr/>
          </p:nvSpPr>
          <p:spPr>
            <a:xfrm>
              <a:off x="5981625" y="1844100"/>
              <a:ext cx="1682340" cy="578084"/>
            </a:xfrm>
            <a:custGeom>
              <a:avLst/>
              <a:gdLst/>
              <a:ahLst/>
              <a:cxnLst/>
              <a:rect l="l" t="t" r="r" b="b"/>
              <a:pathLst>
                <a:path w="10241" h="3519" extrusionOk="0">
                  <a:moveTo>
                    <a:pt x="4635" y="0"/>
                  </a:moveTo>
                  <a:cubicBezTo>
                    <a:pt x="4618" y="0"/>
                    <a:pt x="4600" y="1"/>
                    <a:pt x="4583" y="1"/>
                  </a:cubicBezTo>
                  <a:cubicBezTo>
                    <a:pt x="2786" y="59"/>
                    <a:pt x="2616" y="1015"/>
                    <a:pt x="2562" y="1804"/>
                  </a:cubicBezTo>
                  <a:cubicBezTo>
                    <a:pt x="2562" y="1804"/>
                    <a:pt x="2205" y="1627"/>
                    <a:pt x="1820" y="1627"/>
                  </a:cubicBezTo>
                  <a:cubicBezTo>
                    <a:pt x="1407" y="1627"/>
                    <a:pt x="962" y="1831"/>
                    <a:pt x="888" y="2675"/>
                  </a:cubicBezTo>
                  <a:cubicBezTo>
                    <a:pt x="888" y="2675"/>
                    <a:pt x="800" y="2644"/>
                    <a:pt x="679" y="2644"/>
                  </a:cubicBezTo>
                  <a:cubicBezTo>
                    <a:pt x="437" y="2644"/>
                    <a:pt x="65" y="2769"/>
                    <a:pt x="0" y="3519"/>
                  </a:cubicBezTo>
                  <a:lnTo>
                    <a:pt x="9870" y="3519"/>
                  </a:lnTo>
                  <a:cubicBezTo>
                    <a:pt x="9870" y="3519"/>
                    <a:pt x="10240" y="2615"/>
                    <a:pt x="7742" y="2615"/>
                  </a:cubicBezTo>
                  <a:cubicBezTo>
                    <a:pt x="7316" y="2615"/>
                    <a:pt x="6807" y="2641"/>
                    <a:pt x="6199" y="2702"/>
                  </a:cubicBezTo>
                  <a:cubicBezTo>
                    <a:pt x="6199" y="2702"/>
                    <a:pt x="6376" y="0"/>
                    <a:pt x="4635" y="0"/>
                  </a:cubicBezTo>
                  <a:close/>
                </a:path>
              </a:pathLst>
            </a:custGeom>
            <a:solidFill>
              <a:srgbClr val="CFC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3" name="Google Shape;743;p59"/>
            <p:cNvGrpSpPr/>
            <p:nvPr/>
          </p:nvGrpSpPr>
          <p:grpSpPr>
            <a:xfrm>
              <a:off x="6140808" y="2016260"/>
              <a:ext cx="1417036" cy="497589"/>
              <a:chOff x="6140808" y="1936610"/>
              <a:chExt cx="1417036" cy="497589"/>
            </a:xfrm>
          </p:grpSpPr>
          <p:sp>
            <p:nvSpPr>
              <p:cNvPr id="744" name="Google Shape;744;p59"/>
              <p:cNvSpPr/>
              <p:nvPr/>
            </p:nvSpPr>
            <p:spPr>
              <a:xfrm>
                <a:off x="6140808" y="2131112"/>
                <a:ext cx="1417036" cy="303087"/>
              </a:xfrm>
              <a:custGeom>
                <a:avLst/>
                <a:gdLst/>
                <a:ahLst/>
                <a:cxnLst/>
                <a:rect l="l" t="t" r="r" b="b"/>
                <a:pathLst>
                  <a:path w="8626" h="1845" extrusionOk="0">
                    <a:moveTo>
                      <a:pt x="5226" y="1"/>
                    </a:moveTo>
                    <a:lnTo>
                      <a:pt x="5226" y="1"/>
                    </a:lnTo>
                    <a:cubicBezTo>
                      <a:pt x="5240" y="280"/>
                      <a:pt x="5230" y="470"/>
                      <a:pt x="5230" y="470"/>
                    </a:cubicBezTo>
                    <a:cubicBezTo>
                      <a:pt x="5253" y="470"/>
                      <a:pt x="5281" y="467"/>
                      <a:pt x="5308" y="464"/>
                    </a:cubicBezTo>
                    <a:cubicBezTo>
                      <a:pt x="5291" y="318"/>
                      <a:pt x="5267" y="161"/>
                      <a:pt x="5226" y="1"/>
                    </a:cubicBezTo>
                    <a:close/>
                    <a:moveTo>
                      <a:pt x="181" y="1287"/>
                    </a:moveTo>
                    <a:cubicBezTo>
                      <a:pt x="93" y="1403"/>
                      <a:pt x="24" y="1576"/>
                      <a:pt x="0" y="1845"/>
                    </a:cubicBezTo>
                    <a:lnTo>
                      <a:pt x="8493" y="1845"/>
                    </a:lnTo>
                    <a:cubicBezTo>
                      <a:pt x="8493" y="1845"/>
                      <a:pt x="8626" y="1518"/>
                      <a:pt x="8136" y="128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59"/>
              <p:cNvSpPr/>
              <p:nvPr/>
            </p:nvSpPr>
            <p:spPr>
              <a:xfrm>
                <a:off x="6170378" y="1936610"/>
                <a:ext cx="1306972" cy="405924"/>
              </a:xfrm>
              <a:custGeom>
                <a:avLst/>
                <a:gdLst/>
                <a:ahLst/>
                <a:cxnLst/>
                <a:rect l="l" t="t" r="r" b="b"/>
                <a:pathLst>
                  <a:path w="7956" h="2471" extrusionOk="0">
                    <a:moveTo>
                      <a:pt x="3764" y="1"/>
                    </a:moveTo>
                    <a:cubicBezTo>
                      <a:pt x="2215" y="48"/>
                      <a:pt x="2072" y="872"/>
                      <a:pt x="2022" y="1552"/>
                    </a:cubicBezTo>
                    <a:cubicBezTo>
                      <a:pt x="2022" y="1552"/>
                      <a:pt x="1716" y="1400"/>
                      <a:pt x="1386" y="1400"/>
                    </a:cubicBezTo>
                    <a:cubicBezTo>
                      <a:pt x="1031" y="1400"/>
                      <a:pt x="648" y="1573"/>
                      <a:pt x="582" y="2301"/>
                    </a:cubicBezTo>
                    <a:cubicBezTo>
                      <a:pt x="582" y="2301"/>
                      <a:pt x="508" y="2273"/>
                      <a:pt x="406" y="2273"/>
                    </a:cubicBezTo>
                    <a:cubicBezTo>
                      <a:pt x="283" y="2273"/>
                      <a:pt x="123" y="2311"/>
                      <a:pt x="1" y="2471"/>
                    </a:cubicBezTo>
                    <a:lnTo>
                      <a:pt x="7956" y="2471"/>
                    </a:lnTo>
                    <a:cubicBezTo>
                      <a:pt x="7690" y="2348"/>
                      <a:pt x="7237" y="2250"/>
                      <a:pt x="6479" y="2250"/>
                    </a:cubicBezTo>
                    <a:cubicBezTo>
                      <a:pt x="6114" y="2250"/>
                      <a:pt x="5676" y="2273"/>
                      <a:pt x="5152" y="2325"/>
                    </a:cubicBezTo>
                    <a:cubicBezTo>
                      <a:pt x="5152" y="2325"/>
                      <a:pt x="5172" y="2028"/>
                      <a:pt x="5128" y="1648"/>
                    </a:cubicBezTo>
                    <a:cubicBezTo>
                      <a:pt x="5101" y="1651"/>
                      <a:pt x="5073" y="1654"/>
                      <a:pt x="5050" y="1654"/>
                    </a:cubicBezTo>
                    <a:cubicBezTo>
                      <a:pt x="5050" y="1654"/>
                      <a:pt x="5060" y="1464"/>
                      <a:pt x="5046" y="1185"/>
                    </a:cubicBezTo>
                    <a:cubicBezTo>
                      <a:pt x="4900" y="596"/>
                      <a:pt x="4567" y="1"/>
                      <a:pt x="38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46" name="Google Shape;746;p59"/>
          <p:cNvSpPr/>
          <p:nvPr/>
        </p:nvSpPr>
        <p:spPr>
          <a:xfrm rot="10800000">
            <a:off x="7564852" y="3922479"/>
            <a:ext cx="1579980" cy="1217639"/>
          </a:xfrm>
          <a:custGeom>
            <a:avLst/>
            <a:gdLst/>
            <a:ahLst/>
            <a:cxnLst/>
            <a:rect l="l" t="t" r="r" b="b"/>
            <a:pathLst>
              <a:path w="50612" h="39005" extrusionOk="0">
                <a:moveTo>
                  <a:pt x="0" y="1"/>
                </a:moveTo>
                <a:lnTo>
                  <a:pt x="0" y="38373"/>
                </a:lnTo>
                <a:cubicBezTo>
                  <a:pt x="2481" y="38795"/>
                  <a:pt x="4983" y="39004"/>
                  <a:pt x="7479" y="39004"/>
                </a:cubicBezTo>
                <a:cubicBezTo>
                  <a:pt x="18546" y="39004"/>
                  <a:pt x="29478" y="34879"/>
                  <a:pt x="37820" y="26821"/>
                </a:cubicBezTo>
                <a:cubicBezTo>
                  <a:pt x="46532" y="18405"/>
                  <a:pt x="50612" y="7535"/>
                  <a:pt x="484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61"/>
          <p:cNvSpPr txBox="1">
            <a:spLocks noGrp="1"/>
          </p:cNvSpPr>
          <p:nvPr>
            <p:ph type="title"/>
          </p:nvPr>
        </p:nvSpPr>
        <p:spPr>
          <a:xfrm>
            <a:off x="403329" y="762356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 Masalah </a:t>
            </a:r>
            <a:endParaRPr dirty="0"/>
          </a:p>
        </p:txBody>
      </p:sp>
      <p:sp>
        <p:nvSpPr>
          <p:cNvPr id="758" name="Google Shape;758;p61"/>
          <p:cNvSpPr txBox="1">
            <a:spLocks noGrp="1"/>
          </p:cNvSpPr>
          <p:nvPr>
            <p:ph type="subTitle" idx="1"/>
          </p:nvPr>
        </p:nvSpPr>
        <p:spPr>
          <a:xfrm>
            <a:off x="355597" y="1332978"/>
            <a:ext cx="4869065" cy="25282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muslim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ibadah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–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islam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 err="1"/>
              <a:t>syari’at</a:t>
            </a:r>
            <a:r>
              <a:rPr lang="en-US" i="1" dirty="0"/>
              <a:t>. </a:t>
            </a:r>
            <a:r>
              <a:rPr lang="en-US" dirty="0" err="1"/>
              <a:t>Aturan-aturan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beribadah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kitab </a:t>
            </a:r>
            <a:r>
              <a:rPr lang="en-US" dirty="0" err="1"/>
              <a:t>suci</a:t>
            </a:r>
            <a:r>
              <a:rPr lang="en-US" dirty="0"/>
              <a:t> Al-Qur’an.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i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Akan </a:t>
            </a:r>
            <a:r>
              <a:rPr lang="en-US" dirty="0" err="1"/>
              <a:t>tetapi</a:t>
            </a:r>
            <a:r>
              <a:rPr lang="en-US" dirty="0"/>
              <a:t>,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orang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Al-Quran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. 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para ulama </a:t>
            </a:r>
            <a:r>
              <a:rPr lang="en-US" dirty="0" err="1"/>
              <a:t>salaf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fiqih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58" name="Google Shape;944;p65">
            <a:extLst>
              <a:ext uri="{FF2B5EF4-FFF2-40B4-BE49-F238E27FC236}">
                <a16:creationId xmlns:a16="http://schemas.microsoft.com/office/drawing/2014/main" id="{FCC387CA-3745-461A-838A-2C5093529682}"/>
              </a:ext>
            </a:extLst>
          </p:cNvPr>
          <p:cNvGrpSpPr/>
          <p:nvPr/>
        </p:nvGrpSpPr>
        <p:grpSpPr>
          <a:xfrm>
            <a:off x="4363587" y="1195782"/>
            <a:ext cx="3496200" cy="3502693"/>
            <a:chOff x="5105413" y="1328700"/>
            <a:chExt cx="3496200" cy="3502693"/>
          </a:xfrm>
        </p:grpSpPr>
        <p:sp>
          <p:nvSpPr>
            <p:cNvPr id="59" name="Google Shape;945;p65">
              <a:extLst>
                <a:ext uri="{FF2B5EF4-FFF2-40B4-BE49-F238E27FC236}">
                  <a16:creationId xmlns:a16="http://schemas.microsoft.com/office/drawing/2014/main" id="{6C24ADDC-4CA0-4F4C-814F-268E8E579C74}"/>
                </a:ext>
              </a:extLst>
            </p:cNvPr>
            <p:cNvSpPr/>
            <p:nvPr/>
          </p:nvSpPr>
          <p:spPr>
            <a:xfrm>
              <a:off x="5105413" y="4686400"/>
              <a:ext cx="3496200" cy="144900"/>
            </a:xfrm>
            <a:prstGeom prst="ellipse">
              <a:avLst/>
            </a:prstGeom>
            <a:solidFill>
              <a:schemeClr val="accent4">
                <a:alpha val="227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46;p65">
              <a:extLst>
                <a:ext uri="{FF2B5EF4-FFF2-40B4-BE49-F238E27FC236}">
                  <a16:creationId xmlns:a16="http://schemas.microsoft.com/office/drawing/2014/main" id="{ED3FF2C3-70AA-49F2-B4FE-A25D6FE219B8}"/>
                </a:ext>
              </a:extLst>
            </p:cNvPr>
            <p:cNvSpPr/>
            <p:nvPr/>
          </p:nvSpPr>
          <p:spPr>
            <a:xfrm>
              <a:off x="6516077" y="1344945"/>
              <a:ext cx="163799" cy="1715628"/>
            </a:xfrm>
            <a:custGeom>
              <a:avLst/>
              <a:gdLst/>
              <a:ahLst/>
              <a:cxnLst/>
              <a:rect l="l" t="t" r="r" b="b"/>
              <a:pathLst>
                <a:path w="2057" h="21545" extrusionOk="0">
                  <a:moveTo>
                    <a:pt x="57" y="1"/>
                  </a:moveTo>
                  <a:cubicBezTo>
                    <a:pt x="55" y="1"/>
                    <a:pt x="53" y="1"/>
                    <a:pt x="52" y="1"/>
                  </a:cubicBezTo>
                  <a:cubicBezTo>
                    <a:pt x="25" y="4"/>
                    <a:pt x="1" y="31"/>
                    <a:pt x="4" y="59"/>
                  </a:cubicBezTo>
                  <a:lnTo>
                    <a:pt x="1947" y="21493"/>
                  </a:lnTo>
                  <a:cubicBezTo>
                    <a:pt x="1947" y="21520"/>
                    <a:pt x="1970" y="21544"/>
                    <a:pt x="2001" y="21544"/>
                  </a:cubicBezTo>
                  <a:lnTo>
                    <a:pt x="2005" y="21544"/>
                  </a:lnTo>
                  <a:cubicBezTo>
                    <a:pt x="2036" y="21541"/>
                    <a:pt x="2056" y="21514"/>
                    <a:pt x="2056" y="21483"/>
                  </a:cubicBezTo>
                  <a:lnTo>
                    <a:pt x="113" y="51"/>
                  </a:lnTo>
                  <a:cubicBezTo>
                    <a:pt x="110" y="23"/>
                    <a:pt x="86" y="1"/>
                    <a:pt x="57" y="1"/>
                  </a:cubicBezTo>
                  <a:close/>
                </a:path>
              </a:pathLst>
            </a:custGeom>
            <a:solidFill>
              <a:srgbClr val="373D7A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47;p65">
              <a:extLst>
                <a:ext uri="{FF2B5EF4-FFF2-40B4-BE49-F238E27FC236}">
                  <a16:creationId xmlns:a16="http://schemas.microsoft.com/office/drawing/2014/main" id="{DDF6A436-59C1-4ABA-8224-A06CBF9C1A1B}"/>
                </a:ext>
              </a:extLst>
            </p:cNvPr>
            <p:cNvSpPr/>
            <p:nvPr/>
          </p:nvSpPr>
          <p:spPr>
            <a:xfrm>
              <a:off x="6067200" y="1509381"/>
              <a:ext cx="984306" cy="1683697"/>
            </a:xfrm>
            <a:custGeom>
              <a:avLst/>
              <a:gdLst/>
              <a:ahLst/>
              <a:cxnLst/>
              <a:rect l="l" t="t" r="r" b="b"/>
              <a:pathLst>
                <a:path w="12361" h="21144" extrusionOk="0">
                  <a:moveTo>
                    <a:pt x="10132" y="0"/>
                  </a:moveTo>
                  <a:cubicBezTo>
                    <a:pt x="10076" y="0"/>
                    <a:pt x="10020" y="6"/>
                    <a:pt x="9962" y="18"/>
                  </a:cubicBezTo>
                  <a:lnTo>
                    <a:pt x="687" y="1957"/>
                  </a:lnTo>
                  <a:cubicBezTo>
                    <a:pt x="283" y="2046"/>
                    <a:pt x="0" y="2416"/>
                    <a:pt x="34" y="2832"/>
                  </a:cubicBezTo>
                  <a:lnTo>
                    <a:pt x="1409" y="20381"/>
                  </a:lnTo>
                  <a:cubicBezTo>
                    <a:pt x="1442" y="20819"/>
                    <a:pt x="1809" y="21144"/>
                    <a:pt x="2231" y="21144"/>
                  </a:cubicBezTo>
                  <a:cubicBezTo>
                    <a:pt x="2287" y="21144"/>
                    <a:pt x="2344" y="21138"/>
                    <a:pt x="2402" y="21126"/>
                  </a:cubicBezTo>
                  <a:lnTo>
                    <a:pt x="11674" y="19187"/>
                  </a:lnTo>
                  <a:cubicBezTo>
                    <a:pt x="12082" y="19102"/>
                    <a:pt x="12361" y="18727"/>
                    <a:pt x="12327" y="18312"/>
                  </a:cubicBezTo>
                  <a:lnTo>
                    <a:pt x="10955" y="763"/>
                  </a:lnTo>
                  <a:cubicBezTo>
                    <a:pt x="10919" y="325"/>
                    <a:pt x="10553" y="0"/>
                    <a:pt x="10132" y="0"/>
                  </a:cubicBezTo>
                  <a:close/>
                </a:path>
              </a:pathLst>
            </a:custGeom>
            <a:solidFill>
              <a:srgbClr val="CFC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48;p65">
              <a:extLst>
                <a:ext uri="{FF2B5EF4-FFF2-40B4-BE49-F238E27FC236}">
                  <a16:creationId xmlns:a16="http://schemas.microsoft.com/office/drawing/2014/main" id="{83B2CAB3-F27B-4EA8-B534-7B85D0C0D154}"/>
                </a:ext>
              </a:extLst>
            </p:cNvPr>
            <p:cNvSpPr/>
            <p:nvPr/>
          </p:nvSpPr>
          <p:spPr>
            <a:xfrm>
              <a:off x="6118402" y="1509381"/>
              <a:ext cx="984386" cy="1683697"/>
            </a:xfrm>
            <a:custGeom>
              <a:avLst/>
              <a:gdLst/>
              <a:ahLst/>
              <a:cxnLst/>
              <a:rect l="l" t="t" r="r" b="b"/>
              <a:pathLst>
                <a:path w="12362" h="21144" extrusionOk="0">
                  <a:moveTo>
                    <a:pt x="10132" y="0"/>
                  </a:moveTo>
                  <a:cubicBezTo>
                    <a:pt x="10076" y="0"/>
                    <a:pt x="10019" y="6"/>
                    <a:pt x="9962" y="18"/>
                  </a:cubicBezTo>
                  <a:lnTo>
                    <a:pt x="688" y="1957"/>
                  </a:lnTo>
                  <a:cubicBezTo>
                    <a:pt x="283" y="2046"/>
                    <a:pt x="0" y="2416"/>
                    <a:pt x="34" y="2832"/>
                  </a:cubicBezTo>
                  <a:lnTo>
                    <a:pt x="1409" y="20381"/>
                  </a:lnTo>
                  <a:cubicBezTo>
                    <a:pt x="1442" y="20819"/>
                    <a:pt x="1809" y="21144"/>
                    <a:pt x="2231" y="21144"/>
                  </a:cubicBezTo>
                  <a:cubicBezTo>
                    <a:pt x="2288" y="21144"/>
                    <a:pt x="2345" y="21138"/>
                    <a:pt x="2402" y="21126"/>
                  </a:cubicBezTo>
                  <a:lnTo>
                    <a:pt x="11673" y="19187"/>
                  </a:lnTo>
                  <a:cubicBezTo>
                    <a:pt x="12079" y="19102"/>
                    <a:pt x="12361" y="18727"/>
                    <a:pt x="12327" y="18312"/>
                  </a:cubicBezTo>
                  <a:lnTo>
                    <a:pt x="10956" y="763"/>
                  </a:lnTo>
                  <a:cubicBezTo>
                    <a:pt x="10920" y="325"/>
                    <a:pt x="10552" y="0"/>
                    <a:pt x="101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49;p65">
              <a:extLst>
                <a:ext uri="{FF2B5EF4-FFF2-40B4-BE49-F238E27FC236}">
                  <a16:creationId xmlns:a16="http://schemas.microsoft.com/office/drawing/2014/main" id="{15250A87-D72A-42E6-8C6C-F21546D69360}"/>
                </a:ext>
              </a:extLst>
            </p:cNvPr>
            <p:cNvSpPr/>
            <p:nvPr/>
          </p:nvSpPr>
          <p:spPr>
            <a:xfrm>
              <a:off x="6436447" y="3132248"/>
              <a:ext cx="25800" cy="1699145"/>
            </a:xfrm>
            <a:custGeom>
              <a:avLst/>
              <a:gdLst/>
              <a:ahLst/>
              <a:cxnLst/>
              <a:rect l="l" t="t" r="r" b="b"/>
              <a:pathLst>
                <a:path w="324" h="21338" extrusionOk="0">
                  <a:moveTo>
                    <a:pt x="55" y="1"/>
                  </a:moveTo>
                  <a:cubicBezTo>
                    <a:pt x="24" y="1"/>
                    <a:pt x="1" y="25"/>
                    <a:pt x="1" y="55"/>
                  </a:cubicBezTo>
                  <a:lnTo>
                    <a:pt x="215" y="21282"/>
                  </a:lnTo>
                  <a:cubicBezTo>
                    <a:pt x="215" y="21313"/>
                    <a:pt x="239" y="21337"/>
                    <a:pt x="269" y="21337"/>
                  </a:cubicBezTo>
                  <a:cubicBezTo>
                    <a:pt x="300" y="21333"/>
                    <a:pt x="324" y="21309"/>
                    <a:pt x="324" y="21279"/>
                  </a:cubicBezTo>
                  <a:lnTo>
                    <a:pt x="109" y="55"/>
                  </a:lnTo>
                  <a:cubicBezTo>
                    <a:pt x="109" y="25"/>
                    <a:pt x="86" y="1"/>
                    <a:pt x="5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50;p65">
              <a:extLst>
                <a:ext uri="{FF2B5EF4-FFF2-40B4-BE49-F238E27FC236}">
                  <a16:creationId xmlns:a16="http://schemas.microsoft.com/office/drawing/2014/main" id="{7F70DE67-793C-4673-AA25-8147F966171C}"/>
                </a:ext>
              </a:extLst>
            </p:cNvPr>
            <p:cNvSpPr/>
            <p:nvPr/>
          </p:nvSpPr>
          <p:spPr>
            <a:xfrm>
              <a:off x="6901331" y="3051741"/>
              <a:ext cx="297816" cy="1644997"/>
            </a:xfrm>
            <a:custGeom>
              <a:avLst/>
              <a:gdLst/>
              <a:ahLst/>
              <a:cxnLst/>
              <a:rect l="l" t="t" r="r" b="b"/>
              <a:pathLst>
                <a:path w="3740" h="20658" extrusionOk="0">
                  <a:moveTo>
                    <a:pt x="60" y="0"/>
                  </a:moveTo>
                  <a:cubicBezTo>
                    <a:pt x="56" y="0"/>
                    <a:pt x="52" y="1"/>
                    <a:pt x="48" y="1"/>
                  </a:cubicBezTo>
                  <a:cubicBezTo>
                    <a:pt x="21" y="5"/>
                    <a:pt x="1" y="36"/>
                    <a:pt x="4" y="63"/>
                  </a:cubicBezTo>
                  <a:lnTo>
                    <a:pt x="3628" y="20613"/>
                  </a:lnTo>
                  <a:cubicBezTo>
                    <a:pt x="3631" y="20637"/>
                    <a:pt x="3655" y="20657"/>
                    <a:pt x="3682" y="20657"/>
                  </a:cubicBezTo>
                  <a:lnTo>
                    <a:pt x="3689" y="20657"/>
                  </a:lnTo>
                  <a:cubicBezTo>
                    <a:pt x="3720" y="20650"/>
                    <a:pt x="3740" y="20623"/>
                    <a:pt x="3733" y="20592"/>
                  </a:cubicBezTo>
                  <a:lnTo>
                    <a:pt x="113" y="46"/>
                  </a:lnTo>
                  <a:cubicBezTo>
                    <a:pt x="107" y="19"/>
                    <a:pt x="86" y="0"/>
                    <a:pt x="6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51;p65">
              <a:extLst>
                <a:ext uri="{FF2B5EF4-FFF2-40B4-BE49-F238E27FC236}">
                  <a16:creationId xmlns:a16="http://schemas.microsoft.com/office/drawing/2014/main" id="{50690E45-76F2-4B82-A961-A5B8793C37C8}"/>
                </a:ext>
              </a:extLst>
            </p:cNvPr>
            <p:cNvSpPr/>
            <p:nvPr/>
          </p:nvSpPr>
          <p:spPr>
            <a:xfrm>
              <a:off x="5740475" y="3188626"/>
              <a:ext cx="620397" cy="1563057"/>
            </a:xfrm>
            <a:custGeom>
              <a:avLst/>
              <a:gdLst/>
              <a:ahLst/>
              <a:cxnLst/>
              <a:rect l="l" t="t" r="r" b="b"/>
              <a:pathLst>
                <a:path w="7791" h="19629" extrusionOk="0">
                  <a:moveTo>
                    <a:pt x="7732" y="0"/>
                  </a:moveTo>
                  <a:cubicBezTo>
                    <a:pt x="7711" y="0"/>
                    <a:pt x="7690" y="13"/>
                    <a:pt x="7679" y="35"/>
                  </a:cubicBezTo>
                  <a:lnTo>
                    <a:pt x="10" y="19554"/>
                  </a:lnTo>
                  <a:cubicBezTo>
                    <a:pt x="0" y="19581"/>
                    <a:pt x="13" y="19612"/>
                    <a:pt x="41" y="19625"/>
                  </a:cubicBezTo>
                  <a:cubicBezTo>
                    <a:pt x="48" y="19625"/>
                    <a:pt x="54" y="19629"/>
                    <a:pt x="62" y="19629"/>
                  </a:cubicBezTo>
                  <a:cubicBezTo>
                    <a:pt x="82" y="19629"/>
                    <a:pt x="102" y="19615"/>
                    <a:pt x="112" y="19595"/>
                  </a:cubicBezTo>
                  <a:lnTo>
                    <a:pt x="7781" y="76"/>
                  </a:lnTo>
                  <a:cubicBezTo>
                    <a:pt x="7791" y="48"/>
                    <a:pt x="7778" y="14"/>
                    <a:pt x="7750" y="4"/>
                  </a:cubicBezTo>
                  <a:cubicBezTo>
                    <a:pt x="7744" y="2"/>
                    <a:pt x="7738" y="0"/>
                    <a:pt x="773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52;p65">
              <a:extLst>
                <a:ext uri="{FF2B5EF4-FFF2-40B4-BE49-F238E27FC236}">
                  <a16:creationId xmlns:a16="http://schemas.microsoft.com/office/drawing/2014/main" id="{5E406635-20AD-4AE9-8AB9-202BF2D71BA5}"/>
                </a:ext>
              </a:extLst>
            </p:cNvPr>
            <p:cNvSpPr/>
            <p:nvPr/>
          </p:nvSpPr>
          <p:spPr>
            <a:xfrm>
              <a:off x="6450860" y="3708453"/>
              <a:ext cx="575725" cy="118012"/>
            </a:xfrm>
            <a:custGeom>
              <a:avLst/>
              <a:gdLst/>
              <a:ahLst/>
              <a:cxnLst/>
              <a:rect l="l" t="t" r="r" b="b"/>
              <a:pathLst>
                <a:path w="7230" h="1482" extrusionOk="0">
                  <a:moveTo>
                    <a:pt x="7170" y="0"/>
                  </a:moveTo>
                  <a:cubicBezTo>
                    <a:pt x="7166" y="0"/>
                    <a:pt x="7162" y="1"/>
                    <a:pt x="7158" y="2"/>
                  </a:cubicBezTo>
                  <a:lnTo>
                    <a:pt x="51" y="1373"/>
                  </a:lnTo>
                  <a:cubicBezTo>
                    <a:pt x="21" y="1379"/>
                    <a:pt x="0" y="1407"/>
                    <a:pt x="7" y="1437"/>
                  </a:cubicBezTo>
                  <a:cubicBezTo>
                    <a:pt x="13" y="1461"/>
                    <a:pt x="34" y="1481"/>
                    <a:pt x="61" y="1481"/>
                  </a:cubicBezTo>
                  <a:cubicBezTo>
                    <a:pt x="65" y="1481"/>
                    <a:pt x="68" y="1478"/>
                    <a:pt x="71" y="1478"/>
                  </a:cubicBezTo>
                  <a:lnTo>
                    <a:pt x="7178" y="110"/>
                  </a:lnTo>
                  <a:cubicBezTo>
                    <a:pt x="7209" y="104"/>
                    <a:pt x="7230" y="73"/>
                    <a:pt x="7223" y="46"/>
                  </a:cubicBezTo>
                  <a:cubicBezTo>
                    <a:pt x="7217" y="19"/>
                    <a:pt x="7196" y="0"/>
                    <a:pt x="717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53;p65">
              <a:extLst>
                <a:ext uri="{FF2B5EF4-FFF2-40B4-BE49-F238E27FC236}">
                  <a16:creationId xmlns:a16="http://schemas.microsoft.com/office/drawing/2014/main" id="{810C53D1-C3FC-4500-B5F5-74AFBB45B469}"/>
                </a:ext>
              </a:extLst>
            </p:cNvPr>
            <p:cNvSpPr/>
            <p:nvPr/>
          </p:nvSpPr>
          <p:spPr>
            <a:xfrm>
              <a:off x="6181231" y="2979994"/>
              <a:ext cx="963762" cy="215718"/>
            </a:xfrm>
            <a:custGeom>
              <a:avLst/>
              <a:gdLst/>
              <a:ahLst/>
              <a:cxnLst/>
              <a:rect l="l" t="t" r="r" b="b"/>
              <a:pathLst>
                <a:path w="12103" h="2709" extrusionOk="0">
                  <a:moveTo>
                    <a:pt x="12065" y="0"/>
                  </a:moveTo>
                  <a:cubicBezTo>
                    <a:pt x="12063" y="0"/>
                    <a:pt x="12061" y="1"/>
                    <a:pt x="12059" y="1"/>
                  </a:cubicBezTo>
                  <a:lnTo>
                    <a:pt x="31" y="2641"/>
                  </a:lnTo>
                  <a:cubicBezTo>
                    <a:pt x="10" y="2644"/>
                    <a:pt x="1" y="2665"/>
                    <a:pt x="4" y="2682"/>
                  </a:cubicBezTo>
                  <a:cubicBezTo>
                    <a:pt x="7" y="2699"/>
                    <a:pt x="21" y="2709"/>
                    <a:pt x="38" y="2709"/>
                  </a:cubicBezTo>
                  <a:lnTo>
                    <a:pt x="45" y="2709"/>
                  </a:lnTo>
                  <a:lnTo>
                    <a:pt x="12072" y="69"/>
                  </a:lnTo>
                  <a:cubicBezTo>
                    <a:pt x="12089" y="65"/>
                    <a:pt x="12103" y="45"/>
                    <a:pt x="12100" y="28"/>
                  </a:cubicBezTo>
                  <a:cubicBezTo>
                    <a:pt x="12093" y="10"/>
                    <a:pt x="12079" y="0"/>
                    <a:pt x="1206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54;p65">
              <a:extLst>
                <a:ext uri="{FF2B5EF4-FFF2-40B4-BE49-F238E27FC236}">
                  <a16:creationId xmlns:a16="http://schemas.microsoft.com/office/drawing/2014/main" id="{AADE6C5A-E6FE-4B14-A62F-FFA1EFAD4F6F}"/>
                </a:ext>
              </a:extLst>
            </p:cNvPr>
            <p:cNvSpPr/>
            <p:nvPr/>
          </p:nvSpPr>
          <p:spPr>
            <a:xfrm>
              <a:off x="6525792" y="1883246"/>
              <a:ext cx="302275" cy="548173"/>
            </a:xfrm>
            <a:custGeom>
              <a:avLst/>
              <a:gdLst/>
              <a:ahLst/>
              <a:cxnLst/>
              <a:rect l="l" t="t" r="r" b="b"/>
              <a:pathLst>
                <a:path w="3796" h="6884" extrusionOk="0">
                  <a:moveTo>
                    <a:pt x="1201" y="1"/>
                  </a:moveTo>
                  <a:cubicBezTo>
                    <a:pt x="1128" y="1"/>
                    <a:pt x="1061" y="96"/>
                    <a:pt x="1097" y="175"/>
                  </a:cubicBezTo>
                  <a:cubicBezTo>
                    <a:pt x="1498" y="1059"/>
                    <a:pt x="1903" y="1951"/>
                    <a:pt x="2277" y="2849"/>
                  </a:cubicBezTo>
                  <a:cubicBezTo>
                    <a:pt x="2186" y="2886"/>
                    <a:pt x="2107" y="2955"/>
                    <a:pt x="2053" y="3040"/>
                  </a:cubicBezTo>
                  <a:cubicBezTo>
                    <a:pt x="1754" y="2427"/>
                    <a:pt x="1471" y="1808"/>
                    <a:pt x="1100" y="1232"/>
                  </a:cubicBezTo>
                  <a:cubicBezTo>
                    <a:pt x="997" y="1071"/>
                    <a:pt x="826" y="1000"/>
                    <a:pt x="656" y="1000"/>
                  </a:cubicBezTo>
                  <a:cubicBezTo>
                    <a:pt x="328" y="1000"/>
                    <a:pt x="1" y="1260"/>
                    <a:pt x="151" y="1634"/>
                  </a:cubicBezTo>
                  <a:cubicBezTo>
                    <a:pt x="583" y="2719"/>
                    <a:pt x="807" y="3917"/>
                    <a:pt x="1274" y="4982"/>
                  </a:cubicBezTo>
                  <a:cubicBezTo>
                    <a:pt x="1403" y="5274"/>
                    <a:pt x="1553" y="5564"/>
                    <a:pt x="1842" y="5731"/>
                  </a:cubicBezTo>
                  <a:cubicBezTo>
                    <a:pt x="1968" y="5802"/>
                    <a:pt x="2060" y="5813"/>
                    <a:pt x="2182" y="5871"/>
                  </a:cubicBezTo>
                  <a:cubicBezTo>
                    <a:pt x="2305" y="5877"/>
                    <a:pt x="2431" y="5884"/>
                    <a:pt x="2556" y="5891"/>
                  </a:cubicBezTo>
                  <a:cubicBezTo>
                    <a:pt x="2512" y="5921"/>
                    <a:pt x="2468" y="5948"/>
                    <a:pt x="2420" y="5976"/>
                  </a:cubicBezTo>
                  <a:cubicBezTo>
                    <a:pt x="2385" y="5953"/>
                    <a:pt x="2350" y="5942"/>
                    <a:pt x="2316" y="5942"/>
                  </a:cubicBezTo>
                  <a:cubicBezTo>
                    <a:pt x="2191" y="5942"/>
                    <a:pt x="2087" y="6082"/>
                    <a:pt x="2114" y="6213"/>
                  </a:cubicBezTo>
                  <a:cubicBezTo>
                    <a:pt x="2182" y="6574"/>
                    <a:pt x="2172" y="6530"/>
                    <a:pt x="2410" y="6810"/>
                  </a:cubicBezTo>
                  <a:cubicBezTo>
                    <a:pt x="2453" y="6862"/>
                    <a:pt x="2504" y="6883"/>
                    <a:pt x="2554" y="6883"/>
                  </a:cubicBezTo>
                  <a:cubicBezTo>
                    <a:pt x="2706" y="6883"/>
                    <a:pt x="2851" y="6682"/>
                    <a:pt x="2743" y="6524"/>
                  </a:cubicBezTo>
                  <a:lnTo>
                    <a:pt x="2743" y="6524"/>
                  </a:lnTo>
                  <a:cubicBezTo>
                    <a:pt x="2841" y="6541"/>
                    <a:pt x="2941" y="6551"/>
                    <a:pt x="3037" y="6551"/>
                  </a:cubicBezTo>
                  <a:cubicBezTo>
                    <a:pt x="3454" y="6551"/>
                    <a:pt x="3796" y="6361"/>
                    <a:pt x="3577" y="5789"/>
                  </a:cubicBezTo>
                  <a:cubicBezTo>
                    <a:pt x="3530" y="5666"/>
                    <a:pt x="3384" y="5598"/>
                    <a:pt x="3308" y="5499"/>
                  </a:cubicBezTo>
                  <a:cubicBezTo>
                    <a:pt x="3206" y="5367"/>
                    <a:pt x="3077" y="5258"/>
                    <a:pt x="2941" y="5152"/>
                  </a:cubicBezTo>
                  <a:cubicBezTo>
                    <a:pt x="3019" y="5037"/>
                    <a:pt x="3060" y="4894"/>
                    <a:pt x="3026" y="4754"/>
                  </a:cubicBezTo>
                  <a:cubicBezTo>
                    <a:pt x="2968" y="4509"/>
                    <a:pt x="2930" y="4271"/>
                    <a:pt x="2907" y="4029"/>
                  </a:cubicBezTo>
                  <a:lnTo>
                    <a:pt x="2907" y="4029"/>
                  </a:lnTo>
                  <a:cubicBezTo>
                    <a:pt x="2953" y="4045"/>
                    <a:pt x="3000" y="4053"/>
                    <a:pt x="3045" y="4053"/>
                  </a:cubicBezTo>
                  <a:cubicBezTo>
                    <a:pt x="3333" y="4053"/>
                    <a:pt x="3573" y="3749"/>
                    <a:pt x="3417" y="3421"/>
                  </a:cubicBezTo>
                  <a:cubicBezTo>
                    <a:pt x="2822" y="2179"/>
                    <a:pt x="2162" y="1094"/>
                    <a:pt x="1274" y="39"/>
                  </a:cubicBezTo>
                  <a:cubicBezTo>
                    <a:pt x="1251" y="12"/>
                    <a:pt x="1225" y="1"/>
                    <a:pt x="1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55;p65">
              <a:extLst>
                <a:ext uri="{FF2B5EF4-FFF2-40B4-BE49-F238E27FC236}">
                  <a16:creationId xmlns:a16="http://schemas.microsoft.com/office/drawing/2014/main" id="{230813C6-08E1-495F-A28B-643DB0C4030C}"/>
                </a:ext>
              </a:extLst>
            </p:cNvPr>
            <p:cNvSpPr/>
            <p:nvPr/>
          </p:nvSpPr>
          <p:spPr>
            <a:xfrm>
              <a:off x="6378476" y="2194600"/>
              <a:ext cx="331420" cy="269786"/>
            </a:xfrm>
            <a:custGeom>
              <a:avLst/>
              <a:gdLst/>
              <a:ahLst/>
              <a:cxnLst/>
              <a:rect l="l" t="t" r="r" b="b"/>
              <a:pathLst>
                <a:path w="4162" h="3388" extrusionOk="0">
                  <a:moveTo>
                    <a:pt x="2014" y="1"/>
                  </a:moveTo>
                  <a:cubicBezTo>
                    <a:pt x="1739" y="1"/>
                    <a:pt x="1466" y="62"/>
                    <a:pt x="1222" y="198"/>
                  </a:cubicBezTo>
                  <a:cubicBezTo>
                    <a:pt x="1130" y="246"/>
                    <a:pt x="1055" y="300"/>
                    <a:pt x="983" y="361"/>
                  </a:cubicBezTo>
                  <a:cubicBezTo>
                    <a:pt x="0" y="830"/>
                    <a:pt x="102" y="2267"/>
                    <a:pt x="834" y="2953"/>
                  </a:cubicBezTo>
                  <a:cubicBezTo>
                    <a:pt x="1148" y="3249"/>
                    <a:pt x="1543" y="3387"/>
                    <a:pt x="1933" y="3387"/>
                  </a:cubicBezTo>
                  <a:cubicBezTo>
                    <a:pt x="2459" y="3387"/>
                    <a:pt x="2979" y="3137"/>
                    <a:pt x="3287" y="2682"/>
                  </a:cubicBezTo>
                  <a:cubicBezTo>
                    <a:pt x="3502" y="2528"/>
                    <a:pt x="3678" y="2321"/>
                    <a:pt x="3767" y="2066"/>
                  </a:cubicBezTo>
                  <a:cubicBezTo>
                    <a:pt x="4161" y="917"/>
                    <a:pt x="3073" y="1"/>
                    <a:pt x="2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56;p65">
              <a:extLst>
                <a:ext uri="{FF2B5EF4-FFF2-40B4-BE49-F238E27FC236}">
                  <a16:creationId xmlns:a16="http://schemas.microsoft.com/office/drawing/2014/main" id="{F1BEBE95-706A-4E50-A092-E69BBE692FCF}"/>
                </a:ext>
              </a:extLst>
            </p:cNvPr>
            <p:cNvSpPr/>
            <p:nvPr/>
          </p:nvSpPr>
          <p:spPr>
            <a:xfrm>
              <a:off x="6516237" y="2609554"/>
              <a:ext cx="438602" cy="219699"/>
            </a:xfrm>
            <a:custGeom>
              <a:avLst/>
              <a:gdLst/>
              <a:ahLst/>
              <a:cxnLst/>
              <a:rect l="l" t="t" r="r" b="b"/>
              <a:pathLst>
                <a:path w="5508" h="2759" extrusionOk="0">
                  <a:moveTo>
                    <a:pt x="5332" y="1"/>
                  </a:moveTo>
                  <a:cubicBezTo>
                    <a:pt x="5319" y="1"/>
                    <a:pt x="5304" y="3"/>
                    <a:pt x="5289" y="8"/>
                  </a:cubicBezTo>
                  <a:cubicBezTo>
                    <a:pt x="4394" y="322"/>
                    <a:pt x="3540" y="733"/>
                    <a:pt x="2676" y="1125"/>
                  </a:cubicBezTo>
                  <a:cubicBezTo>
                    <a:pt x="1822" y="1512"/>
                    <a:pt x="880" y="1819"/>
                    <a:pt x="152" y="2425"/>
                  </a:cubicBezTo>
                  <a:cubicBezTo>
                    <a:pt x="0" y="2550"/>
                    <a:pt x="144" y="2759"/>
                    <a:pt x="307" y="2759"/>
                  </a:cubicBezTo>
                  <a:cubicBezTo>
                    <a:pt x="320" y="2759"/>
                    <a:pt x="333" y="2757"/>
                    <a:pt x="346" y="2754"/>
                  </a:cubicBezTo>
                  <a:cubicBezTo>
                    <a:pt x="1210" y="2577"/>
                    <a:pt x="1986" y="2070"/>
                    <a:pt x="2765" y="1669"/>
                  </a:cubicBezTo>
                  <a:cubicBezTo>
                    <a:pt x="3650" y="1216"/>
                    <a:pt x="4551" y="787"/>
                    <a:pt x="5395" y="261"/>
                  </a:cubicBezTo>
                  <a:cubicBezTo>
                    <a:pt x="5508" y="187"/>
                    <a:pt x="5453" y="1"/>
                    <a:pt x="5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57;p65">
              <a:extLst>
                <a:ext uri="{FF2B5EF4-FFF2-40B4-BE49-F238E27FC236}">
                  <a16:creationId xmlns:a16="http://schemas.microsoft.com/office/drawing/2014/main" id="{3283CC46-A9EB-400B-9579-AB9BEBEDA472}"/>
                </a:ext>
              </a:extLst>
            </p:cNvPr>
            <p:cNvSpPr/>
            <p:nvPr/>
          </p:nvSpPr>
          <p:spPr>
            <a:xfrm>
              <a:off x="6515998" y="2615367"/>
              <a:ext cx="276396" cy="145006"/>
            </a:xfrm>
            <a:custGeom>
              <a:avLst/>
              <a:gdLst/>
              <a:ahLst/>
              <a:cxnLst/>
              <a:rect l="l" t="t" r="r" b="b"/>
              <a:pathLst>
                <a:path w="3471" h="1821" extrusionOk="0">
                  <a:moveTo>
                    <a:pt x="3222" y="0"/>
                  </a:moveTo>
                  <a:cubicBezTo>
                    <a:pt x="3198" y="0"/>
                    <a:pt x="3174" y="6"/>
                    <a:pt x="3149" y="17"/>
                  </a:cubicBezTo>
                  <a:lnTo>
                    <a:pt x="1550" y="742"/>
                  </a:lnTo>
                  <a:cubicBezTo>
                    <a:pt x="1081" y="956"/>
                    <a:pt x="550" y="1119"/>
                    <a:pt x="159" y="1463"/>
                  </a:cubicBezTo>
                  <a:cubicBezTo>
                    <a:pt x="0" y="1602"/>
                    <a:pt x="148" y="1821"/>
                    <a:pt x="323" y="1821"/>
                  </a:cubicBezTo>
                  <a:cubicBezTo>
                    <a:pt x="336" y="1821"/>
                    <a:pt x="349" y="1819"/>
                    <a:pt x="363" y="1817"/>
                  </a:cubicBezTo>
                  <a:cubicBezTo>
                    <a:pt x="869" y="1711"/>
                    <a:pt x="1326" y="1375"/>
                    <a:pt x="1778" y="1130"/>
                  </a:cubicBezTo>
                  <a:cubicBezTo>
                    <a:pt x="2288" y="851"/>
                    <a:pt x="2799" y="571"/>
                    <a:pt x="3312" y="296"/>
                  </a:cubicBezTo>
                  <a:cubicBezTo>
                    <a:pt x="3471" y="208"/>
                    <a:pt x="3371" y="0"/>
                    <a:pt x="3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58;p65">
              <a:extLst>
                <a:ext uri="{FF2B5EF4-FFF2-40B4-BE49-F238E27FC236}">
                  <a16:creationId xmlns:a16="http://schemas.microsoft.com/office/drawing/2014/main" id="{086D92A6-A35B-40BE-8DE2-C5F375284FCA}"/>
                </a:ext>
              </a:extLst>
            </p:cNvPr>
            <p:cNvSpPr/>
            <p:nvPr/>
          </p:nvSpPr>
          <p:spPr>
            <a:xfrm>
              <a:off x="6537737" y="2478642"/>
              <a:ext cx="297259" cy="175823"/>
            </a:xfrm>
            <a:custGeom>
              <a:avLst/>
              <a:gdLst/>
              <a:ahLst/>
              <a:cxnLst/>
              <a:rect l="l" t="t" r="r" b="b"/>
              <a:pathLst>
                <a:path w="3733" h="2208" extrusionOk="0">
                  <a:moveTo>
                    <a:pt x="3554" y="0"/>
                  </a:moveTo>
                  <a:cubicBezTo>
                    <a:pt x="3535" y="0"/>
                    <a:pt x="3515" y="4"/>
                    <a:pt x="3495" y="13"/>
                  </a:cubicBezTo>
                  <a:cubicBezTo>
                    <a:pt x="2376" y="489"/>
                    <a:pt x="1066" y="1010"/>
                    <a:pt x="147" y="1823"/>
                  </a:cubicBezTo>
                  <a:cubicBezTo>
                    <a:pt x="1" y="1954"/>
                    <a:pt x="125" y="2208"/>
                    <a:pt x="302" y="2208"/>
                  </a:cubicBezTo>
                  <a:cubicBezTo>
                    <a:pt x="322" y="2208"/>
                    <a:pt x="344" y="2204"/>
                    <a:pt x="365" y="2197"/>
                  </a:cubicBezTo>
                  <a:cubicBezTo>
                    <a:pt x="1529" y="1803"/>
                    <a:pt x="2631" y="938"/>
                    <a:pt x="3621" y="227"/>
                  </a:cubicBezTo>
                  <a:cubicBezTo>
                    <a:pt x="3732" y="145"/>
                    <a:pt x="3668" y="0"/>
                    <a:pt x="3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59;p65">
              <a:extLst>
                <a:ext uri="{FF2B5EF4-FFF2-40B4-BE49-F238E27FC236}">
                  <a16:creationId xmlns:a16="http://schemas.microsoft.com/office/drawing/2014/main" id="{9B0B364A-4240-4223-A7D3-EB1CC560A12C}"/>
                </a:ext>
              </a:extLst>
            </p:cNvPr>
            <p:cNvSpPr/>
            <p:nvPr/>
          </p:nvSpPr>
          <p:spPr>
            <a:xfrm>
              <a:off x="7777029" y="3028808"/>
              <a:ext cx="140945" cy="1592043"/>
            </a:xfrm>
            <a:custGeom>
              <a:avLst/>
              <a:gdLst/>
              <a:ahLst/>
              <a:cxnLst/>
              <a:rect l="l" t="t" r="r" b="b"/>
              <a:pathLst>
                <a:path w="1770" h="19993" extrusionOk="0">
                  <a:moveTo>
                    <a:pt x="885" y="0"/>
                  </a:moveTo>
                  <a:cubicBezTo>
                    <a:pt x="398" y="0"/>
                    <a:pt x="0" y="395"/>
                    <a:pt x="0" y="885"/>
                  </a:cubicBezTo>
                  <a:lnTo>
                    <a:pt x="0" y="19108"/>
                  </a:lnTo>
                  <a:cubicBezTo>
                    <a:pt x="0" y="19594"/>
                    <a:pt x="398" y="19992"/>
                    <a:pt x="885" y="19992"/>
                  </a:cubicBezTo>
                  <a:cubicBezTo>
                    <a:pt x="1371" y="19992"/>
                    <a:pt x="1769" y="19594"/>
                    <a:pt x="1769" y="19108"/>
                  </a:cubicBezTo>
                  <a:lnTo>
                    <a:pt x="1769" y="885"/>
                  </a:lnTo>
                  <a:cubicBezTo>
                    <a:pt x="1769" y="395"/>
                    <a:pt x="1371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60;p65">
              <a:extLst>
                <a:ext uri="{FF2B5EF4-FFF2-40B4-BE49-F238E27FC236}">
                  <a16:creationId xmlns:a16="http://schemas.microsoft.com/office/drawing/2014/main" id="{41933BA2-1814-41C0-A34F-C151731847CF}"/>
                </a:ext>
              </a:extLst>
            </p:cNvPr>
            <p:cNvSpPr/>
            <p:nvPr/>
          </p:nvSpPr>
          <p:spPr>
            <a:xfrm>
              <a:off x="7482236" y="4550305"/>
              <a:ext cx="480169" cy="215479"/>
            </a:xfrm>
            <a:custGeom>
              <a:avLst/>
              <a:gdLst/>
              <a:ahLst/>
              <a:cxnLst/>
              <a:rect l="l" t="t" r="r" b="b"/>
              <a:pathLst>
                <a:path w="6030" h="2706" extrusionOk="0">
                  <a:moveTo>
                    <a:pt x="3665" y="1"/>
                  </a:moveTo>
                  <a:cubicBezTo>
                    <a:pt x="0" y="2338"/>
                    <a:pt x="878" y="2705"/>
                    <a:pt x="878" y="2705"/>
                  </a:cubicBezTo>
                  <a:lnTo>
                    <a:pt x="5407" y="2705"/>
                  </a:lnTo>
                  <a:cubicBezTo>
                    <a:pt x="5407" y="2705"/>
                    <a:pt x="6030" y="1392"/>
                    <a:pt x="54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61;p65">
              <a:extLst>
                <a:ext uri="{FF2B5EF4-FFF2-40B4-BE49-F238E27FC236}">
                  <a16:creationId xmlns:a16="http://schemas.microsoft.com/office/drawing/2014/main" id="{B68B3669-8260-42FB-99F8-B72AA06C14F4}"/>
                </a:ext>
              </a:extLst>
            </p:cNvPr>
            <p:cNvSpPr/>
            <p:nvPr/>
          </p:nvSpPr>
          <p:spPr>
            <a:xfrm>
              <a:off x="7532881" y="4726746"/>
              <a:ext cx="397274" cy="37267"/>
            </a:xfrm>
            <a:custGeom>
              <a:avLst/>
              <a:gdLst/>
              <a:ahLst/>
              <a:cxnLst/>
              <a:rect l="l" t="t" r="r" b="b"/>
              <a:pathLst>
                <a:path w="4989" h="468" extrusionOk="0">
                  <a:moveTo>
                    <a:pt x="215" y="1"/>
                  </a:moveTo>
                  <a:cubicBezTo>
                    <a:pt x="215" y="1"/>
                    <a:pt x="0" y="301"/>
                    <a:pt x="225" y="467"/>
                  </a:cubicBezTo>
                  <a:lnTo>
                    <a:pt x="4859" y="467"/>
                  </a:lnTo>
                  <a:lnTo>
                    <a:pt x="49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62;p65">
              <a:extLst>
                <a:ext uri="{FF2B5EF4-FFF2-40B4-BE49-F238E27FC236}">
                  <a16:creationId xmlns:a16="http://schemas.microsoft.com/office/drawing/2014/main" id="{FE7576E7-12C8-44CE-99BC-F26138F15E31}"/>
                </a:ext>
              </a:extLst>
            </p:cNvPr>
            <p:cNvSpPr/>
            <p:nvPr/>
          </p:nvSpPr>
          <p:spPr>
            <a:xfrm>
              <a:off x="7550002" y="4639491"/>
              <a:ext cx="164516" cy="89106"/>
            </a:xfrm>
            <a:custGeom>
              <a:avLst/>
              <a:gdLst/>
              <a:ahLst/>
              <a:cxnLst/>
              <a:rect l="l" t="t" r="r" b="b"/>
              <a:pathLst>
                <a:path w="2066" h="1119" extrusionOk="0">
                  <a:moveTo>
                    <a:pt x="1281" y="1"/>
                  </a:moveTo>
                  <a:cubicBezTo>
                    <a:pt x="1190" y="1"/>
                    <a:pt x="1129" y="17"/>
                    <a:pt x="1129" y="17"/>
                  </a:cubicBezTo>
                  <a:cubicBezTo>
                    <a:pt x="34" y="796"/>
                    <a:pt x="0" y="1119"/>
                    <a:pt x="0" y="1119"/>
                  </a:cubicBezTo>
                  <a:lnTo>
                    <a:pt x="2065" y="1119"/>
                  </a:lnTo>
                  <a:cubicBezTo>
                    <a:pt x="2040" y="129"/>
                    <a:pt x="1539" y="1"/>
                    <a:pt x="1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63;p65">
              <a:extLst>
                <a:ext uri="{FF2B5EF4-FFF2-40B4-BE49-F238E27FC236}">
                  <a16:creationId xmlns:a16="http://schemas.microsoft.com/office/drawing/2014/main" id="{20248D21-085B-4A5F-8FAF-C420DF604B5A}"/>
                </a:ext>
              </a:extLst>
            </p:cNvPr>
            <p:cNvSpPr/>
            <p:nvPr/>
          </p:nvSpPr>
          <p:spPr>
            <a:xfrm>
              <a:off x="7964240" y="3028728"/>
              <a:ext cx="224158" cy="1592122"/>
            </a:xfrm>
            <a:custGeom>
              <a:avLst/>
              <a:gdLst/>
              <a:ahLst/>
              <a:cxnLst/>
              <a:rect l="l" t="t" r="r" b="b"/>
              <a:pathLst>
                <a:path w="2815" h="19994" extrusionOk="0">
                  <a:moveTo>
                    <a:pt x="1852" y="0"/>
                  </a:moveTo>
                  <a:cubicBezTo>
                    <a:pt x="1417" y="0"/>
                    <a:pt x="1036" y="323"/>
                    <a:pt x="977" y="766"/>
                  </a:cubicBezTo>
                  <a:cubicBezTo>
                    <a:pt x="0" y="8051"/>
                    <a:pt x="4" y="14104"/>
                    <a:pt x="987" y="19272"/>
                  </a:cubicBezTo>
                  <a:cubicBezTo>
                    <a:pt x="1065" y="19697"/>
                    <a:pt x="1436" y="19993"/>
                    <a:pt x="1855" y="19993"/>
                  </a:cubicBezTo>
                  <a:cubicBezTo>
                    <a:pt x="1909" y="19993"/>
                    <a:pt x="1963" y="19987"/>
                    <a:pt x="2018" y="19976"/>
                  </a:cubicBezTo>
                  <a:cubicBezTo>
                    <a:pt x="2497" y="19884"/>
                    <a:pt x="2814" y="19421"/>
                    <a:pt x="2722" y="18942"/>
                  </a:cubicBezTo>
                  <a:cubicBezTo>
                    <a:pt x="1789" y="14032"/>
                    <a:pt x="1789" y="7996"/>
                    <a:pt x="2728" y="1002"/>
                  </a:cubicBezTo>
                  <a:cubicBezTo>
                    <a:pt x="2794" y="518"/>
                    <a:pt x="2457" y="72"/>
                    <a:pt x="1970" y="8"/>
                  </a:cubicBezTo>
                  <a:cubicBezTo>
                    <a:pt x="1930" y="3"/>
                    <a:pt x="1891" y="0"/>
                    <a:pt x="1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64;p65">
              <a:extLst>
                <a:ext uri="{FF2B5EF4-FFF2-40B4-BE49-F238E27FC236}">
                  <a16:creationId xmlns:a16="http://schemas.microsoft.com/office/drawing/2014/main" id="{0FAFFAB8-ECF4-4495-89B0-20ABD0F5C08F}"/>
                </a:ext>
              </a:extLst>
            </p:cNvPr>
            <p:cNvSpPr/>
            <p:nvPr/>
          </p:nvSpPr>
          <p:spPr>
            <a:xfrm>
              <a:off x="7751786" y="4550305"/>
              <a:ext cx="480169" cy="215479"/>
            </a:xfrm>
            <a:custGeom>
              <a:avLst/>
              <a:gdLst/>
              <a:ahLst/>
              <a:cxnLst/>
              <a:rect l="l" t="t" r="r" b="b"/>
              <a:pathLst>
                <a:path w="6030" h="2706" extrusionOk="0">
                  <a:moveTo>
                    <a:pt x="3669" y="1"/>
                  </a:moveTo>
                  <a:cubicBezTo>
                    <a:pt x="1" y="2338"/>
                    <a:pt x="913" y="2705"/>
                    <a:pt x="913" y="2705"/>
                  </a:cubicBezTo>
                  <a:lnTo>
                    <a:pt x="5407" y="2705"/>
                  </a:lnTo>
                  <a:cubicBezTo>
                    <a:pt x="5407" y="2705"/>
                    <a:pt x="6029" y="1392"/>
                    <a:pt x="54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65;p65">
              <a:extLst>
                <a:ext uri="{FF2B5EF4-FFF2-40B4-BE49-F238E27FC236}">
                  <a16:creationId xmlns:a16="http://schemas.microsoft.com/office/drawing/2014/main" id="{7F3C9F63-3F92-49DF-902D-1E4C078B20A7}"/>
                </a:ext>
              </a:extLst>
            </p:cNvPr>
            <p:cNvSpPr/>
            <p:nvPr/>
          </p:nvSpPr>
          <p:spPr>
            <a:xfrm>
              <a:off x="7804661" y="4726746"/>
              <a:ext cx="397274" cy="37267"/>
            </a:xfrm>
            <a:custGeom>
              <a:avLst/>
              <a:gdLst/>
              <a:ahLst/>
              <a:cxnLst/>
              <a:rect l="l" t="t" r="r" b="b"/>
              <a:pathLst>
                <a:path w="4989" h="468" extrusionOk="0">
                  <a:moveTo>
                    <a:pt x="214" y="1"/>
                  </a:moveTo>
                  <a:cubicBezTo>
                    <a:pt x="214" y="1"/>
                    <a:pt x="1" y="301"/>
                    <a:pt x="225" y="467"/>
                  </a:cubicBezTo>
                  <a:lnTo>
                    <a:pt x="4859" y="467"/>
                  </a:lnTo>
                  <a:lnTo>
                    <a:pt x="49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66;p65">
              <a:extLst>
                <a:ext uri="{FF2B5EF4-FFF2-40B4-BE49-F238E27FC236}">
                  <a16:creationId xmlns:a16="http://schemas.microsoft.com/office/drawing/2014/main" id="{03E0742F-43A5-47B9-A658-03EC3207D5E0}"/>
                </a:ext>
              </a:extLst>
            </p:cNvPr>
            <p:cNvSpPr/>
            <p:nvPr/>
          </p:nvSpPr>
          <p:spPr>
            <a:xfrm>
              <a:off x="7821702" y="4639491"/>
              <a:ext cx="164516" cy="89106"/>
            </a:xfrm>
            <a:custGeom>
              <a:avLst/>
              <a:gdLst/>
              <a:ahLst/>
              <a:cxnLst/>
              <a:rect l="l" t="t" r="r" b="b"/>
              <a:pathLst>
                <a:path w="2066" h="1119" extrusionOk="0">
                  <a:moveTo>
                    <a:pt x="1281" y="1"/>
                  </a:moveTo>
                  <a:cubicBezTo>
                    <a:pt x="1191" y="1"/>
                    <a:pt x="1130" y="17"/>
                    <a:pt x="1130" y="17"/>
                  </a:cubicBezTo>
                  <a:cubicBezTo>
                    <a:pt x="35" y="796"/>
                    <a:pt x="0" y="1119"/>
                    <a:pt x="0" y="1119"/>
                  </a:cubicBezTo>
                  <a:lnTo>
                    <a:pt x="2066" y="1119"/>
                  </a:lnTo>
                  <a:cubicBezTo>
                    <a:pt x="2041" y="129"/>
                    <a:pt x="1540" y="1"/>
                    <a:pt x="1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67;p65">
              <a:extLst>
                <a:ext uri="{FF2B5EF4-FFF2-40B4-BE49-F238E27FC236}">
                  <a16:creationId xmlns:a16="http://schemas.microsoft.com/office/drawing/2014/main" id="{5D864B36-D179-49A9-8648-CFF75513B000}"/>
                </a:ext>
              </a:extLst>
            </p:cNvPr>
            <p:cNvSpPr/>
            <p:nvPr/>
          </p:nvSpPr>
          <p:spPr>
            <a:xfrm>
              <a:off x="6940111" y="2196113"/>
              <a:ext cx="869161" cy="403883"/>
            </a:xfrm>
            <a:custGeom>
              <a:avLst/>
              <a:gdLst/>
              <a:ahLst/>
              <a:cxnLst/>
              <a:rect l="l" t="t" r="r" b="b"/>
              <a:pathLst>
                <a:path w="10915" h="5072" extrusionOk="0">
                  <a:moveTo>
                    <a:pt x="10147" y="0"/>
                  </a:moveTo>
                  <a:cubicBezTo>
                    <a:pt x="9901" y="0"/>
                    <a:pt x="9662" y="136"/>
                    <a:pt x="9544" y="373"/>
                  </a:cubicBezTo>
                  <a:cubicBezTo>
                    <a:pt x="8561" y="2356"/>
                    <a:pt x="7601" y="3397"/>
                    <a:pt x="6533" y="3656"/>
                  </a:cubicBezTo>
                  <a:cubicBezTo>
                    <a:pt x="6347" y="3701"/>
                    <a:pt x="6153" y="3723"/>
                    <a:pt x="5948" y="3723"/>
                  </a:cubicBezTo>
                  <a:cubicBezTo>
                    <a:pt x="4791" y="3723"/>
                    <a:pt x="3309" y="3000"/>
                    <a:pt x="1161" y="1407"/>
                  </a:cubicBezTo>
                  <a:cubicBezTo>
                    <a:pt x="1040" y="1318"/>
                    <a:pt x="901" y="1275"/>
                    <a:pt x="762" y="1275"/>
                  </a:cubicBezTo>
                  <a:cubicBezTo>
                    <a:pt x="556" y="1275"/>
                    <a:pt x="354" y="1370"/>
                    <a:pt x="222" y="1546"/>
                  </a:cubicBezTo>
                  <a:cubicBezTo>
                    <a:pt x="1" y="1846"/>
                    <a:pt x="62" y="2268"/>
                    <a:pt x="361" y="2489"/>
                  </a:cubicBezTo>
                  <a:cubicBezTo>
                    <a:pt x="2763" y="4272"/>
                    <a:pt x="4464" y="5071"/>
                    <a:pt x="5930" y="5071"/>
                  </a:cubicBezTo>
                  <a:cubicBezTo>
                    <a:pt x="6244" y="5071"/>
                    <a:pt x="6550" y="5034"/>
                    <a:pt x="6846" y="4963"/>
                  </a:cubicBezTo>
                  <a:cubicBezTo>
                    <a:pt x="8333" y="4605"/>
                    <a:pt x="9571" y="3336"/>
                    <a:pt x="10748" y="971"/>
                  </a:cubicBezTo>
                  <a:cubicBezTo>
                    <a:pt x="10915" y="638"/>
                    <a:pt x="10779" y="237"/>
                    <a:pt x="10445" y="70"/>
                  </a:cubicBezTo>
                  <a:cubicBezTo>
                    <a:pt x="10350" y="23"/>
                    <a:pt x="10248" y="0"/>
                    <a:pt x="10147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68;p65">
              <a:extLst>
                <a:ext uri="{FF2B5EF4-FFF2-40B4-BE49-F238E27FC236}">
                  <a16:creationId xmlns:a16="http://schemas.microsoft.com/office/drawing/2014/main" id="{E7AB21CF-004C-4B7F-97B4-962C42CDAB1D}"/>
                </a:ext>
              </a:extLst>
            </p:cNvPr>
            <p:cNvSpPr/>
            <p:nvPr/>
          </p:nvSpPr>
          <p:spPr>
            <a:xfrm>
              <a:off x="7919488" y="1902038"/>
              <a:ext cx="135291" cy="280935"/>
            </a:xfrm>
            <a:custGeom>
              <a:avLst/>
              <a:gdLst/>
              <a:ahLst/>
              <a:cxnLst/>
              <a:rect l="l" t="t" r="r" b="b"/>
              <a:pathLst>
                <a:path w="1699" h="3528" extrusionOk="0">
                  <a:moveTo>
                    <a:pt x="848" y="0"/>
                  </a:moveTo>
                  <a:cubicBezTo>
                    <a:pt x="382" y="0"/>
                    <a:pt x="1" y="381"/>
                    <a:pt x="1" y="847"/>
                  </a:cubicBezTo>
                  <a:lnTo>
                    <a:pt x="1" y="2681"/>
                  </a:lnTo>
                  <a:cubicBezTo>
                    <a:pt x="1" y="3147"/>
                    <a:pt x="382" y="3528"/>
                    <a:pt x="848" y="3528"/>
                  </a:cubicBezTo>
                  <a:cubicBezTo>
                    <a:pt x="1318" y="3528"/>
                    <a:pt x="1698" y="3147"/>
                    <a:pt x="1698" y="2681"/>
                  </a:cubicBezTo>
                  <a:lnTo>
                    <a:pt x="1698" y="847"/>
                  </a:lnTo>
                  <a:cubicBezTo>
                    <a:pt x="1698" y="381"/>
                    <a:pt x="1318" y="0"/>
                    <a:pt x="848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69;p65">
              <a:extLst>
                <a:ext uri="{FF2B5EF4-FFF2-40B4-BE49-F238E27FC236}">
                  <a16:creationId xmlns:a16="http://schemas.microsoft.com/office/drawing/2014/main" id="{22959753-4AFF-4848-92CA-BA651DB7A87B}"/>
                </a:ext>
              </a:extLst>
            </p:cNvPr>
            <p:cNvSpPr/>
            <p:nvPr/>
          </p:nvSpPr>
          <p:spPr>
            <a:xfrm>
              <a:off x="7919488" y="1902038"/>
              <a:ext cx="135291" cy="112756"/>
            </a:xfrm>
            <a:custGeom>
              <a:avLst/>
              <a:gdLst/>
              <a:ahLst/>
              <a:cxnLst/>
              <a:rect l="l" t="t" r="r" b="b"/>
              <a:pathLst>
                <a:path w="1699" h="1416" extrusionOk="0">
                  <a:moveTo>
                    <a:pt x="1" y="0"/>
                  </a:moveTo>
                  <a:lnTo>
                    <a:pt x="1" y="1415"/>
                  </a:lnTo>
                  <a:lnTo>
                    <a:pt x="1698" y="1415"/>
                  </a:lnTo>
                  <a:lnTo>
                    <a:pt x="16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70;p65">
              <a:extLst>
                <a:ext uri="{FF2B5EF4-FFF2-40B4-BE49-F238E27FC236}">
                  <a16:creationId xmlns:a16="http://schemas.microsoft.com/office/drawing/2014/main" id="{4C4DB8E8-1733-4D75-BB39-8DAF7FF9588C}"/>
                </a:ext>
              </a:extLst>
            </p:cNvPr>
            <p:cNvSpPr/>
            <p:nvPr/>
          </p:nvSpPr>
          <p:spPr>
            <a:xfrm>
              <a:off x="7919488" y="1902038"/>
              <a:ext cx="135291" cy="126532"/>
            </a:xfrm>
            <a:custGeom>
              <a:avLst/>
              <a:gdLst/>
              <a:ahLst/>
              <a:cxnLst/>
              <a:rect l="l" t="t" r="r" b="b"/>
              <a:pathLst>
                <a:path w="1699" h="1589" extrusionOk="0">
                  <a:moveTo>
                    <a:pt x="848" y="0"/>
                  </a:moveTo>
                  <a:cubicBezTo>
                    <a:pt x="382" y="0"/>
                    <a:pt x="1" y="381"/>
                    <a:pt x="1" y="847"/>
                  </a:cubicBezTo>
                  <a:lnTo>
                    <a:pt x="1" y="1415"/>
                  </a:lnTo>
                  <a:cubicBezTo>
                    <a:pt x="1" y="1415"/>
                    <a:pt x="423" y="1588"/>
                    <a:pt x="922" y="1588"/>
                  </a:cubicBezTo>
                  <a:cubicBezTo>
                    <a:pt x="1175" y="1588"/>
                    <a:pt x="1447" y="1544"/>
                    <a:pt x="1698" y="1415"/>
                  </a:cubicBezTo>
                  <a:lnTo>
                    <a:pt x="1698" y="847"/>
                  </a:lnTo>
                  <a:cubicBezTo>
                    <a:pt x="1698" y="381"/>
                    <a:pt x="1318" y="0"/>
                    <a:pt x="848" y="0"/>
                  </a:cubicBezTo>
                  <a:close/>
                </a:path>
              </a:pathLst>
            </a:custGeom>
            <a:solidFill>
              <a:srgbClr val="F3A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71;p65">
              <a:extLst>
                <a:ext uri="{FF2B5EF4-FFF2-40B4-BE49-F238E27FC236}">
                  <a16:creationId xmlns:a16="http://schemas.microsoft.com/office/drawing/2014/main" id="{F9968A78-9576-4782-B116-8F8BF3ED26E6}"/>
                </a:ext>
              </a:extLst>
            </p:cNvPr>
            <p:cNvSpPr/>
            <p:nvPr/>
          </p:nvSpPr>
          <p:spPr>
            <a:xfrm>
              <a:off x="7654238" y="2065360"/>
              <a:ext cx="665786" cy="1141496"/>
            </a:xfrm>
            <a:custGeom>
              <a:avLst/>
              <a:gdLst/>
              <a:ahLst/>
              <a:cxnLst/>
              <a:rect l="l" t="t" r="r" b="b"/>
              <a:pathLst>
                <a:path w="8361" h="14335" extrusionOk="0">
                  <a:moveTo>
                    <a:pt x="3804" y="0"/>
                  </a:moveTo>
                  <a:cubicBezTo>
                    <a:pt x="1712" y="0"/>
                    <a:pt x="1" y="1776"/>
                    <a:pt x="1" y="3944"/>
                  </a:cubicBezTo>
                  <a:lnTo>
                    <a:pt x="715" y="10581"/>
                  </a:lnTo>
                  <a:cubicBezTo>
                    <a:pt x="1100" y="12892"/>
                    <a:pt x="1712" y="14334"/>
                    <a:pt x="3804" y="14334"/>
                  </a:cubicBezTo>
                  <a:lnTo>
                    <a:pt x="4556" y="14334"/>
                  </a:lnTo>
                  <a:cubicBezTo>
                    <a:pt x="6530" y="13974"/>
                    <a:pt x="7149" y="12735"/>
                    <a:pt x="7680" y="10581"/>
                  </a:cubicBezTo>
                  <a:lnTo>
                    <a:pt x="8361" y="3944"/>
                  </a:lnTo>
                  <a:cubicBezTo>
                    <a:pt x="8361" y="1776"/>
                    <a:pt x="6649" y="0"/>
                    <a:pt x="4556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72;p65">
              <a:extLst>
                <a:ext uri="{FF2B5EF4-FFF2-40B4-BE49-F238E27FC236}">
                  <a16:creationId xmlns:a16="http://schemas.microsoft.com/office/drawing/2014/main" id="{31F32D10-980E-4419-B7BA-0A69292A8118}"/>
                </a:ext>
              </a:extLst>
            </p:cNvPr>
            <p:cNvSpPr/>
            <p:nvPr/>
          </p:nvSpPr>
          <p:spPr>
            <a:xfrm>
              <a:off x="7530731" y="2059149"/>
              <a:ext cx="807448" cy="1199546"/>
            </a:xfrm>
            <a:custGeom>
              <a:avLst/>
              <a:gdLst/>
              <a:ahLst/>
              <a:cxnLst/>
              <a:rect l="l" t="t" r="r" b="b"/>
              <a:pathLst>
                <a:path w="10140" h="15064" extrusionOk="0">
                  <a:moveTo>
                    <a:pt x="4158" y="0"/>
                  </a:moveTo>
                  <a:cubicBezTo>
                    <a:pt x="3763" y="85"/>
                    <a:pt x="3409" y="310"/>
                    <a:pt x="3089" y="559"/>
                  </a:cubicBezTo>
                  <a:cubicBezTo>
                    <a:pt x="2386" y="1096"/>
                    <a:pt x="1780" y="1759"/>
                    <a:pt x="1304" y="2504"/>
                  </a:cubicBezTo>
                  <a:cubicBezTo>
                    <a:pt x="939" y="3076"/>
                    <a:pt x="650" y="3695"/>
                    <a:pt x="211" y="4213"/>
                  </a:cubicBezTo>
                  <a:cubicBezTo>
                    <a:pt x="140" y="4298"/>
                    <a:pt x="62" y="4383"/>
                    <a:pt x="31" y="4488"/>
                  </a:cubicBezTo>
                  <a:cubicBezTo>
                    <a:pt x="0" y="4596"/>
                    <a:pt x="18" y="4709"/>
                    <a:pt x="38" y="4818"/>
                  </a:cubicBezTo>
                  <a:cubicBezTo>
                    <a:pt x="79" y="5059"/>
                    <a:pt x="126" y="5315"/>
                    <a:pt x="283" y="5502"/>
                  </a:cubicBezTo>
                  <a:cubicBezTo>
                    <a:pt x="392" y="5627"/>
                    <a:pt x="612" y="6003"/>
                    <a:pt x="889" y="6003"/>
                  </a:cubicBezTo>
                  <a:cubicBezTo>
                    <a:pt x="1019" y="6003"/>
                    <a:pt x="1163" y="5919"/>
                    <a:pt x="1313" y="5686"/>
                  </a:cubicBezTo>
                  <a:cubicBezTo>
                    <a:pt x="1456" y="9088"/>
                    <a:pt x="1456" y="12729"/>
                    <a:pt x="2263" y="14750"/>
                  </a:cubicBezTo>
                  <a:lnTo>
                    <a:pt x="2365" y="15028"/>
                  </a:lnTo>
                  <a:cubicBezTo>
                    <a:pt x="2887" y="14971"/>
                    <a:pt x="3505" y="14950"/>
                    <a:pt x="4154" y="14950"/>
                  </a:cubicBezTo>
                  <a:cubicBezTo>
                    <a:pt x="5397" y="14950"/>
                    <a:pt x="6754" y="15025"/>
                    <a:pt x="7758" y="15059"/>
                  </a:cubicBezTo>
                  <a:cubicBezTo>
                    <a:pt x="7815" y="15061"/>
                    <a:pt x="7855" y="15063"/>
                    <a:pt x="7886" y="15063"/>
                  </a:cubicBezTo>
                  <a:cubicBezTo>
                    <a:pt x="7979" y="15063"/>
                    <a:pt x="7974" y="15046"/>
                    <a:pt x="8067" y="14974"/>
                  </a:cubicBezTo>
                  <a:cubicBezTo>
                    <a:pt x="8880" y="14460"/>
                    <a:pt x="9394" y="13562"/>
                    <a:pt x="9639" y="12626"/>
                  </a:cubicBezTo>
                  <a:cubicBezTo>
                    <a:pt x="9884" y="11694"/>
                    <a:pt x="9898" y="10717"/>
                    <a:pt x="9904" y="9755"/>
                  </a:cubicBezTo>
                  <a:cubicBezTo>
                    <a:pt x="9918" y="8380"/>
                    <a:pt x="9932" y="7002"/>
                    <a:pt x="9942" y="5628"/>
                  </a:cubicBezTo>
                  <a:cubicBezTo>
                    <a:pt x="9953" y="4777"/>
                    <a:pt x="10140" y="3706"/>
                    <a:pt x="9912" y="2886"/>
                  </a:cubicBezTo>
                  <a:cubicBezTo>
                    <a:pt x="9524" y="1504"/>
                    <a:pt x="8680" y="439"/>
                    <a:pt x="6911" y="55"/>
                  </a:cubicBezTo>
                  <a:lnTo>
                    <a:pt x="6819" y="116"/>
                  </a:lnTo>
                  <a:cubicBezTo>
                    <a:pt x="6686" y="510"/>
                    <a:pt x="6346" y="834"/>
                    <a:pt x="5944" y="942"/>
                  </a:cubicBezTo>
                  <a:cubicBezTo>
                    <a:pt x="5840" y="971"/>
                    <a:pt x="5732" y="984"/>
                    <a:pt x="5624" y="984"/>
                  </a:cubicBezTo>
                  <a:cubicBezTo>
                    <a:pt x="5314" y="984"/>
                    <a:pt x="5004" y="871"/>
                    <a:pt x="4774" y="667"/>
                  </a:cubicBezTo>
                  <a:cubicBezTo>
                    <a:pt x="4604" y="518"/>
                    <a:pt x="4474" y="310"/>
                    <a:pt x="4468" y="85"/>
                  </a:cubicBezTo>
                  <a:lnTo>
                    <a:pt x="41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73;p65">
              <a:extLst>
                <a:ext uri="{FF2B5EF4-FFF2-40B4-BE49-F238E27FC236}">
                  <a16:creationId xmlns:a16="http://schemas.microsoft.com/office/drawing/2014/main" id="{AE237E06-CD0B-4AAF-8836-0519DB01D146}"/>
                </a:ext>
              </a:extLst>
            </p:cNvPr>
            <p:cNvSpPr/>
            <p:nvPr/>
          </p:nvSpPr>
          <p:spPr>
            <a:xfrm>
              <a:off x="7612034" y="2059149"/>
              <a:ext cx="726146" cy="1048010"/>
            </a:xfrm>
            <a:custGeom>
              <a:avLst/>
              <a:gdLst/>
              <a:ahLst/>
              <a:cxnLst/>
              <a:rect l="l" t="t" r="r" b="b"/>
              <a:pathLst>
                <a:path w="9119" h="13161" extrusionOk="0">
                  <a:moveTo>
                    <a:pt x="3137" y="0"/>
                  </a:moveTo>
                  <a:cubicBezTo>
                    <a:pt x="2742" y="85"/>
                    <a:pt x="2388" y="310"/>
                    <a:pt x="2068" y="559"/>
                  </a:cubicBezTo>
                  <a:lnTo>
                    <a:pt x="292" y="5686"/>
                  </a:lnTo>
                  <a:cubicBezTo>
                    <a:pt x="435" y="9088"/>
                    <a:pt x="0" y="11143"/>
                    <a:pt x="810" y="13161"/>
                  </a:cubicBezTo>
                  <a:cubicBezTo>
                    <a:pt x="810" y="13161"/>
                    <a:pt x="3131" y="13050"/>
                    <a:pt x="4767" y="13050"/>
                  </a:cubicBezTo>
                  <a:cubicBezTo>
                    <a:pt x="5059" y="13050"/>
                    <a:pt x="5328" y="13053"/>
                    <a:pt x="5559" y="13062"/>
                  </a:cubicBezTo>
                  <a:cubicBezTo>
                    <a:pt x="5581" y="13062"/>
                    <a:pt x="5606" y="13063"/>
                    <a:pt x="5635" y="13063"/>
                  </a:cubicBezTo>
                  <a:cubicBezTo>
                    <a:pt x="5910" y="13063"/>
                    <a:pt x="6452" y="13032"/>
                    <a:pt x="6559" y="12946"/>
                  </a:cubicBezTo>
                  <a:cubicBezTo>
                    <a:pt x="6559" y="12946"/>
                    <a:pt x="6792" y="12960"/>
                    <a:pt x="7101" y="12960"/>
                  </a:cubicBezTo>
                  <a:cubicBezTo>
                    <a:pt x="7680" y="12960"/>
                    <a:pt x="8530" y="12910"/>
                    <a:pt x="8618" y="12626"/>
                  </a:cubicBezTo>
                  <a:cubicBezTo>
                    <a:pt x="8907" y="11708"/>
                    <a:pt x="8877" y="10717"/>
                    <a:pt x="8883" y="9755"/>
                  </a:cubicBezTo>
                  <a:cubicBezTo>
                    <a:pt x="8897" y="8380"/>
                    <a:pt x="8911" y="7002"/>
                    <a:pt x="8921" y="5628"/>
                  </a:cubicBezTo>
                  <a:cubicBezTo>
                    <a:pt x="8932" y="4777"/>
                    <a:pt x="9119" y="3706"/>
                    <a:pt x="8891" y="2886"/>
                  </a:cubicBezTo>
                  <a:cubicBezTo>
                    <a:pt x="8503" y="1504"/>
                    <a:pt x="7659" y="439"/>
                    <a:pt x="5890" y="55"/>
                  </a:cubicBezTo>
                  <a:lnTo>
                    <a:pt x="5798" y="116"/>
                  </a:lnTo>
                  <a:cubicBezTo>
                    <a:pt x="5665" y="510"/>
                    <a:pt x="4543" y="3287"/>
                    <a:pt x="4138" y="3396"/>
                  </a:cubicBezTo>
                  <a:cubicBezTo>
                    <a:pt x="4118" y="3402"/>
                    <a:pt x="4097" y="3404"/>
                    <a:pt x="4077" y="3404"/>
                  </a:cubicBezTo>
                  <a:cubicBezTo>
                    <a:pt x="3679" y="3404"/>
                    <a:pt x="3138" y="2446"/>
                    <a:pt x="2957" y="1916"/>
                  </a:cubicBezTo>
                  <a:cubicBezTo>
                    <a:pt x="2885" y="1702"/>
                    <a:pt x="2980" y="1018"/>
                    <a:pt x="2974" y="793"/>
                  </a:cubicBezTo>
                  <a:lnTo>
                    <a:pt x="3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74;p65">
              <a:extLst>
                <a:ext uri="{FF2B5EF4-FFF2-40B4-BE49-F238E27FC236}">
                  <a16:creationId xmlns:a16="http://schemas.microsoft.com/office/drawing/2014/main" id="{B50FD71A-F80F-442B-80A6-1B7C719186C4}"/>
                </a:ext>
              </a:extLst>
            </p:cNvPr>
            <p:cNvSpPr/>
            <p:nvPr/>
          </p:nvSpPr>
          <p:spPr>
            <a:xfrm>
              <a:off x="7543233" y="2196193"/>
              <a:ext cx="886760" cy="747566"/>
            </a:xfrm>
            <a:custGeom>
              <a:avLst/>
              <a:gdLst/>
              <a:ahLst/>
              <a:cxnLst/>
              <a:rect l="l" t="t" r="r" b="b"/>
              <a:pathLst>
                <a:path w="11136" h="9388" extrusionOk="0">
                  <a:moveTo>
                    <a:pt x="8554" y="0"/>
                  </a:moveTo>
                  <a:cubicBezTo>
                    <a:pt x="8434" y="0"/>
                    <a:pt x="8313" y="32"/>
                    <a:pt x="8203" y="99"/>
                  </a:cubicBezTo>
                  <a:cubicBezTo>
                    <a:pt x="7886" y="294"/>
                    <a:pt x="7788" y="708"/>
                    <a:pt x="7982" y="1025"/>
                  </a:cubicBezTo>
                  <a:cubicBezTo>
                    <a:pt x="9342" y="3233"/>
                    <a:pt x="9703" y="4914"/>
                    <a:pt x="9053" y="6016"/>
                  </a:cubicBezTo>
                  <a:cubicBezTo>
                    <a:pt x="8271" y="7349"/>
                    <a:pt x="5910" y="8040"/>
                    <a:pt x="2189" y="8040"/>
                  </a:cubicBezTo>
                  <a:cubicBezTo>
                    <a:pt x="1720" y="8040"/>
                    <a:pt x="1229" y="8029"/>
                    <a:pt x="718" y="8007"/>
                  </a:cubicBezTo>
                  <a:cubicBezTo>
                    <a:pt x="709" y="8006"/>
                    <a:pt x="700" y="8006"/>
                    <a:pt x="692" y="8006"/>
                  </a:cubicBezTo>
                  <a:cubicBezTo>
                    <a:pt x="330" y="8006"/>
                    <a:pt x="33" y="8287"/>
                    <a:pt x="17" y="8649"/>
                  </a:cubicBezTo>
                  <a:cubicBezTo>
                    <a:pt x="0" y="9020"/>
                    <a:pt x="289" y="9334"/>
                    <a:pt x="660" y="9351"/>
                  </a:cubicBezTo>
                  <a:cubicBezTo>
                    <a:pt x="1201" y="9374"/>
                    <a:pt x="1721" y="9388"/>
                    <a:pt x="2218" y="9388"/>
                  </a:cubicBezTo>
                  <a:cubicBezTo>
                    <a:pt x="6533" y="9388"/>
                    <a:pt x="9155" y="8503"/>
                    <a:pt x="10214" y="6697"/>
                  </a:cubicBezTo>
                  <a:cubicBezTo>
                    <a:pt x="11135" y="5132"/>
                    <a:pt x="10768" y="2985"/>
                    <a:pt x="9128" y="320"/>
                  </a:cubicBezTo>
                  <a:cubicBezTo>
                    <a:pt x="9001" y="114"/>
                    <a:pt x="8780" y="0"/>
                    <a:pt x="8554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75;p65">
              <a:extLst>
                <a:ext uri="{FF2B5EF4-FFF2-40B4-BE49-F238E27FC236}">
                  <a16:creationId xmlns:a16="http://schemas.microsoft.com/office/drawing/2014/main" id="{C058FACC-1A1E-455E-BE1A-9808E3C15CE9}"/>
                </a:ext>
              </a:extLst>
            </p:cNvPr>
            <p:cNvSpPr/>
            <p:nvPr/>
          </p:nvSpPr>
          <p:spPr>
            <a:xfrm>
              <a:off x="8132181" y="2101035"/>
              <a:ext cx="278546" cy="440274"/>
            </a:xfrm>
            <a:custGeom>
              <a:avLst/>
              <a:gdLst/>
              <a:ahLst/>
              <a:cxnLst/>
              <a:rect l="l" t="t" r="r" b="b"/>
              <a:pathLst>
                <a:path w="3498" h="5529" extrusionOk="0">
                  <a:moveTo>
                    <a:pt x="486" y="1"/>
                  </a:moveTo>
                  <a:cubicBezTo>
                    <a:pt x="456" y="1"/>
                    <a:pt x="425" y="2"/>
                    <a:pt x="395" y="5"/>
                  </a:cubicBezTo>
                  <a:cubicBezTo>
                    <a:pt x="0" y="733"/>
                    <a:pt x="85" y="2299"/>
                    <a:pt x="317" y="3095"/>
                  </a:cubicBezTo>
                  <a:cubicBezTo>
                    <a:pt x="545" y="3887"/>
                    <a:pt x="984" y="4601"/>
                    <a:pt x="1433" y="5292"/>
                  </a:cubicBezTo>
                  <a:cubicBezTo>
                    <a:pt x="1484" y="5370"/>
                    <a:pt x="1542" y="5452"/>
                    <a:pt x="1624" y="5493"/>
                  </a:cubicBezTo>
                  <a:cubicBezTo>
                    <a:pt x="1678" y="5521"/>
                    <a:pt x="1738" y="5529"/>
                    <a:pt x="1799" y="5529"/>
                  </a:cubicBezTo>
                  <a:cubicBezTo>
                    <a:pt x="1832" y="5529"/>
                    <a:pt x="1866" y="5526"/>
                    <a:pt x="1899" y="5524"/>
                  </a:cubicBezTo>
                  <a:cubicBezTo>
                    <a:pt x="2226" y="5504"/>
                    <a:pt x="2563" y="5479"/>
                    <a:pt x="2862" y="5350"/>
                  </a:cubicBezTo>
                  <a:cubicBezTo>
                    <a:pt x="3165" y="5218"/>
                    <a:pt x="3430" y="4959"/>
                    <a:pt x="3474" y="4632"/>
                  </a:cubicBezTo>
                  <a:cubicBezTo>
                    <a:pt x="3498" y="4458"/>
                    <a:pt x="3457" y="4282"/>
                    <a:pt x="3410" y="4111"/>
                  </a:cubicBezTo>
                  <a:cubicBezTo>
                    <a:pt x="3253" y="3519"/>
                    <a:pt x="3039" y="2948"/>
                    <a:pt x="2770" y="2401"/>
                  </a:cubicBezTo>
                  <a:cubicBezTo>
                    <a:pt x="2546" y="1938"/>
                    <a:pt x="2379" y="1407"/>
                    <a:pt x="2032" y="1029"/>
                  </a:cubicBezTo>
                  <a:cubicBezTo>
                    <a:pt x="1402" y="351"/>
                    <a:pt x="960" y="1"/>
                    <a:pt x="4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76;p65">
              <a:extLst>
                <a:ext uri="{FF2B5EF4-FFF2-40B4-BE49-F238E27FC236}">
                  <a16:creationId xmlns:a16="http://schemas.microsoft.com/office/drawing/2014/main" id="{3F3204C7-D8C2-4761-B55E-9AF2E137ECCD}"/>
                </a:ext>
              </a:extLst>
            </p:cNvPr>
            <p:cNvSpPr/>
            <p:nvPr/>
          </p:nvSpPr>
          <p:spPr>
            <a:xfrm>
              <a:off x="6863347" y="2198343"/>
              <a:ext cx="162286" cy="195412"/>
            </a:xfrm>
            <a:custGeom>
              <a:avLst/>
              <a:gdLst/>
              <a:ahLst/>
              <a:cxnLst/>
              <a:rect l="l" t="t" r="r" b="b"/>
              <a:pathLst>
                <a:path w="2038" h="2454" extrusionOk="0">
                  <a:moveTo>
                    <a:pt x="412" y="1"/>
                  </a:moveTo>
                  <a:cubicBezTo>
                    <a:pt x="178" y="1"/>
                    <a:pt x="0" y="212"/>
                    <a:pt x="120" y="450"/>
                  </a:cubicBezTo>
                  <a:cubicBezTo>
                    <a:pt x="236" y="672"/>
                    <a:pt x="423" y="777"/>
                    <a:pt x="624" y="893"/>
                  </a:cubicBezTo>
                  <a:cubicBezTo>
                    <a:pt x="624" y="940"/>
                    <a:pt x="627" y="988"/>
                    <a:pt x="648" y="1036"/>
                  </a:cubicBezTo>
                  <a:cubicBezTo>
                    <a:pt x="637" y="1035"/>
                    <a:pt x="627" y="1035"/>
                    <a:pt x="617" y="1035"/>
                  </a:cubicBezTo>
                  <a:cubicBezTo>
                    <a:pt x="483" y="1035"/>
                    <a:pt x="362" y="1101"/>
                    <a:pt x="267" y="1294"/>
                  </a:cubicBezTo>
                  <a:cubicBezTo>
                    <a:pt x="161" y="1501"/>
                    <a:pt x="226" y="1740"/>
                    <a:pt x="362" y="1914"/>
                  </a:cubicBezTo>
                  <a:cubicBezTo>
                    <a:pt x="431" y="2002"/>
                    <a:pt x="519" y="2063"/>
                    <a:pt x="610" y="2110"/>
                  </a:cubicBezTo>
                  <a:cubicBezTo>
                    <a:pt x="737" y="2270"/>
                    <a:pt x="893" y="2427"/>
                    <a:pt x="1094" y="2451"/>
                  </a:cubicBezTo>
                  <a:cubicBezTo>
                    <a:pt x="1112" y="2453"/>
                    <a:pt x="1129" y="2454"/>
                    <a:pt x="1146" y="2454"/>
                  </a:cubicBezTo>
                  <a:cubicBezTo>
                    <a:pt x="1392" y="2454"/>
                    <a:pt x="1528" y="2255"/>
                    <a:pt x="1557" y="2025"/>
                  </a:cubicBezTo>
                  <a:cubicBezTo>
                    <a:pt x="1560" y="1988"/>
                    <a:pt x="1553" y="1954"/>
                    <a:pt x="1540" y="1917"/>
                  </a:cubicBezTo>
                  <a:lnTo>
                    <a:pt x="1540" y="1917"/>
                  </a:lnTo>
                  <a:cubicBezTo>
                    <a:pt x="1569" y="1924"/>
                    <a:pt x="1598" y="1928"/>
                    <a:pt x="1627" y="1928"/>
                  </a:cubicBezTo>
                  <a:cubicBezTo>
                    <a:pt x="1842" y="1928"/>
                    <a:pt x="2037" y="1737"/>
                    <a:pt x="1968" y="1485"/>
                  </a:cubicBezTo>
                  <a:cubicBezTo>
                    <a:pt x="1975" y="1192"/>
                    <a:pt x="1798" y="848"/>
                    <a:pt x="1635" y="654"/>
                  </a:cubicBezTo>
                  <a:cubicBezTo>
                    <a:pt x="1339" y="304"/>
                    <a:pt x="921" y="69"/>
                    <a:pt x="464" y="4"/>
                  </a:cubicBezTo>
                  <a:cubicBezTo>
                    <a:pt x="446" y="2"/>
                    <a:pt x="429" y="1"/>
                    <a:pt x="412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77;p65">
              <a:extLst>
                <a:ext uri="{FF2B5EF4-FFF2-40B4-BE49-F238E27FC236}">
                  <a16:creationId xmlns:a16="http://schemas.microsoft.com/office/drawing/2014/main" id="{A280F2AC-4E56-4542-9344-E5A6096497CA}"/>
                </a:ext>
              </a:extLst>
            </p:cNvPr>
            <p:cNvSpPr/>
            <p:nvPr/>
          </p:nvSpPr>
          <p:spPr>
            <a:xfrm>
              <a:off x="6681948" y="2124128"/>
              <a:ext cx="343126" cy="220336"/>
            </a:xfrm>
            <a:custGeom>
              <a:avLst/>
              <a:gdLst/>
              <a:ahLst/>
              <a:cxnLst/>
              <a:rect l="l" t="t" r="r" b="b"/>
              <a:pathLst>
                <a:path w="4309" h="2767" extrusionOk="0">
                  <a:moveTo>
                    <a:pt x="260" y="1"/>
                  </a:moveTo>
                  <a:cubicBezTo>
                    <a:pt x="120" y="1"/>
                    <a:pt x="1" y="176"/>
                    <a:pt x="129" y="294"/>
                  </a:cubicBezTo>
                  <a:cubicBezTo>
                    <a:pt x="715" y="825"/>
                    <a:pt x="1429" y="1239"/>
                    <a:pt x="2092" y="1665"/>
                  </a:cubicBezTo>
                  <a:cubicBezTo>
                    <a:pt x="2739" y="2080"/>
                    <a:pt x="3447" y="2546"/>
                    <a:pt x="4188" y="2764"/>
                  </a:cubicBezTo>
                  <a:cubicBezTo>
                    <a:pt x="4195" y="2766"/>
                    <a:pt x="4202" y="2767"/>
                    <a:pt x="4208" y="2767"/>
                  </a:cubicBezTo>
                  <a:cubicBezTo>
                    <a:pt x="4269" y="2767"/>
                    <a:pt x="4309" y="2684"/>
                    <a:pt x="4260" y="2637"/>
                  </a:cubicBezTo>
                  <a:cubicBezTo>
                    <a:pt x="3739" y="2134"/>
                    <a:pt x="3052" y="1750"/>
                    <a:pt x="2439" y="1362"/>
                  </a:cubicBezTo>
                  <a:cubicBezTo>
                    <a:pt x="1745" y="919"/>
                    <a:pt x="1071" y="399"/>
                    <a:pt x="341" y="21"/>
                  </a:cubicBezTo>
                  <a:cubicBezTo>
                    <a:pt x="314" y="7"/>
                    <a:pt x="287" y="1"/>
                    <a:pt x="2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78;p65">
              <a:extLst>
                <a:ext uri="{FF2B5EF4-FFF2-40B4-BE49-F238E27FC236}">
                  <a16:creationId xmlns:a16="http://schemas.microsoft.com/office/drawing/2014/main" id="{98E602F6-7469-4A3F-B1E2-D674DDC61F85}"/>
                </a:ext>
              </a:extLst>
            </p:cNvPr>
            <p:cNvSpPr/>
            <p:nvPr/>
          </p:nvSpPr>
          <p:spPr>
            <a:xfrm>
              <a:off x="6610360" y="2056442"/>
              <a:ext cx="110925" cy="113712"/>
            </a:xfrm>
            <a:custGeom>
              <a:avLst/>
              <a:gdLst/>
              <a:ahLst/>
              <a:cxnLst/>
              <a:rect l="l" t="t" r="r" b="b"/>
              <a:pathLst>
                <a:path w="1393" h="1428" extrusionOk="0">
                  <a:moveTo>
                    <a:pt x="56" y="0"/>
                  </a:moveTo>
                  <a:cubicBezTo>
                    <a:pt x="22" y="0"/>
                    <a:pt x="1" y="34"/>
                    <a:pt x="1" y="133"/>
                  </a:cubicBezTo>
                  <a:cubicBezTo>
                    <a:pt x="1" y="555"/>
                    <a:pt x="386" y="1402"/>
                    <a:pt x="902" y="1426"/>
                  </a:cubicBezTo>
                  <a:cubicBezTo>
                    <a:pt x="903" y="1427"/>
                    <a:pt x="904" y="1427"/>
                    <a:pt x="904" y="1427"/>
                  </a:cubicBezTo>
                  <a:cubicBezTo>
                    <a:pt x="904" y="1427"/>
                    <a:pt x="903" y="1426"/>
                    <a:pt x="906" y="1426"/>
                  </a:cubicBezTo>
                  <a:cubicBezTo>
                    <a:pt x="1097" y="1405"/>
                    <a:pt x="1253" y="1328"/>
                    <a:pt x="1301" y="1133"/>
                  </a:cubicBezTo>
                  <a:cubicBezTo>
                    <a:pt x="1389" y="1017"/>
                    <a:pt x="1392" y="827"/>
                    <a:pt x="1307" y="681"/>
                  </a:cubicBezTo>
                  <a:cubicBezTo>
                    <a:pt x="1202" y="500"/>
                    <a:pt x="1062" y="388"/>
                    <a:pt x="889" y="323"/>
                  </a:cubicBezTo>
                  <a:cubicBezTo>
                    <a:pt x="651" y="228"/>
                    <a:pt x="555" y="235"/>
                    <a:pt x="334" y="153"/>
                  </a:cubicBezTo>
                  <a:cubicBezTo>
                    <a:pt x="226" y="114"/>
                    <a:pt x="119" y="0"/>
                    <a:pt x="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79;p65">
              <a:extLst>
                <a:ext uri="{FF2B5EF4-FFF2-40B4-BE49-F238E27FC236}">
                  <a16:creationId xmlns:a16="http://schemas.microsoft.com/office/drawing/2014/main" id="{994E4EF7-8FD9-4647-9772-3BB31951CF46}"/>
                </a:ext>
              </a:extLst>
            </p:cNvPr>
            <p:cNvSpPr/>
            <p:nvPr/>
          </p:nvSpPr>
          <p:spPr>
            <a:xfrm>
              <a:off x="7710378" y="1797245"/>
              <a:ext cx="132027" cy="127169"/>
            </a:xfrm>
            <a:custGeom>
              <a:avLst/>
              <a:gdLst/>
              <a:ahLst/>
              <a:cxnLst/>
              <a:rect l="l" t="t" r="r" b="b"/>
              <a:pathLst>
                <a:path w="1658" h="1597" extrusionOk="0">
                  <a:moveTo>
                    <a:pt x="832" y="1"/>
                  </a:moveTo>
                  <a:cubicBezTo>
                    <a:pt x="418" y="1"/>
                    <a:pt x="67" y="321"/>
                    <a:pt x="34" y="741"/>
                  </a:cubicBezTo>
                  <a:cubicBezTo>
                    <a:pt x="1" y="1180"/>
                    <a:pt x="330" y="1561"/>
                    <a:pt x="769" y="1595"/>
                  </a:cubicBezTo>
                  <a:cubicBezTo>
                    <a:pt x="788" y="1596"/>
                    <a:pt x="807" y="1597"/>
                    <a:pt x="826" y="1597"/>
                  </a:cubicBezTo>
                  <a:cubicBezTo>
                    <a:pt x="1241" y="1597"/>
                    <a:pt x="1594" y="1277"/>
                    <a:pt x="1623" y="857"/>
                  </a:cubicBezTo>
                  <a:cubicBezTo>
                    <a:pt x="1657" y="418"/>
                    <a:pt x="1327" y="37"/>
                    <a:pt x="888" y="2"/>
                  </a:cubicBezTo>
                  <a:cubicBezTo>
                    <a:pt x="869" y="1"/>
                    <a:pt x="851" y="1"/>
                    <a:pt x="832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80;p65">
              <a:extLst>
                <a:ext uri="{FF2B5EF4-FFF2-40B4-BE49-F238E27FC236}">
                  <a16:creationId xmlns:a16="http://schemas.microsoft.com/office/drawing/2014/main" id="{C3FCBA23-D34A-4813-8C33-BA0AE3941F2B}"/>
                </a:ext>
              </a:extLst>
            </p:cNvPr>
            <p:cNvSpPr/>
            <p:nvPr/>
          </p:nvSpPr>
          <p:spPr>
            <a:xfrm>
              <a:off x="8131943" y="1768498"/>
              <a:ext cx="132027" cy="126930"/>
            </a:xfrm>
            <a:custGeom>
              <a:avLst/>
              <a:gdLst/>
              <a:ahLst/>
              <a:cxnLst/>
              <a:rect l="l" t="t" r="r" b="b"/>
              <a:pathLst>
                <a:path w="1658" h="1594" extrusionOk="0">
                  <a:moveTo>
                    <a:pt x="825" y="1"/>
                  </a:moveTo>
                  <a:cubicBezTo>
                    <a:pt x="413" y="1"/>
                    <a:pt x="63" y="320"/>
                    <a:pt x="35" y="738"/>
                  </a:cubicBezTo>
                  <a:cubicBezTo>
                    <a:pt x="0" y="1177"/>
                    <a:pt x="330" y="1558"/>
                    <a:pt x="769" y="1592"/>
                  </a:cubicBezTo>
                  <a:cubicBezTo>
                    <a:pt x="789" y="1593"/>
                    <a:pt x="808" y="1594"/>
                    <a:pt x="827" y="1594"/>
                  </a:cubicBezTo>
                  <a:cubicBezTo>
                    <a:pt x="1241" y="1594"/>
                    <a:pt x="1591" y="1277"/>
                    <a:pt x="1623" y="857"/>
                  </a:cubicBezTo>
                  <a:cubicBezTo>
                    <a:pt x="1657" y="418"/>
                    <a:pt x="1327" y="34"/>
                    <a:pt x="888" y="3"/>
                  </a:cubicBezTo>
                  <a:cubicBezTo>
                    <a:pt x="867" y="2"/>
                    <a:pt x="846" y="1"/>
                    <a:pt x="825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81;p65">
              <a:extLst>
                <a:ext uri="{FF2B5EF4-FFF2-40B4-BE49-F238E27FC236}">
                  <a16:creationId xmlns:a16="http://schemas.microsoft.com/office/drawing/2014/main" id="{507BC508-B614-4A73-9AE6-5A4C8B87B312}"/>
                </a:ext>
              </a:extLst>
            </p:cNvPr>
            <p:cNvSpPr/>
            <p:nvPr/>
          </p:nvSpPr>
          <p:spPr>
            <a:xfrm>
              <a:off x="7728773" y="1376956"/>
              <a:ext cx="488530" cy="622866"/>
            </a:xfrm>
            <a:custGeom>
              <a:avLst/>
              <a:gdLst/>
              <a:ahLst/>
              <a:cxnLst/>
              <a:rect l="l" t="t" r="r" b="b"/>
              <a:pathLst>
                <a:path w="6135" h="7822" extrusionOk="0">
                  <a:moveTo>
                    <a:pt x="3318" y="1"/>
                  </a:moveTo>
                  <a:cubicBezTo>
                    <a:pt x="3246" y="1"/>
                    <a:pt x="3173" y="4"/>
                    <a:pt x="3100" y="10"/>
                  </a:cubicBezTo>
                  <a:lnTo>
                    <a:pt x="2348" y="78"/>
                  </a:lnTo>
                  <a:cubicBezTo>
                    <a:pt x="1004" y="197"/>
                    <a:pt x="1" y="1395"/>
                    <a:pt x="123" y="2739"/>
                  </a:cubicBezTo>
                  <a:lnTo>
                    <a:pt x="375" y="5587"/>
                  </a:lnTo>
                  <a:cubicBezTo>
                    <a:pt x="487" y="6858"/>
                    <a:pt x="1565" y="7821"/>
                    <a:pt x="2818" y="7821"/>
                  </a:cubicBezTo>
                  <a:cubicBezTo>
                    <a:pt x="2890" y="7821"/>
                    <a:pt x="2963" y="7818"/>
                    <a:pt x="3036" y="7812"/>
                  </a:cubicBezTo>
                  <a:lnTo>
                    <a:pt x="3787" y="7747"/>
                  </a:lnTo>
                  <a:cubicBezTo>
                    <a:pt x="5131" y="7625"/>
                    <a:pt x="6135" y="6427"/>
                    <a:pt x="6016" y="5084"/>
                  </a:cubicBezTo>
                  <a:lnTo>
                    <a:pt x="5761" y="2239"/>
                  </a:lnTo>
                  <a:cubicBezTo>
                    <a:pt x="5648" y="965"/>
                    <a:pt x="4571" y="1"/>
                    <a:pt x="3318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82;p65">
              <a:extLst>
                <a:ext uri="{FF2B5EF4-FFF2-40B4-BE49-F238E27FC236}">
                  <a16:creationId xmlns:a16="http://schemas.microsoft.com/office/drawing/2014/main" id="{7695A5FF-51B6-4E17-8D7E-7A08CBA28DCD}"/>
                </a:ext>
              </a:extLst>
            </p:cNvPr>
            <p:cNvSpPr/>
            <p:nvPr/>
          </p:nvSpPr>
          <p:spPr>
            <a:xfrm>
              <a:off x="7816526" y="1736567"/>
              <a:ext cx="55661" cy="55661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6" y="1"/>
                  </a:moveTo>
                  <a:cubicBezTo>
                    <a:pt x="334" y="1"/>
                    <a:pt x="322" y="1"/>
                    <a:pt x="310" y="3"/>
                  </a:cubicBezTo>
                  <a:cubicBezTo>
                    <a:pt x="130" y="23"/>
                    <a:pt x="1" y="193"/>
                    <a:pt x="21" y="387"/>
                  </a:cubicBezTo>
                  <a:cubicBezTo>
                    <a:pt x="40" y="565"/>
                    <a:pt x="187" y="699"/>
                    <a:pt x="354" y="699"/>
                  </a:cubicBezTo>
                  <a:cubicBezTo>
                    <a:pt x="365" y="699"/>
                    <a:pt x="377" y="698"/>
                    <a:pt x="389" y="697"/>
                  </a:cubicBezTo>
                  <a:cubicBezTo>
                    <a:pt x="569" y="676"/>
                    <a:pt x="698" y="502"/>
                    <a:pt x="678" y="312"/>
                  </a:cubicBezTo>
                  <a:cubicBezTo>
                    <a:pt x="659" y="134"/>
                    <a:pt x="512" y="1"/>
                    <a:pt x="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83;p65">
              <a:extLst>
                <a:ext uri="{FF2B5EF4-FFF2-40B4-BE49-F238E27FC236}">
                  <a16:creationId xmlns:a16="http://schemas.microsoft.com/office/drawing/2014/main" id="{1E2422F5-7698-4617-AF22-2B76C1FA93EE}"/>
                </a:ext>
              </a:extLst>
            </p:cNvPr>
            <p:cNvSpPr/>
            <p:nvPr/>
          </p:nvSpPr>
          <p:spPr>
            <a:xfrm>
              <a:off x="8013532" y="1721915"/>
              <a:ext cx="55582" cy="55661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45" y="1"/>
                  </a:moveTo>
                  <a:cubicBezTo>
                    <a:pt x="333" y="1"/>
                    <a:pt x="322" y="2"/>
                    <a:pt x="310" y="3"/>
                  </a:cubicBezTo>
                  <a:cubicBezTo>
                    <a:pt x="129" y="23"/>
                    <a:pt x="0" y="193"/>
                    <a:pt x="21" y="387"/>
                  </a:cubicBezTo>
                  <a:cubicBezTo>
                    <a:pt x="40" y="567"/>
                    <a:pt x="186" y="698"/>
                    <a:pt x="357" y="698"/>
                  </a:cubicBezTo>
                  <a:cubicBezTo>
                    <a:pt x="367" y="698"/>
                    <a:pt x="378" y="698"/>
                    <a:pt x="388" y="697"/>
                  </a:cubicBezTo>
                  <a:cubicBezTo>
                    <a:pt x="569" y="677"/>
                    <a:pt x="698" y="503"/>
                    <a:pt x="677" y="312"/>
                  </a:cubicBezTo>
                  <a:cubicBezTo>
                    <a:pt x="655" y="135"/>
                    <a:pt x="511" y="1"/>
                    <a:pt x="3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4;p65">
              <a:extLst>
                <a:ext uri="{FF2B5EF4-FFF2-40B4-BE49-F238E27FC236}">
                  <a16:creationId xmlns:a16="http://schemas.microsoft.com/office/drawing/2014/main" id="{3999205D-6B4A-4192-A524-13692A6EDE2E}"/>
                </a:ext>
              </a:extLst>
            </p:cNvPr>
            <p:cNvSpPr/>
            <p:nvPr/>
          </p:nvSpPr>
          <p:spPr>
            <a:xfrm>
              <a:off x="7914869" y="1832680"/>
              <a:ext cx="83293" cy="40691"/>
            </a:xfrm>
            <a:custGeom>
              <a:avLst/>
              <a:gdLst/>
              <a:ahLst/>
              <a:cxnLst/>
              <a:rect l="l" t="t" r="r" b="b"/>
              <a:pathLst>
                <a:path w="1046" h="511" extrusionOk="0">
                  <a:moveTo>
                    <a:pt x="983" y="0"/>
                  </a:moveTo>
                  <a:cubicBezTo>
                    <a:pt x="961" y="0"/>
                    <a:pt x="941" y="13"/>
                    <a:pt x="933" y="34"/>
                  </a:cubicBezTo>
                  <a:cubicBezTo>
                    <a:pt x="824" y="327"/>
                    <a:pt x="719" y="354"/>
                    <a:pt x="606" y="381"/>
                  </a:cubicBezTo>
                  <a:cubicBezTo>
                    <a:pt x="589" y="388"/>
                    <a:pt x="569" y="391"/>
                    <a:pt x="552" y="394"/>
                  </a:cubicBezTo>
                  <a:cubicBezTo>
                    <a:pt x="537" y="399"/>
                    <a:pt x="521" y="402"/>
                    <a:pt x="502" y="402"/>
                  </a:cubicBezTo>
                  <a:cubicBezTo>
                    <a:pt x="398" y="402"/>
                    <a:pt x="237" y="321"/>
                    <a:pt x="110" y="82"/>
                  </a:cubicBezTo>
                  <a:cubicBezTo>
                    <a:pt x="100" y="63"/>
                    <a:pt x="80" y="52"/>
                    <a:pt x="60" y="52"/>
                  </a:cubicBezTo>
                  <a:cubicBezTo>
                    <a:pt x="52" y="52"/>
                    <a:pt x="43" y="54"/>
                    <a:pt x="35" y="58"/>
                  </a:cubicBezTo>
                  <a:cubicBezTo>
                    <a:pt x="11" y="71"/>
                    <a:pt x="1" y="105"/>
                    <a:pt x="14" y="132"/>
                  </a:cubicBezTo>
                  <a:cubicBezTo>
                    <a:pt x="157" y="402"/>
                    <a:pt x="355" y="510"/>
                    <a:pt x="504" y="510"/>
                  </a:cubicBezTo>
                  <a:cubicBezTo>
                    <a:pt x="531" y="510"/>
                    <a:pt x="559" y="507"/>
                    <a:pt x="583" y="500"/>
                  </a:cubicBezTo>
                  <a:cubicBezTo>
                    <a:pt x="600" y="496"/>
                    <a:pt x="617" y="493"/>
                    <a:pt x="630" y="487"/>
                  </a:cubicBezTo>
                  <a:cubicBezTo>
                    <a:pt x="760" y="456"/>
                    <a:pt x="906" y="418"/>
                    <a:pt x="1035" y="71"/>
                  </a:cubicBezTo>
                  <a:cubicBezTo>
                    <a:pt x="1046" y="44"/>
                    <a:pt x="1032" y="14"/>
                    <a:pt x="1001" y="3"/>
                  </a:cubicBezTo>
                  <a:cubicBezTo>
                    <a:pt x="995" y="1"/>
                    <a:pt x="989" y="0"/>
                    <a:pt x="9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85;p65">
              <a:extLst>
                <a:ext uri="{FF2B5EF4-FFF2-40B4-BE49-F238E27FC236}">
                  <a16:creationId xmlns:a16="http://schemas.microsoft.com/office/drawing/2014/main" id="{BFC3FB81-1F33-475C-80E5-F9F1DD2B26C6}"/>
                </a:ext>
              </a:extLst>
            </p:cNvPr>
            <p:cNvSpPr/>
            <p:nvPr/>
          </p:nvSpPr>
          <p:spPr>
            <a:xfrm>
              <a:off x="8018628" y="1648734"/>
              <a:ext cx="64580" cy="24685"/>
            </a:xfrm>
            <a:custGeom>
              <a:avLst/>
              <a:gdLst/>
              <a:ahLst/>
              <a:cxnLst/>
              <a:rect l="l" t="t" r="r" b="b"/>
              <a:pathLst>
                <a:path w="811" h="310" extrusionOk="0">
                  <a:moveTo>
                    <a:pt x="406" y="0"/>
                  </a:moveTo>
                  <a:cubicBezTo>
                    <a:pt x="154" y="0"/>
                    <a:pt x="24" y="149"/>
                    <a:pt x="18" y="156"/>
                  </a:cubicBezTo>
                  <a:cubicBezTo>
                    <a:pt x="1" y="176"/>
                    <a:pt x="1" y="211"/>
                    <a:pt x="24" y="231"/>
                  </a:cubicBezTo>
                  <a:cubicBezTo>
                    <a:pt x="36" y="240"/>
                    <a:pt x="49" y="245"/>
                    <a:pt x="62" y="245"/>
                  </a:cubicBezTo>
                  <a:cubicBezTo>
                    <a:pt x="77" y="245"/>
                    <a:pt x="92" y="239"/>
                    <a:pt x="103" y="228"/>
                  </a:cubicBezTo>
                  <a:cubicBezTo>
                    <a:pt x="106" y="221"/>
                    <a:pt x="208" y="109"/>
                    <a:pt x="406" y="109"/>
                  </a:cubicBezTo>
                  <a:cubicBezTo>
                    <a:pt x="566" y="109"/>
                    <a:pt x="702" y="289"/>
                    <a:pt x="705" y="289"/>
                  </a:cubicBezTo>
                  <a:cubicBezTo>
                    <a:pt x="715" y="303"/>
                    <a:pt x="732" y="309"/>
                    <a:pt x="750" y="309"/>
                  </a:cubicBezTo>
                  <a:cubicBezTo>
                    <a:pt x="759" y="309"/>
                    <a:pt x="770" y="306"/>
                    <a:pt x="780" y="299"/>
                  </a:cubicBezTo>
                  <a:cubicBezTo>
                    <a:pt x="804" y="283"/>
                    <a:pt x="811" y="248"/>
                    <a:pt x="790" y="225"/>
                  </a:cubicBezTo>
                  <a:cubicBezTo>
                    <a:pt x="784" y="214"/>
                    <a:pt x="621" y="0"/>
                    <a:pt x="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86;p65">
              <a:extLst>
                <a:ext uri="{FF2B5EF4-FFF2-40B4-BE49-F238E27FC236}">
                  <a16:creationId xmlns:a16="http://schemas.microsoft.com/office/drawing/2014/main" id="{BF07064B-63DE-4D74-A1E2-D0CC668280B9}"/>
                </a:ext>
              </a:extLst>
            </p:cNvPr>
            <p:cNvSpPr/>
            <p:nvPr/>
          </p:nvSpPr>
          <p:spPr>
            <a:xfrm>
              <a:off x="7798449" y="1659484"/>
              <a:ext cx="59643" cy="23650"/>
            </a:xfrm>
            <a:custGeom>
              <a:avLst/>
              <a:gdLst/>
              <a:ahLst/>
              <a:cxnLst/>
              <a:rect l="l" t="t" r="r" b="b"/>
              <a:pathLst>
                <a:path w="749" h="297" extrusionOk="0">
                  <a:moveTo>
                    <a:pt x="374" y="1"/>
                  </a:moveTo>
                  <a:cubicBezTo>
                    <a:pt x="163" y="1"/>
                    <a:pt x="24" y="201"/>
                    <a:pt x="17" y="212"/>
                  </a:cubicBezTo>
                  <a:cubicBezTo>
                    <a:pt x="0" y="236"/>
                    <a:pt x="7" y="270"/>
                    <a:pt x="30" y="286"/>
                  </a:cubicBezTo>
                  <a:cubicBezTo>
                    <a:pt x="41" y="294"/>
                    <a:pt x="51" y="297"/>
                    <a:pt x="61" y="297"/>
                  </a:cubicBezTo>
                  <a:cubicBezTo>
                    <a:pt x="79" y="297"/>
                    <a:pt x="95" y="290"/>
                    <a:pt x="105" y="273"/>
                  </a:cubicBezTo>
                  <a:cubicBezTo>
                    <a:pt x="109" y="273"/>
                    <a:pt x="221" y="110"/>
                    <a:pt x="374" y="110"/>
                  </a:cubicBezTo>
                  <a:cubicBezTo>
                    <a:pt x="534" y="110"/>
                    <a:pt x="646" y="236"/>
                    <a:pt x="646" y="239"/>
                  </a:cubicBezTo>
                  <a:cubicBezTo>
                    <a:pt x="657" y="252"/>
                    <a:pt x="673" y="259"/>
                    <a:pt x="689" y="259"/>
                  </a:cubicBezTo>
                  <a:cubicBezTo>
                    <a:pt x="701" y="259"/>
                    <a:pt x="714" y="255"/>
                    <a:pt x="724" y="246"/>
                  </a:cubicBezTo>
                  <a:cubicBezTo>
                    <a:pt x="745" y="229"/>
                    <a:pt x="748" y="195"/>
                    <a:pt x="732" y="171"/>
                  </a:cubicBezTo>
                  <a:cubicBezTo>
                    <a:pt x="724" y="164"/>
                    <a:pt x="589" y="1"/>
                    <a:pt x="3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87;p65">
              <a:extLst>
                <a:ext uri="{FF2B5EF4-FFF2-40B4-BE49-F238E27FC236}">
                  <a16:creationId xmlns:a16="http://schemas.microsoft.com/office/drawing/2014/main" id="{62BEE69C-08EB-43D1-9F7C-DC80D03FC41B}"/>
                </a:ext>
              </a:extLst>
            </p:cNvPr>
            <p:cNvSpPr/>
            <p:nvPr/>
          </p:nvSpPr>
          <p:spPr>
            <a:xfrm>
              <a:off x="7927849" y="1670872"/>
              <a:ext cx="25322" cy="129877"/>
            </a:xfrm>
            <a:custGeom>
              <a:avLst/>
              <a:gdLst/>
              <a:ahLst/>
              <a:cxnLst/>
              <a:rect l="l" t="t" r="r" b="b"/>
              <a:pathLst>
                <a:path w="318" h="1631" extrusionOk="0">
                  <a:moveTo>
                    <a:pt x="120" y="0"/>
                  </a:moveTo>
                  <a:cubicBezTo>
                    <a:pt x="93" y="0"/>
                    <a:pt x="66" y="25"/>
                    <a:pt x="66" y="55"/>
                  </a:cubicBezTo>
                  <a:cubicBezTo>
                    <a:pt x="66" y="195"/>
                    <a:pt x="56" y="338"/>
                    <a:pt x="49" y="474"/>
                  </a:cubicBezTo>
                  <a:cubicBezTo>
                    <a:pt x="25" y="947"/>
                    <a:pt x="1" y="1389"/>
                    <a:pt x="219" y="1613"/>
                  </a:cubicBezTo>
                  <a:cubicBezTo>
                    <a:pt x="230" y="1624"/>
                    <a:pt x="243" y="1630"/>
                    <a:pt x="256" y="1630"/>
                  </a:cubicBezTo>
                  <a:cubicBezTo>
                    <a:pt x="270" y="1630"/>
                    <a:pt x="283" y="1624"/>
                    <a:pt x="294" y="1613"/>
                  </a:cubicBezTo>
                  <a:cubicBezTo>
                    <a:pt x="318" y="1593"/>
                    <a:pt x="318" y="1559"/>
                    <a:pt x="297" y="1539"/>
                  </a:cubicBezTo>
                  <a:cubicBezTo>
                    <a:pt x="114" y="1348"/>
                    <a:pt x="134" y="926"/>
                    <a:pt x="158" y="481"/>
                  </a:cubicBezTo>
                  <a:cubicBezTo>
                    <a:pt x="164" y="341"/>
                    <a:pt x="175" y="198"/>
                    <a:pt x="175" y="55"/>
                  </a:cubicBezTo>
                  <a:cubicBezTo>
                    <a:pt x="175" y="28"/>
                    <a:pt x="151" y="0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88;p65">
              <a:extLst>
                <a:ext uri="{FF2B5EF4-FFF2-40B4-BE49-F238E27FC236}">
                  <a16:creationId xmlns:a16="http://schemas.microsoft.com/office/drawing/2014/main" id="{E264F068-3A1A-476D-AA1F-E50064CD064F}"/>
                </a:ext>
              </a:extLst>
            </p:cNvPr>
            <p:cNvSpPr/>
            <p:nvPr/>
          </p:nvSpPr>
          <p:spPr>
            <a:xfrm>
              <a:off x="8002702" y="1825912"/>
              <a:ext cx="27552" cy="44195"/>
            </a:xfrm>
            <a:custGeom>
              <a:avLst/>
              <a:gdLst/>
              <a:ahLst/>
              <a:cxnLst/>
              <a:rect l="l" t="t" r="r" b="b"/>
              <a:pathLst>
                <a:path w="346" h="555" extrusionOk="0">
                  <a:moveTo>
                    <a:pt x="28" y="1"/>
                  </a:moveTo>
                  <a:cubicBezTo>
                    <a:pt x="8" y="1"/>
                    <a:pt x="1" y="39"/>
                    <a:pt x="28" y="51"/>
                  </a:cubicBezTo>
                  <a:cubicBezTo>
                    <a:pt x="194" y="119"/>
                    <a:pt x="265" y="377"/>
                    <a:pt x="293" y="537"/>
                  </a:cubicBezTo>
                  <a:cubicBezTo>
                    <a:pt x="296" y="550"/>
                    <a:pt x="305" y="555"/>
                    <a:pt x="314" y="555"/>
                  </a:cubicBezTo>
                  <a:cubicBezTo>
                    <a:pt x="329" y="555"/>
                    <a:pt x="346" y="542"/>
                    <a:pt x="344" y="524"/>
                  </a:cubicBezTo>
                  <a:cubicBezTo>
                    <a:pt x="310" y="340"/>
                    <a:pt x="229" y="82"/>
                    <a:pt x="37" y="3"/>
                  </a:cubicBezTo>
                  <a:cubicBezTo>
                    <a:pt x="34" y="2"/>
                    <a:pt x="31" y="1"/>
                    <a:pt x="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89;p65">
              <a:extLst>
                <a:ext uri="{FF2B5EF4-FFF2-40B4-BE49-F238E27FC236}">
                  <a16:creationId xmlns:a16="http://schemas.microsoft.com/office/drawing/2014/main" id="{A0BA50F1-4AE9-462E-9B79-284DA0801AD3}"/>
                </a:ext>
              </a:extLst>
            </p:cNvPr>
            <p:cNvSpPr/>
            <p:nvPr/>
          </p:nvSpPr>
          <p:spPr>
            <a:xfrm>
              <a:off x="7878876" y="1830292"/>
              <a:ext cx="28348" cy="45548"/>
            </a:xfrm>
            <a:custGeom>
              <a:avLst/>
              <a:gdLst/>
              <a:ahLst/>
              <a:cxnLst/>
              <a:rect l="l" t="t" r="r" b="b"/>
              <a:pathLst>
                <a:path w="356" h="572" extrusionOk="0">
                  <a:moveTo>
                    <a:pt x="319" y="0"/>
                  </a:moveTo>
                  <a:cubicBezTo>
                    <a:pt x="314" y="0"/>
                    <a:pt x="308" y="2"/>
                    <a:pt x="303" y="6"/>
                  </a:cubicBezTo>
                  <a:cubicBezTo>
                    <a:pt x="171" y="139"/>
                    <a:pt x="0" y="353"/>
                    <a:pt x="44" y="554"/>
                  </a:cubicBezTo>
                  <a:cubicBezTo>
                    <a:pt x="47" y="566"/>
                    <a:pt x="56" y="571"/>
                    <a:pt x="66" y="571"/>
                  </a:cubicBezTo>
                  <a:cubicBezTo>
                    <a:pt x="80" y="571"/>
                    <a:pt x="96" y="559"/>
                    <a:pt x="92" y="540"/>
                  </a:cubicBezTo>
                  <a:cubicBezTo>
                    <a:pt x="55" y="360"/>
                    <a:pt x="221" y="156"/>
                    <a:pt x="337" y="44"/>
                  </a:cubicBezTo>
                  <a:cubicBezTo>
                    <a:pt x="356" y="25"/>
                    <a:pt x="339" y="0"/>
                    <a:pt x="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90;p65">
              <a:extLst>
                <a:ext uri="{FF2B5EF4-FFF2-40B4-BE49-F238E27FC236}">
                  <a16:creationId xmlns:a16="http://schemas.microsoft.com/office/drawing/2014/main" id="{565A5DFB-89DC-491C-8D77-57CF5B36D339}"/>
                </a:ext>
              </a:extLst>
            </p:cNvPr>
            <p:cNvSpPr/>
            <p:nvPr/>
          </p:nvSpPr>
          <p:spPr>
            <a:xfrm>
              <a:off x="7841450" y="1797165"/>
              <a:ext cx="216275" cy="61315"/>
            </a:xfrm>
            <a:custGeom>
              <a:avLst/>
              <a:gdLst/>
              <a:ahLst/>
              <a:cxnLst/>
              <a:rect l="l" t="t" r="r" b="b"/>
              <a:pathLst>
                <a:path w="2716" h="770" extrusionOk="0">
                  <a:moveTo>
                    <a:pt x="1544" y="1"/>
                  </a:moveTo>
                  <a:cubicBezTo>
                    <a:pt x="1336" y="1"/>
                    <a:pt x="1133" y="45"/>
                    <a:pt x="919" y="116"/>
                  </a:cubicBezTo>
                  <a:cubicBezTo>
                    <a:pt x="572" y="228"/>
                    <a:pt x="1" y="671"/>
                    <a:pt x="4" y="769"/>
                  </a:cubicBezTo>
                  <a:cubicBezTo>
                    <a:pt x="882" y="718"/>
                    <a:pt x="1263" y="484"/>
                    <a:pt x="1392" y="473"/>
                  </a:cubicBezTo>
                  <a:cubicBezTo>
                    <a:pt x="1396" y="473"/>
                    <a:pt x="1400" y="472"/>
                    <a:pt x="1404" y="472"/>
                  </a:cubicBezTo>
                  <a:cubicBezTo>
                    <a:pt x="1504" y="472"/>
                    <a:pt x="1834" y="564"/>
                    <a:pt x="2127" y="564"/>
                  </a:cubicBezTo>
                  <a:cubicBezTo>
                    <a:pt x="2154" y="564"/>
                    <a:pt x="2180" y="564"/>
                    <a:pt x="2205" y="562"/>
                  </a:cubicBezTo>
                  <a:cubicBezTo>
                    <a:pt x="2447" y="545"/>
                    <a:pt x="2665" y="528"/>
                    <a:pt x="2716" y="493"/>
                  </a:cubicBezTo>
                  <a:cubicBezTo>
                    <a:pt x="2712" y="378"/>
                    <a:pt x="2254" y="137"/>
                    <a:pt x="1910" y="48"/>
                  </a:cubicBezTo>
                  <a:cubicBezTo>
                    <a:pt x="1784" y="15"/>
                    <a:pt x="1663" y="1"/>
                    <a:pt x="15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91;p65">
              <a:extLst>
                <a:ext uri="{FF2B5EF4-FFF2-40B4-BE49-F238E27FC236}">
                  <a16:creationId xmlns:a16="http://schemas.microsoft.com/office/drawing/2014/main" id="{E2B37C98-19C0-4FF6-9612-FCFC95987176}"/>
                </a:ext>
              </a:extLst>
            </p:cNvPr>
            <p:cNvSpPr/>
            <p:nvPr/>
          </p:nvSpPr>
          <p:spPr>
            <a:xfrm>
              <a:off x="7688400" y="1328700"/>
              <a:ext cx="540608" cy="435735"/>
            </a:xfrm>
            <a:custGeom>
              <a:avLst/>
              <a:gdLst/>
              <a:ahLst/>
              <a:cxnLst/>
              <a:rect l="l" t="t" r="r" b="b"/>
              <a:pathLst>
                <a:path w="6789" h="5472" extrusionOk="0">
                  <a:moveTo>
                    <a:pt x="2069" y="1"/>
                  </a:moveTo>
                  <a:cubicBezTo>
                    <a:pt x="677" y="1"/>
                    <a:pt x="1" y="1018"/>
                    <a:pt x="668" y="2127"/>
                  </a:cubicBezTo>
                  <a:cubicBezTo>
                    <a:pt x="668" y="2127"/>
                    <a:pt x="528" y="2471"/>
                    <a:pt x="633" y="3614"/>
                  </a:cubicBezTo>
                  <a:lnTo>
                    <a:pt x="657" y="3678"/>
                  </a:lnTo>
                  <a:cubicBezTo>
                    <a:pt x="668" y="3220"/>
                    <a:pt x="616" y="2542"/>
                    <a:pt x="878" y="2185"/>
                  </a:cubicBezTo>
                  <a:cubicBezTo>
                    <a:pt x="905" y="2144"/>
                    <a:pt x="919" y="2097"/>
                    <a:pt x="950" y="2059"/>
                  </a:cubicBezTo>
                  <a:cubicBezTo>
                    <a:pt x="950" y="2059"/>
                    <a:pt x="977" y="2056"/>
                    <a:pt x="1018" y="2056"/>
                  </a:cubicBezTo>
                  <a:cubicBezTo>
                    <a:pt x="1097" y="2056"/>
                    <a:pt x="1229" y="2069"/>
                    <a:pt x="1327" y="2147"/>
                  </a:cubicBezTo>
                  <a:cubicBezTo>
                    <a:pt x="1481" y="2267"/>
                    <a:pt x="1736" y="2383"/>
                    <a:pt x="1902" y="2481"/>
                  </a:cubicBezTo>
                  <a:cubicBezTo>
                    <a:pt x="2028" y="2552"/>
                    <a:pt x="2178" y="2576"/>
                    <a:pt x="2321" y="2597"/>
                  </a:cubicBezTo>
                  <a:cubicBezTo>
                    <a:pt x="2496" y="2621"/>
                    <a:pt x="2678" y="2639"/>
                    <a:pt x="2857" y="2639"/>
                  </a:cubicBezTo>
                  <a:cubicBezTo>
                    <a:pt x="3204" y="2639"/>
                    <a:pt x="3542" y="2573"/>
                    <a:pt x="3811" y="2362"/>
                  </a:cubicBezTo>
                  <a:cubicBezTo>
                    <a:pt x="4016" y="2202"/>
                    <a:pt x="4165" y="1964"/>
                    <a:pt x="4407" y="1865"/>
                  </a:cubicBezTo>
                  <a:cubicBezTo>
                    <a:pt x="4484" y="1833"/>
                    <a:pt x="4566" y="1819"/>
                    <a:pt x="4649" y="1819"/>
                  </a:cubicBezTo>
                  <a:cubicBezTo>
                    <a:pt x="4782" y="1819"/>
                    <a:pt x="4915" y="1856"/>
                    <a:pt x="5033" y="1916"/>
                  </a:cubicBezTo>
                  <a:cubicBezTo>
                    <a:pt x="5223" y="2015"/>
                    <a:pt x="5380" y="2174"/>
                    <a:pt x="5509" y="2345"/>
                  </a:cubicBezTo>
                  <a:cubicBezTo>
                    <a:pt x="5985" y="2967"/>
                    <a:pt x="6186" y="3750"/>
                    <a:pt x="6363" y="4512"/>
                  </a:cubicBezTo>
                  <a:cubicBezTo>
                    <a:pt x="6437" y="4828"/>
                    <a:pt x="6509" y="5148"/>
                    <a:pt x="6492" y="5472"/>
                  </a:cubicBezTo>
                  <a:lnTo>
                    <a:pt x="6513" y="5468"/>
                  </a:lnTo>
                  <a:cubicBezTo>
                    <a:pt x="6560" y="4716"/>
                    <a:pt x="6789" y="3781"/>
                    <a:pt x="6700" y="3029"/>
                  </a:cubicBezTo>
                  <a:cubicBezTo>
                    <a:pt x="6649" y="2576"/>
                    <a:pt x="6530" y="2355"/>
                    <a:pt x="6421" y="2025"/>
                  </a:cubicBezTo>
                  <a:cubicBezTo>
                    <a:pt x="6343" y="1794"/>
                    <a:pt x="6254" y="1471"/>
                    <a:pt x="6074" y="1310"/>
                  </a:cubicBezTo>
                  <a:cubicBezTo>
                    <a:pt x="5519" y="814"/>
                    <a:pt x="5288" y="664"/>
                    <a:pt x="4430" y="616"/>
                  </a:cubicBezTo>
                  <a:cubicBezTo>
                    <a:pt x="4402" y="615"/>
                    <a:pt x="4377" y="614"/>
                    <a:pt x="4355" y="614"/>
                  </a:cubicBezTo>
                  <a:cubicBezTo>
                    <a:pt x="4296" y="614"/>
                    <a:pt x="4261" y="619"/>
                    <a:pt x="4228" y="619"/>
                  </a:cubicBezTo>
                  <a:cubicBezTo>
                    <a:pt x="4179" y="619"/>
                    <a:pt x="4137" y="608"/>
                    <a:pt x="4033" y="555"/>
                  </a:cubicBezTo>
                  <a:cubicBezTo>
                    <a:pt x="3543" y="300"/>
                    <a:pt x="2471" y="1"/>
                    <a:pt x="2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92;p65">
              <a:extLst>
                <a:ext uri="{FF2B5EF4-FFF2-40B4-BE49-F238E27FC236}">
                  <a16:creationId xmlns:a16="http://schemas.microsoft.com/office/drawing/2014/main" id="{99D6CAE6-7AAE-4E63-9DA5-061002CC9ABA}"/>
                </a:ext>
              </a:extLst>
            </p:cNvPr>
            <p:cNvSpPr/>
            <p:nvPr/>
          </p:nvSpPr>
          <p:spPr>
            <a:xfrm>
              <a:off x="8156309" y="1334115"/>
              <a:ext cx="121436" cy="108775"/>
            </a:xfrm>
            <a:custGeom>
              <a:avLst/>
              <a:gdLst/>
              <a:ahLst/>
              <a:cxnLst/>
              <a:rect l="l" t="t" r="r" b="b"/>
              <a:pathLst>
                <a:path w="1525" h="1366" extrusionOk="0">
                  <a:moveTo>
                    <a:pt x="1054" y="1"/>
                  </a:moveTo>
                  <a:cubicBezTo>
                    <a:pt x="961" y="1"/>
                    <a:pt x="865" y="20"/>
                    <a:pt x="779" y="52"/>
                  </a:cubicBezTo>
                  <a:cubicBezTo>
                    <a:pt x="321" y="225"/>
                    <a:pt x="0" y="715"/>
                    <a:pt x="31" y="1205"/>
                  </a:cubicBezTo>
                  <a:cubicBezTo>
                    <a:pt x="280" y="1242"/>
                    <a:pt x="505" y="1365"/>
                    <a:pt x="756" y="1365"/>
                  </a:cubicBezTo>
                  <a:cubicBezTo>
                    <a:pt x="759" y="1365"/>
                    <a:pt x="762" y="1365"/>
                    <a:pt x="766" y="1365"/>
                  </a:cubicBezTo>
                  <a:cubicBezTo>
                    <a:pt x="1021" y="1358"/>
                    <a:pt x="1113" y="1300"/>
                    <a:pt x="1321" y="1151"/>
                  </a:cubicBezTo>
                  <a:cubicBezTo>
                    <a:pt x="1525" y="1001"/>
                    <a:pt x="1514" y="641"/>
                    <a:pt x="1494" y="388"/>
                  </a:cubicBezTo>
                  <a:cubicBezTo>
                    <a:pt x="1484" y="300"/>
                    <a:pt x="1456" y="215"/>
                    <a:pt x="1402" y="147"/>
                  </a:cubicBezTo>
                  <a:cubicBezTo>
                    <a:pt x="1320" y="42"/>
                    <a:pt x="1190" y="1"/>
                    <a:pt x="1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93;p65">
              <a:extLst>
                <a:ext uri="{FF2B5EF4-FFF2-40B4-BE49-F238E27FC236}">
                  <a16:creationId xmlns:a16="http://schemas.microsoft.com/office/drawing/2014/main" id="{25008901-D918-4211-A097-5DEBAADE680B}"/>
                </a:ext>
              </a:extLst>
            </p:cNvPr>
            <p:cNvSpPr/>
            <p:nvPr/>
          </p:nvSpPr>
          <p:spPr>
            <a:xfrm>
              <a:off x="7139187" y="2785617"/>
              <a:ext cx="588545" cy="208869"/>
            </a:xfrm>
            <a:custGeom>
              <a:avLst/>
              <a:gdLst/>
              <a:ahLst/>
              <a:cxnLst/>
              <a:rect l="l" t="t" r="r" b="b"/>
              <a:pathLst>
                <a:path w="7391" h="2623" extrusionOk="0">
                  <a:moveTo>
                    <a:pt x="2071" y="0"/>
                  </a:moveTo>
                  <a:cubicBezTo>
                    <a:pt x="469" y="0"/>
                    <a:pt x="1" y="515"/>
                    <a:pt x="1" y="1108"/>
                  </a:cubicBezTo>
                  <a:cubicBezTo>
                    <a:pt x="1" y="1945"/>
                    <a:pt x="1654" y="2622"/>
                    <a:pt x="3696" y="2622"/>
                  </a:cubicBezTo>
                  <a:cubicBezTo>
                    <a:pt x="5737" y="2622"/>
                    <a:pt x="7391" y="1945"/>
                    <a:pt x="7391" y="1108"/>
                  </a:cubicBezTo>
                  <a:cubicBezTo>
                    <a:pt x="7391" y="271"/>
                    <a:pt x="6670" y="666"/>
                    <a:pt x="4666" y="291"/>
                  </a:cubicBezTo>
                  <a:cubicBezTo>
                    <a:pt x="3579" y="87"/>
                    <a:pt x="2729" y="0"/>
                    <a:pt x="20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94;p65">
              <a:extLst>
                <a:ext uri="{FF2B5EF4-FFF2-40B4-BE49-F238E27FC236}">
                  <a16:creationId xmlns:a16="http://schemas.microsoft.com/office/drawing/2014/main" id="{98182EBA-8068-4D31-AD1D-30E2790131B7}"/>
                </a:ext>
              </a:extLst>
            </p:cNvPr>
            <p:cNvSpPr/>
            <p:nvPr/>
          </p:nvSpPr>
          <p:spPr>
            <a:xfrm>
              <a:off x="7471406" y="2868432"/>
              <a:ext cx="140945" cy="81700"/>
            </a:xfrm>
            <a:custGeom>
              <a:avLst/>
              <a:gdLst/>
              <a:ahLst/>
              <a:cxnLst/>
              <a:rect l="l" t="t" r="r" b="b"/>
              <a:pathLst>
                <a:path w="1770" h="1026" extrusionOk="0">
                  <a:moveTo>
                    <a:pt x="658" y="0"/>
                  </a:moveTo>
                  <a:cubicBezTo>
                    <a:pt x="518" y="0"/>
                    <a:pt x="366" y="59"/>
                    <a:pt x="259" y="126"/>
                  </a:cubicBezTo>
                  <a:cubicBezTo>
                    <a:pt x="1" y="282"/>
                    <a:pt x="78" y="629"/>
                    <a:pt x="337" y="728"/>
                  </a:cubicBezTo>
                  <a:cubicBezTo>
                    <a:pt x="364" y="738"/>
                    <a:pt x="395" y="745"/>
                    <a:pt x="422" y="752"/>
                  </a:cubicBezTo>
                  <a:cubicBezTo>
                    <a:pt x="442" y="772"/>
                    <a:pt x="460" y="799"/>
                    <a:pt x="480" y="816"/>
                  </a:cubicBezTo>
                  <a:cubicBezTo>
                    <a:pt x="576" y="909"/>
                    <a:pt x="684" y="959"/>
                    <a:pt x="807" y="1007"/>
                  </a:cubicBezTo>
                  <a:cubicBezTo>
                    <a:pt x="841" y="1020"/>
                    <a:pt x="876" y="1026"/>
                    <a:pt x="910" y="1026"/>
                  </a:cubicBezTo>
                  <a:cubicBezTo>
                    <a:pt x="995" y="1026"/>
                    <a:pt x="1077" y="990"/>
                    <a:pt x="1147" y="939"/>
                  </a:cubicBezTo>
                  <a:lnTo>
                    <a:pt x="1205" y="939"/>
                  </a:lnTo>
                  <a:cubicBezTo>
                    <a:pt x="1310" y="939"/>
                    <a:pt x="1416" y="919"/>
                    <a:pt x="1507" y="864"/>
                  </a:cubicBezTo>
                  <a:cubicBezTo>
                    <a:pt x="1681" y="762"/>
                    <a:pt x="1769" y="524"/>
                    <a:pt x="1691" y="333"/>
                  </a:cubicBezTo>
                  <a:cubicBezTo>
                    <a:pt x="1622" y="171"/>
                    <a:pt x="1497" y="105"/>
                    <a:pt x="1364" y="105"/>
                  </a:cubicBezTo>
                  <a:cubicBezTo>
                    <a:pt x="1301" y="105"/>
                    <a:pt x="1236" y="120"/>
                    <a:pt x="1174" y="146"/>
                  </a:cubicBezTo>
                  <a:cubicBezTo>
                    <a:pt x="1113" y="146"/>
                    <a:pt x="1052" y="149"/>
                    <a:pt x="990" y="153"/>
                  </a:cubicBezTo>
                  <a:cubicBezTo>
                    <a:pt x="984" y="143"/>
                    <a:pt x="973" y="136"/>
                    <a:pt x="967" y="129"/>
                  </a:cubicBezTo>
                  <a:cubicBezTo>
                    <a:pt x="912" y="78"/>
                    <a:pt x="838" y="34"/>
                    <a:pt x="766" y="14"/>
                  </a:cubicBezTo>
                  <a:cubicBezTo>
                    <a:pt x="731" y="5"/>
                    <a:pt x="695" y="0"/>
                    <a:pt x="6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95;p65">
              <a:extLst>
                <a:ext uri="{FF2B5EF4-FFF2-40B4-BE49-F238E27FC236}">
                  <a16:creationId xmlns:a16="http://schemas.microsoft.com/office/drawing/2014/main" id="{D89D7731-8E72-4D16-8378-084D3BFD7263}"/>
                </a:ext>
              </a:extLst>
            </p:cNvPr>
            <p:cNvSpPr/>
            <p:nvPr/>
          </p:nvSpPr>
          <p:spPr>
            <a:xfrm>
              <a:off x="7287141" y="2877669"/>
              <a:ext cx="124223" cy="72861"/>
            </a:xfrm>
            <a:custGeom>
              <a:avLst/>
              <a:gdLst/>
              <a:ahLst/>
              <a:cxnLst/>
              <a:rect l="l" t="t" r="r" b="b"/>
              <a:pathLst>
                <a:path w="1560" h="915" extrusionOk="0">
                  <a:moveTo>
                    <a:pt x="445" y="1"/>
                  </a:moveTo>
                  <a:cubicBezTo>
                    <a:pt x="295" y="1"/>
                    <a:pt x="151" y="47"/>
                    <a:pt x="90" y="204"/>
                  </a:cubicBezTo>
                  <a:cubicBezTo>
                    <a:pt x="1" y="429"/>
                    <a:pt x="175" y="571"/>
                    <a:pt x="371" y="616"/>
                  </a:cubicBezTo>
                  <a:cubicBezTo>
                    <a:pt x="583" y="666"/>
                    <a:pt x="763" y="741"/>
                    <a:pt x="940" y="867"/>
                  </a:cubicBezTo>
                  <a:cubicBezTo>
                    <a:pt x="986" y="900"/>
                    <a:pt x="1031" y="914"/>
                    <a:pt x="1074" y="914"/>
                  </a:cubicBezTo>
                  <a:cubicBezTo>
                    <a:pt x="1185" y="914"/>
                    <a:pt x="1275" y="817"/>
                    <a:pt x="1297" y="704"/>
                  </a:cubicBezTo>
                  <a:cubicBezTo>
                    <a:pt x="1481" y="683"/>
                    <a:pt x="1559" y="442"/>
                    <a:pt x="1437" y="292"/>
                  </a:cubicBezTo>
                  <a:cubicBezTo>
                    <a:pt x="1361" y="200"/>
                    <a:pt x="1244" y="147"/>
                    <a:pt x="1126" y="147"/>
                  </a:cubicBezTo>
                  <a:cubicBezTo>
                    <a:pt x="1079" y="147"/>
                    <a:pt x="1032" y="156"/>
                    <a:pt x="988" y="173"/>
                  </a:cubicBezTo>
                  <a:cubicBezTo>
                    <a:pt x="963" y="180"/>
                    <a:pt x="947" y="193"/>
                    <a:pt x="927" y="207"/>
                  </a:cubicBezTo>
                  <a:cubicBezTo>
                    <a:pt x="919" y="193"/>
                    <a:pt x="913" y="180"/>
                    <a:pt x="909" y="176"/>
                  </a:cubicBezTo>
                  <a:cubicBezTo>
                    <a:pt x="886" y="146"/>
                    <a:pt x="858" y="122"/>
                    <a:pt x="828" y="102"/>
                  </a:cubicBezTo>
                  <a:cubicBezTo>
                    <a:pt x="743" y="41"/>
                    <a:pt x="644" y="17"/>
                    <a:pt x="542" y="6"/>
                  </a:cubicBezTo>
                  <a:cubicBezTo>
                    <a:pt x="510" y="3"/>
                    <a:pt x="478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96;p65">
              <a:extLst>
                <a:ext uri="{FF2B5EF4-FFF2-40B4-BE49-F238E27FC236}">
                  <a16:creationId xmlns:a16="http://schemas.microsoft.com/office/drawing/2014/main" id="{47450F9B-82F2-44D2-943D-ABF829FD4CD2}"/>
                </a:ext>
              </a:extLst>
            </p:cNvPr>
            <p:cNvSpPr/>
            <p:nvPr/>
          </p:nvSpPr>
          <p:spPr>
            <a:xfrm>
              <a:off x="7251148" y="2809506"/>
              <a:ext cx="139114" cy="51282"/>
            </a:xfrm>
            <a:custGeom>
              <a:avLst/>
              <a:gdLst/>
              <a:ahLst/>
              <a:cxnLst/>
              <a:rect l="l" t="t" r="r" b="b"/>
              <a:pathLst>
                <a:path w="1747" h="644" extrusionOk="0">
                  <a:moveTo>
                    <a:pt x="1078" y="0"/>
                  </a:moveTo>
                  <a:cubicBezTo>
                    <a:pt x="964" y="0"/>
                    <a:pt x="849" y="12"/>
                    <a:pt x="721" y="25"/>
                  </a:cubicBezTo>
                  <a:cubicBezTo>
                    <a:pt x="671" y="32"/>
                    <a:pt x="630" y="56"/>
                    <a:pt x="603" y="93"/>
                  </a:cubicBezTo>
                  <a:cubicBezTo>
                    <a:pt x="402" y="138"/>
                    <a:pt x="215" y="226"/>
                    <a:pt x="55" y="404"/>
                  </a:cubicBezTo>
                  <a:lnTo>
                    <a:pt x="61" y="404"/>
                  </a:lnTo>
                  <a:cubicBezTo>
                    <a:pt x="0" y="468"/>
                    <a:pt x="3" y="594"/>
                    <a:pt x="113" y="614"/>
                  </a:cubicBezTo>
                  <a:cubicBezTo>
                    <a:pt x="245" y="637"/>
                    <a:pt x="381" y="644"/>
                    <a:pt x="519" y="644"/>
                  </a:cubicBezTo>
                  <a:cubicBezTo>
                    <a:pt x="769" y="644"/>
                    <a:pt x="1024" y="620"/>
                    <a:pt x="1272" y="620"/>
                  </a:cubicBezTo>
                  <a:cubicBezTo>
                    <a:pt x="1300" y="620"/>
                    <a:pt x="1327" y="620"/>
                    <a:pt x="1354" y="621"/>
                  </a:cubicBezTo>
                  <a:cubicBezTo>
                    <a:pt x="1357" y="621"/>
                    <a:pt x="1359" y="621"/>
                    <a:pt x="1361" y="621"/>
                  </a:cubicBezTo>
                  <a:cubicBezTo>
                    <a:pt x="1692" y="621"/>
                    <a:pt x="1747" y="130"/>
                    <a:pt x="1432" y="46"/>
                  </a:cubicBezTo>
                  <a:cubicBezTo>
                    <a:pt x="1307" y="12"/>
                    <a:pt x="1193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97;p65">
              <a:extLst>
                <a:ext uri="{FF2B5EF4-FFF2-40B4-BE49-F238E27FC236}">
                  <a16:creationId xmlns:a16="http://schemas.microsoft.com/office/drawing/2014/main" id="{5E4E3D89-D147-447B-BEE4-3218E1EB528C}"/>
                </a:ext>
              </a:extLst>
            </p:cNvPr>
            <p:cNvSpPr/>
            <p:nvPr/>
          </p:nvSpPr>
          <p:spPr>
            <a:xfrm>
              <a:off x="7590613" y="2801145"/>
              <a:ext cx="160136" cy="59165"/>
            </a:xfrm>
            <a:custGeom>
              <a:avLst/>
              <a:gdLst/>
              <a:ahLst/>
              <a:cxnLst/>
              <a:rect l="l" t="t" r="r" b="b"/>
              <a:pathLst>
                <a:path w="2011" h="743" extrusionOk="0">
                  <a:moveTo>
                    <a:pt x="1115" y="1"/>
                  </a:moveTo>
                  <a:cubicBezTo>
                    <a:pt x="695" y="1"/>
                    <a:pt x="0" y="106"/>
                    <a:pt x="228" y="620"/>
                  </a:cubicBezTo>
                  <a:cubicBezTo>
                    <a:pt x="264" y="704"/>
                    <a:pt x="351" y="742"/>
                    <a:pt x="439" y="742"/>
                  </a:cubicBezTo>
                  <a:cubicBezTo>
                    <a:pt x="484" y="742"/>
                    <a:pt x="530" y="732"/>
                    <a:pt x="569" y="713"/>
                  </a:cubicBezTo>
                  <a:cubicBezTo>
                    <a:pt x="841" y="688"/>
                    <a:pt x="1109" y="668"/>
                    <a:pt x="1375" y="603"/>
                  </a:cubicBezTo>
                  <a:cubicBezTo>
                    <a:pt x="1477" y="576"/>
                    <a:pt x="1535" y="518"/>
                    <a:pt x="1566" y="451"/>
                  </a:cubicBezTo>
                  <a:cubicBezTo>
                    <a:pt x="1569" y="454"/>
                    <a:pt x="1572" y="457"/>
                    <a:pt x="1576" y="457"/>
                  </a:cubicBezTo>
                  <a:cubicBezTo>
                    <a:pt x="1659" y="535"/>
                    <a:pt x="1728" y="624"/>
                    <a:pt x="1845" y="624"/>
                  </a:cubicBezTo>
                  <a:cubicBezTo>
                    <a:pt x="1851" y="624"/>
                    <a:pt x="1858" y="624"/>
                    <a:pt x="1865" y="624"/>
                  </a:cubicBezTo>
                  <a:cubicBezTo>
                    <a:pt x="1960" y="617"/>
                    <a:pt x="2011" y="542"/>
                    <a:pt x="1998" y="451"/>
                  </a:cubicBezTo>
                  <a:cubicBezTo>
                    <a:pt x="1977" y="325"/>
                    <a:pt x="1865" y="273"/>
                    <a:pt x="1770" y="209"/>
                  </a:cubicBezTo>
                  <a:cubicBezTo>
                    <a:pt x="1674" y="141"/>
                    <a:pt x="1607" y="104"/>
                    <a:pt x="1494" y="100"/>
                  </a:cubicBezTo>
                  <a:cubicBezTo>
                    <a:pt x="1443" y="49"/>
                    <a:pt x="1375" y="11"/>
                    <a:pt x="1293" y="8"/>
                  </a:cubicBezTo>
                  <a:cubicBezTo>
                    <a:pt x="1244" y="4"/>
                    <a:pt x="1183" y="1"/>
                    <a:pt x="1115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64"/>
          <p:cNvSpPr txBox="1">
            <a:spLocks noGrp="1"/>
          </p:cNvSpPr>
          <p:nvPr>
            <p:ph type="title"/>
          </p:nvPr>
        </p:nvSpPr>
        <p:spPr>
          <a:xfrm>
            <a:off x="713850" y="2242150"/>
            <a:ext cx="28512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Pembahasan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923" name="Google Shape;923;p64"/>
          <p:cNvSpPr txBox="1">
            <a:spLocks noGrp="1"/>
          </p:cNvSpPr>
          <p:nvPr>
            <p:ph type="title" idx="2"/>
          </p:nvPr>
        </p:nvSpPr>
        <p:spPr>
          <a:xfrm>
            <a:off x="713850" y="1415225"/>
            <a:ext cx="1907700" cy="9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24" name="Google Shape;924;p64"/>
          <p:cNvSpPr txBox="1">
            <a:spLocks noGrp="1"/>
          </p:cNvSpPr>
          <p:nvPr>
            <p:ph type="subTitle" idx="1"/>
          </p:nvPr>
        </p:nvSpPr>
        <p:spPr>
          <a:xfrm>
            <a:off x="713850" y="3117474"/>
            <a:ext cx="2756100" cy="671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Fiqih</a:t>
            </a:r>
            <a:endParaRPr dirty="0"/>
          </a:p>
        </p:txBody>
      </p:sp>
      <p:grpSp>
        <p:nvGrpSpPr>
          <p:cNvPr id="925" name="Google Shape;925;p64"/>
          <p:cNvGrpSpPr/>
          <p:nvPr/>
        </p:nvGrpSpPr>
        <p:grpSpPr>
          <a:xfrm rot="2970920">
            <a:off x="5469857" y="734382"/>
            <a:ext cx="3945528" cy="4022097"/>
            <a:chOff x="4080122" y="-462477"/>
            <a:chExt cx="3335433" cy="3400162"/>
          </a:xfrm>
        </p:grpSpPr>
        <p:grpSp>
          <p:nvGrpSpPr>
            <p:cNvPr id="926" name="Google Shape;926;p64"/>
            <p:cNvGrpSpPr/>
            <p:nvPr/>
          </p:nvGrpSpPr>
          <p:grpSpPr>
            <a:xfrm rot="-1716579">
              <a:off x="4201520" y="2139182"/>
              <a:ext cx="673301" cy="678737"/>
              <a:chOff x="4566208" y="2132179"/>
              <a:chExt cx="1190999" cy="1200614"/>
            </a:xfrm>
          </p:grpSpPr>
          <p:sp>
            <p:nvSpPr>
              <p:cNvPr id="927" name="Google Shape;927;p64"/>
              <p:cNvSpPr/>
              <p:nvPr/>
            </p:nvSpPr>
            <p:spPr>
              <a:xfrm rot="724461">
                <a:off x="4661765" y="2197509"/>
                <a:ext cx="729412" cy="990771"/>
              </a:xfrm>
              <a:custGeom>
                <a:avLst/>
                <a:gdLst/>
                <a:ahLst/>
                <a:cxnLst/>
                <a:rect l="l" t="t" r="r" b="b"/>
                <a:pathLst>
                  <a:path w="6952" h="9443" extrusionOk="0">
                    <a:moveTo>
                      <a:pt x="6952" y="0"/>
                    </a:moveTo>
                    <a:lnTo>
                      <a:pt x="1" y="9443"/>
                    </a:lnTo>
                    <a:lnTo>
                      <a:pt x="6952" y="4543"/>
                    </a:lnTo>
                    <a:lnTo>
                      <a:pt x="6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64"/>
              <p:cNvSpPr/>
              <p:nvPr/>
            </p:nvSpPr>
            <p:spPr>
              <a:xfrm rot="724461">
                <a:off x="4602634" y="2756601"/>
                <a:ext cx="899384" cy="443397"/>
              </a:xfrm>
              <a:custGeom>
                <a:avLst/>
                <a:gdLst/>
                <a:ahLst/>
                <a:cxnLst/>
                <a:rect l="l" t="t" r="r" b="b"/>
                <a:pathLst>
                  <a:path w="8572" h="4226" extrusionOk="0">
                    <a:moveTo>
                      <a:pt x="8301" y="0"/>
                    </a:moveTo>
                    <a:lnTo>
                      <a:pt x="1" y="4226"/>
                    </a:lnTo>
                    <a:lnTo>
                      <a:pt x="8572" y="2971"/>
                    </a:lnTo>
                    <a:lnTo>
                      <a:pt x="83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64"/>
              <p:cNvSpPr/>
              <p:nvPr/>
            </p:nvSpPr>
            <p:spPr>
              <a:xfrm rot="724461">
                <a:off x="4607723" y="2708483"/>
                <a:ext cx="1107968" cy="514114"/>
              </a:xfrm>
              <a:custGeom>
                <a:avLst/>
                <a:gdLst/>
                <a:ahLst/>
                <a:cxnLst/>
                <a:rect l="l" t="t" r="r" b="b"/>
                <a:pathLst>
                  <a:path w="10560" h="4900" extrusionOk="0">
                    <a:moveTo>
                      <a:pt x="6952" y="0"/>
                    </a:moveTo>
                    <a:lnTo>
                      <a:pt x="1" y="4900"/>
                    </a:lnTo>
                    <a:lnTo>
                      <a:pt x="10559" y="1046"/>
                    </a:lnTo>
                    <a:lnTo>
                      <a:pt x="6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64"/>
              <p:cNvSpPr/>
              <p:nvPr/>
            </p:nvSpPr>
            <p:spPr>
              <a:xfrm rot="724461">
                <a:off x="4617060" y="2620208"/>
                <a:ext cx="791735" cy="569932"/>
              </a:xfrm>
              <a:custGeom>
                <a:avLst/>
                <a:gdLst/>
                <a:ahLst/>
                <a:cxnLst/>
                <a:rect l="l" t="t" r="r" b="b"/>
                <a:pathLst>
                  <a:path w="7546" h="5432" extrusionOk="0">
                    <a:moveTo>
                      <a:pt x="6952" y="1"/>
                    </a:moveTo>
                    <a:lnTo>
                      <a:pt x="1" y="5432"/>
                    </a:lnTo>
                    <a:lnTo>
                      <a:pt x="7546" y="709"/>
                    </a:lnTo>
                    <a:lnTo>
                      <a:pt x="695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1" name="Google Shape;931;p64"/>
            <p:cNvSpPr/>
            <p:nvPr/>
          </p:nvSpPr>
          <p:spPr>
            <a:xfrm rot="-886031">
              <a:off x="4429262" y="-146961"/>
              <a:ext cx="2756062" cy="2163643"/>
            </a:xfrm>
            <a:custGeom>
              <a:avLst/>
              <a:gdLst/>
              <a:ahLst/>
              <a:cxnLst/>
              <a:rect l="l" t="t" r="r" b="b"/>
              <a:pathLst>
                <a:path w="110239" h="86543" extrusionOk="0">
                  <a:moveTo>
                    <a:pt x="0" y="86543"/>
                  </a:moveTo>
                  <a:cubicBezTo>
                    <a:pt x="3531" y="79484"/>
                    <a:pt x="14559" y="80127"/>
                    <a:pt x="22299" y="78579"/>
                  </a:cubicBezTo>
                  <a:cubicBezTo>
                    <a:pt x="45419" y="73955"/>
                    <a:pt x="72767" y="82102"/>
                    <a:pt x="92384" y="69022"/>
                  </a:cubicBezTo>
                  <a:cubicBezTo>
                    <a:pt x="105017" y="60598"/>
                    <a:pt x="113645" y="40952"/>
                    <a:pt x="108843" y="26547"/>
                  </a:cubicBezTo>
                  <a:cubicBezTo>
                    <a:pt x="105040" y="15140"/>
                    <a:pt x="92922" y="8503"/>
                    <a:pt x="84419" y="0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932" name="Google Shape;932;p64"/>
          <p:cNvGrpSpPr/>
          <p:nvPr/>
        </p:nvGrpSpPr>
        <p:grpSpPr>
          <a:xfrm>
            <a:off x="4523125" y="413800"/>
            <a:ext cx="1682340" cy="669750"/>
            <a:chOff x="5981625" y="1844100"/>
            <a:chExt cx="1682340" cy="669750"/>
          </a:xfrm>
        </p:grpSpPr>
        <p:sp>
          <p:nvSpPr>
            <p:cNvPr id="933" name="Google Shape;933;p64"/>
            <p:cNvSpPr/>
            <p:nvPr/>
          </p:nvSpPr>
          <p:spPr>
            <a:xfrm>
              <a:off x="5981625" y="1844100"/>
              <a:ext cx="1682340" cy="578084"/>
            </a:xfrm>
            <a:custGeom>
              <a:avLst/>
              <a:gdLst/>
              <a:ahLst/>
              <a:cxnLst/>
              <a:rect l="l" t="t" r="r" b="b"/>
              <a:pathLst>
                <a:path w="10241" h="3519" extrusionOk="0">
                  <a:moveTo>
                    <a:pt x="4635" y="0"/>
                  </a:moveTo>
                  <a:cubicBezTo>
                    <a:pt x="4618" y="0"/>
                    <a:pt x="4600" y="1"/>
                    <a:pt x="4583" y="1"/>
                  </a:cubicBezTo>
                  <a:cubicBezTo>
                    <a:pt x="2786" y="59"/>
                    <a:pt x="2616" y="1015"/>
                    <a:pt x="2562" y="1804"/>
                  </a:cubicBezTo>
                  <a:cubicBezTo>
                    <a:pt x="2562" y="1804"/>
                    <a:pt x="2205" y="1627"/>
                    <a:pt x="1820" y="1627"/>
                  </a:cubicBezTo>
                  <a:cubicBezTo>
                    <a:pt x="1407" y="1627"/>
                    <a:pt x="962" y="1831"/>
                    <a:pt x="888" y="2675"/>
                  </a:cubicBezTo>
                  <a:cubicBezTo>
                    <a:pt x="888" y="2675"/>
                    <a:pt x="800" y="2644"/>
                    <a:pt x="679" y="2644"/>
                  </a:cubicBezTo>
                  <a:cubicBezTo>
                    <a:pt x="437" y="2644"/>
                    <a:pt x="65" y="2769"/>
                    <a:pt x="0" y="3519"/>
                  </a:cubicBezTo>
                  <a:lnTo>
                    <a:pt x="9870" y="3519"/>
                  </a:lnTo>
                  <a:cubicBezTo>
                    <a:pt x="9870" y="3519"/>
                    <a:pt x="10240" y="2615"/>
                    <a:pt x="7742" y="2615"/>
                  </a:cubicBezTo>
                  <a:cubicBezTo>
                    <a:pt x="7316" y="2615"/>
                    <a:pt x="6807" y="2641"/>
                    <a:pt x="6199" y="2702"/>
                  </a:cubicBezTo>
                  <a:cubicBezTo>
                    <a:pt x="6199" y="2702"/>
                    <a:pt x="6376" y="0"/>
                    <a:pt x="4635" y="0"/>
                  </a:cubicBezTo>
                  <a:close/>
                </a:path>
              </a:pathLst>
            </a:custGeom>
            <a:solidFill>
              <a:srgbClr val="CFC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4" name="Google Shape;934;p64"/>
            <p:cNvGrpSpPr/>
            <p:nvPr/>
          </p:nvGrpSpPr>
          <p:grpSpPr>
            <a:xfrm>
              <a:off x="6140808" y="2016260"/>
              <a:ext cx="1417036" cy="497589"/>
              <a:chOff x="6140808" y="1936610"/>
              <a:chExt cx="1417036" cy="497589"/>
            </a:xfrm>
          </p:grpSpPr>
          <p:sp>
            <p:nvSpPr>
              <p:cNvPr id="935" name="Google Shape;935;p64"/>
              <p:cNvSpPr/>
              <p:nvPr/>
            </p:nvSpPr>
            <p:spPr>
              <a:xfrm>
                <a:off x="6140808" y="2131112"/>
                <a:ext cx="1417036" cy="303087"/>
              </a:xfrm>
              <a:custGeom>
                <a:avLst/>
                <a:gdLst/>
                <a:ahLst/>
                <a:cxnLst/>
                <a:rect l="l" t="t" r="r" b="b"/>
                <a:pathLst>
                  <a:path w="8626" h="1845" extrusionOk="0">
                    <a:moveTo>
                      <a:pt x="5226" y="1"/>
                    </a:moveTo>
                    <a:lnTo>
                      <a:pt x="5226" y="1"/>
                    </a:lnTo>
                    <a:cubicBezTo>
                      <a:pt x="5240" y="280"/>
                      <a:pt x="5230" y="470"/>
                      <a:pt x="5230" y="470"/>
                    </a:cubicBezTo>
                    <a:cubicBezTo>
                      <a:pt x="5253" y="470"/>
                      <a:pt x="5281" y="467"/>
                      <a:pt x="5308" y="464"/>
                    </a:cubicBezTo>
                    <a:cubicBezTo>
                      <a:pt x="5291" y="318"/>
                      <a:pt x="5267" y="161"/>
                      <a:pt x="5226" y="1"/>
                    </a:cubicBezTo>
                    <a:close/>
                    <a:moveTo>
                      <a:pt x="181" y="1287"/>
                    </a:moveTo>
                    <a:cubicBezTo>
                      <a:pt x="93" y="1403"/>
                      <a:pt x="24" y="1576"/>
                      <a:pt x="0" y="1845"/>
                    </a:cubicBezTo>
                    <a:lnTo>
                      <a:pt x="8493" y="1845"/>
                    </a:lnTo>
                    <a:cubicBezTo>
                      <a:pt x="8493" y="1845"/>
                      <a:pt x="8626" y="1518"/>
                      <a:pt x="8136" y="128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64"/>
              <p:cNvSpPr/>
              <p:nvPr/>
            </p:nvSpPr>
            <p:spPr>
              <a:xfrm>
                <a:off x="6170378" y="1936610"/>
                <a:ext cx="1306972" cy="405924"/>
              </a:xfrm>
              <a:custGeom>
                <a:avLst/>
                <a:gdLst/>
                <a:ahLst/>
                <a:cxnLst/>
                <a:rect l="l" t="t" r="r" b="b"/>
                <a:pathLst>
                  <a:path w="7956" h="2471" extrusionOk="0">
                    <a:moveTo>
                      <a:pt x="3764" y="1"/>
                    </a:moveTo>
                    <a:cubicBezTo>
                      <a:pt x="2215" y="48"/>
                      <a:pt x="2072" y="872"/>
                      <a:pt x="2022" y="1552"/>
                    </a:cubicBezTo>
                    <a:cubicBezTo>
                      <a:pt x="2022" y="1552"/>
                      <a:pt x="1716" y="1400"/>
                      <a:pt x="1386" y="1400"/>
                    </a:cubicBezTo>
                    <a:cubicBezTo>
                      <a:pt x="1031" y="1400"/>
                      <a:pt x="648" y="1573"/>
                      <a:pt x="582" y="2301"/>
                    </a:cubicBezTo>
                    <a:cubicBezTo>
                      <a:pt x="582" y="2301"/>
                      <a:pt x="508" y="2273"/>
                      <a:pt x="406" y="2273"/>
                    </a:cubicBezTo>
                    <a:cubicBezTo>
                      <a:pt x="283" y="2273"/>
                      <a:pt x="123" y="2311"/>
                      <a:pt x="1" y="2471"/>
                    </a:cubicBezTo>
                    <a:lnTo>
                      <a:pt x="7956" y="2471"/>
                    </a:lnTo>
                    <a:cubicBezTo>
                      <a:pt x="7690" y="2348"/>
                      <a:pt x="7237" y="2250"/>
                      <a:pt x="6479" y="2250"/>
                    </a:cubicBezTo>
                    <a:cubicBezTo>
                      <a:pt x="6114" y="2250"/>
                      <a:pt x="5676" y="2273"/>
                      <a:pt x="5152" y="2325"/>
                    </a:cubicBezTo>
                    <a:cubicBezTo>
                      <a:pt x="5152" y="2325"/>
                      <a:pt x="5172" y="2028"/>
                      <a:pt x="5128" y="1648"/>
                    </a:cubicBezTo>
                    <a:cubicBezTo>
                      <a:pt x="5101" y="1651"/>
                      <a:pt x="5073" y="1654"/>
                      <a:pt x="5050" y="1654"/>
                    </a:cubicBezTo>
                    <a:cubicBezTo>
                      <a:pt x="5050" y="1654"/>
                      <a:pt x="5060" y="1464"/>
                      <a:pt x="5046" y="1185"/>
                    </a:cubicBezTo>
                    <a:cubicBezTo>
                      <a:pt x="4900" y="596"/>
                      <a:pt x="4567" y="1"/>
                      <a:pt x="38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65"/>
          <p:cNvSpPr txBox="1">
            <a:spLocks noGrp="1"/>
          </p:cNvSpPr>
          <p:nvPr>
            <p:ph type="title" idx="2"/>
          </p:nvPr>
        </p:nvSpPr>
        <p:spPr>
          <a:xfrm>
            <a:off x="7138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Pembahasan I</a:t>
            </a:r>
            <a:endParaRPr dirty="0"/>
          </a:p>
        </p:txBody>
      </p:sp>
      <p:sp>
        <p:nvSpPr>
          <p:cNvPr id="942" name="Google Shape;942;p65"/>
          <p:cNvSpPr txBox="1">
            <a:spLocks noGrp="1"/>
          </p:cNvSpPr>
          <p:nvPr>
            <p:ph type="title"/>
          </p:nvPr>
        </p:nvSpPr>
        <p:spPr>
          <a:xfrm>
            <a:off x="713850" y="1243558"/>
            <a:ext cx="3496200" cy="47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Apa itu ilmu Fiqih ?</a:t>
            </a:r>
            <a:endParaRPr dirty="0"/>
          </a:p>
        </p:txBody>
      </p:sp>
      <p:sp>
        <p:nvSpPr>
          <p:cNvPr id="943" name="Google Shape;943;p65"/>
          <p:cNvSpPr txBox="1">
            <a:spLocks noGrp="1"/>
          </p:cNvSpPr>
          <p:nvPr>
            <p:ph type="subTitle" idx="1"/>
          </p:nvPr>
        </p:nvSpPr>
        <p:spPr>
          <a:xfrm>
            <a:off x="713850" y="1732664"/>
            <a:ext cx="7803617" cy="3410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Secara Etimologi (Bahasa) fiqih berasal dari kata </a:t>
            </a:r>
            <a:r>
              <a:rPr lang="ar-SA" dirty="0">
                <a:latin typeface="Lato" panose="020F0502020204030203" pitchFamily="34" charset="0"/>
                <a:ea typeface="Lato" panose="020F0502020204030203" pitchFamily="34" charset="0"/>
              </a:rPr>
              <a:t>فقه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memiliki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arti </a:t>
            </a:r>
            <a:r>
              <a:rPr lang="ar-SA" dirty="0">
                <a:latin typeface="Lato" panose="020F0502020204030203" pitchFamily="34" charset="0"/>
                <a:ea typeface="Lato" panose="020F0502020204030203" pitchFamily="34" charset="0"/>
              </a:rPr>
              <a:t>فهم عميق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memiliki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makna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pemahaman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mendalam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Secara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Terminologi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Istilah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Fiqih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memiliki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banyak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makna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terus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kembangkan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masa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masa.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Beberapa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definisi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para ulama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tentang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fiqih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Ilmu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mempunyai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tema</a:t>
            </a:r>
            <a:r>
              <a:rPr lang="en-US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pokok</a:t>
            </a:r>
            <a:r>
              <a:rPr lang="en-US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kaidah</a:t>
            </a:r>
            <a:r>
              <a:rPr lang="en-US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b="1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prinsip</a:t>
            </a:r>
            <a:r>
              <a:rPr lang="en-US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tertentu</a:t>
            </a:r>
            <a:r>
              <a:rPr lang="en-US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Ilmu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tentang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hukum</a:t>
            </a:r>
            <a:r>
              <a:rPr lang="en-US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Syariah 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yang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berkaitan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perbuatan</a:t>
            </a:r>
            <a:r>
              <a:rPr lang="en-US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manusia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baik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bentuk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perintah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wajib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),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larangan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(haram),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dll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ID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Ilmu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tentang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hukum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syar’iyah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berkaitan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ibadah dan </a:t>
            </a:r>
            <a:r>
              <a:rPr lang="en-US" b="1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muamalah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endParaRPr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59"/>
          <p:cNvSpPr/>
          <p:nvPr/>
        </p:nvSpPr>
        <p:spPr>
          <a:xfrm>
            <a:off x="-25" y="4272475"/>
            <a:ext cx="9143989" cy="860614"/>
          </a:xfrm>
          <a:custGeom>
            <a:avLst/>
            <a:gdLst/>
            <a:ahLst/>
            <a:cxnLst/>
            <a:rect l="l" t="t" r="r" b="b"/>
            <a:pathLst>
              <a:path w="69963" h="11820" extrusionOk="0">
                <a:moveTo>
                  <a:pt x="1" y="0"/>
                </a:moveTo>
                <a:lnTo>
                  <a:pt x="1" y="11820"/>
                </a:lnTo>
                <a:lnTo>
                  <a:pt x="69962" y="11820"/>
                </a:lnTo>
                <a:lnTo>
                  <a:pt x="699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59"/>
          <p:cNvSpPr/>
          <p:nvPr/>
        </p:nvSpPr>
        <p:spPr>
          <a:xfrm>
            <a:off x="-585808" y="984719"/>
            <a:ext cx="7973125" cy="1577100"/>
          </a:xfrm>
          <a:custGeom>
            <a:avLst/>
            <a:gdLst/>
            <a:ahLst/>
            <a:cxnLst/>
            <a:rect l="l" t="t" r="r" b="b"/>
            <a:pathLst>
              <a:path w="318925" h="63084" extrusionOk="0">
                <a:moveTo>
                  <a:pt x="318925" y="63084"/>
                </a:moveTo>
                <a:cubicBezTo>
                  <a:pt x="310560" y="58895"/>
                  <a:pt x="300243" y="61809"/>
                  <a:pt x="290888" y="61809"/>
                </a:cubicBezTo>
                <a:cubicBezTo>
                  <a:pt x="269350" y="61809"/>
                  <a:pt x="246527" y="64073"/>
                  <a:pt x="226529" y="56074"/>
                </a:cubicBezTo>
                <a:cubicBezTo>
                  <a:pt x="196561" y="44087"/>
                  <a:pt x="172265" y="19843"/>
                  <a:pt x="141780" y="9239"/>
                </a:cubicBezTo>
                <a:cubicBezTo>
                  <a:pt x="118228" y="1047"/>
                  <a:pt x="92481" y="0"/>
                  <a:pt x="67545" y="0"/>
                </a:cubicBezTo>
                <a:cubicBezTo>
                  <a:pt x="49876" y="0"/>
                  <a:pt x="31982" y="3116"/>
                  <a:pt x="15293" y="8921"/>
                </a:cubicBezTo>
                <a:cubicBezTo>
                  <a:pt x="10278" y="10666"/>
                  <a:pt x="4419" y="10437"/>
                  <a:pt x="0" y="13381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694" name="Google Shape;694;p59"/>
          <p:cNvSpPr txBox="1">
            <a:spLocks noGrp="1"/>
          </p:cNvSpPr>
          <p:nvPr>
            <p:ph type="title" idx="2"/>
          </p:nvPr>
        </p:nvSpPr>
        <p:spPr>
          <a:xfrm>
            <a:off x="1408350" y="2166830"/>
            <a:ext cx="63273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Pembahasan</a:t>
            </a:r>
            <a:endParaRPr sz="1800" dirty="0"/>
          </a:p>
        </p:txBody>
      </p:sp>
      <p:sp>
        <p:nvSpPr>
          <p:cNvPr id="695" name="Google Shape;695;p59"/>
          <p:cNvSpPr txBox="1">
            <a:spLocks noGrp="1"/>
          </p:cNvSpPr>
          <p:nvPr>
            <p:ph type="title"/>
          </p:nvPr>
        </p:nvSpPr>
        <p:spPr>
          <a:xfrm>
            <a:off x="3618150" y="1339025"/>
            <a:ext cx="1907700" cy="9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96" name="Google Shape;696;p59"/>
          <p:cNvSpPr txBox="1">
            <a:spLocks noGrp="1"/>
          </p:cNvSpPr>
          <p:nvPr>
            <p:ph type="subTitle" idx="1"/>
          </p:nvPr>
        </p:nvSpPr>
        <p:spPr>
          <a:xfrm>
            <a:off x="3134219" y="2871468"/>
            <a:ext cx="2875500" cy="668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Kajian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Ilmu</a:t>
            </a:r>
            <a:r>
              <a:rPr lang="en-ID" dirty="0"/>
              <a:t> </a:t>
            </a:r>
            <a:r>
              <a:rPr lang="en-ID" dirty="0" err="1"/>
              <a:t>Fiqih</a:t>
            </a:r>
            <a:endParaRPr lang="en-ID" dirty="0"/>
          </a:p>
        </p:txBody>
      </p:sp>
      <p:grpSp>
        <p:nvGrpSpPr>
          <p:cNvPr id="697" name="Google Shape;697;p59"/>
          <p:cNvGrpSpPr/>
          <p:nvPr/>
        </p:nvGrpSpPr>
        <p:grpSpPr>
          <a:xfrm>
            <a:off x="350475" y="2036225"/>
            <a:ext cx="2007300" cy="2795175"/>
            <a:chOff x="350475" y="2036225"/>
            <a:chExt cx="2007300" cy="2795175"/>
          </a:xfrm>
        </p:grpSpPr>
        <p:sp>
          <p:nvSpPr>
            <p:cNvPr id="698" name="Google Shape;698;p59"/>
            <p:cNvSpPr/>
            <p:nvPr/>
          </p:nvSpPr>
          <p:spPr>
            <a:xfrm>
              <a:off x="350475" y="4697600"/>
              <a:ext cx="2007300" cy="133800"/>
            </a:xfrm>
            <a:prstGeom prst="ellipse">
              <a:avLst/>
            </a:prstGeom>
            <a:solidFill>
              <a:schemeClr val="accent4">
                <a:alpha val="227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9"/>
            <p:cNvSpPr/>
            <p:nvPr/>
          </p:nvSpPr>
          <p:spPr>
            <a:xfrm>
              <a:off x="1364690" y="3474904"/>
              <a:ext cx="113085" cy="1167922"/>
            </a:xfrm>
            <a:custGeom>
              <a:avLst/>
              <a:gdLst/>
              <a:ahLst/>
              <a:cxnLst/>
              <a:rect l="l" t="t" r="r" b="b"/>
              <a:pathLst>
                <a:path w="1757" h="18146" extrusionOk="0">
                  <a:moveTo>
                    <a:pt x="878" y="1"/>
                  </a:moveTo>
                  <a:cubicBezTo>
                    <a:pt x="392" y="1"/>
                    <a:pt x="0" y="395"/>
                    <a:pt x="0" y="879"/>
                  </a:cubicBezTo>
                  <a:lnTo>
                    <a:pt x="0" y="17268"/>
                  </a:lnTo>
                  <a:cubicBezTo>
                    <a:pt x="0" y="17750"/>
                    <a:pt x="392" y="18146"/>
                    <a:pt x="878" y="18146"/>
                  </a:cubicBezTo>
                  <a:cubicBezTo>
                    <a:pt x="1362" y="18146"/>
                    <a:pt x="1756" y="17750"/>
                    <a:pt x="1756" y="17268"/>
                  </a:cubicBezTo>
                  <a:lnTo>
                    <a:pt x="1756" y="879"/>
                  </a:lnTo>
                  <a:cubicBezTo>
                    <a:pt x="1756" y="395"/>
                    <a:pt x="1362" y="1"/>
                    <a:pt x="878" y="1"/>
                  </a:cubicBezTo>
                  <a:close/>
                </a:path>
              </a:pathLst>
            </a:custGeom>
            <a:solidFill>
              <a:srgbClr val="DE9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9"/>
            <p:cNvSpPr/>
            <p:nvPr/>
          </p:nvSpPr>
          <p:spPr>
            <a:xfrm>
              <a:off x="1317835" y="4561267"/>
              <a:ext cx="394671" cy="174615"/>
            </a:xfrm>
            <a:custGeom>
              <a:avLst/>
              <a:gdLst/>
              <a:ahLst/>
              <a:cxnLst/>
              <a:rect l="l" t="t" r="r" b="b"/>
              <a:pathLst>
                <a:path w="6132" h="2713" extrusionOk="0">
                  <a:moveTo>
                    <a:pt x="599" y="1"/>
                  </a:moveTo>
                  <a:cubicBezTo>
                    <a:pt x="1" y="1396"/>
                    <a:pt x="599" y="2713"/>
                    <a:pt x="599" y="2713"/>
                  </a:cubicBezTo>
                  <a:lnTo>
                    <a:pt x="4917" y="2713"/>
                  </a:lnTo>
                  <a:cubicBezTo>
                    <a:pt x="4917" y="2713"/>
                    <a:pt x="6132" y="2376"/>
                    <a:pt x="2607" y="31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9"/>
            <p:cNvSpPr/>
            <p:nvPr/>
          </p:nvSpPr>
          <p:spPr>
            <a:xfrm>
              <a:off x="1341520" y="4707111"/>
              <a:ext cx="315376" cy="30315"/>
            </a:xfrm>
            <a:custGeom>
              <a:avLst/>
              <a:gdLst/>
              <a:ahLst/>
              <a:cxnLst/>
              <a:rect l="l" t="t" r="r" b="b"/>
              <a:pathLst>
                <a:path w="4900" h="471" extrusionOk="0">
                  <a:moveTo>
                    <a:pt x="0" y="1"/>
                  </a:moveTo>
                  <a:lnTo>
                    <a:pt x="126" y="470"/>
                  </a:lnTo>
                  <a:lnTo>
                    <a:pt x="4576" y="470"/>
                  </a:lnTo>
                  <a:cubicBezTo>
                    <a:pt x="4900" y="361"/>
                    <a:pt x="4757" y="1"/>
                    <a:pt x="4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9"/>
            <p:cNvSpPr/>
            <p:nvPr/>
          </p:nvSpPr>
          <p:spPr>
            <a:xfrm>
              <a:off x="1513623" y="4630971"/>
              <a:ext cx="134067" cy="76205"/>
            </a:xfrm>
            <a:custGeom>
              <a:avLst/>
              <a:gdLst/>
              <a:ahLst/>
              <a:cxnLst/>
              <a:rect l="l" t="t" r="r" b="b"/>
              <a:pathLst>
                <a:path w="2083" h="1184" extrusionOk="0">
                  <a:moveTo>
                    <a:pt x="899" y="0"/>
                  </a:moveTo>
                  <a:cubicBezTo>
                    <a:pt x="656" y="0"/>
                    <a:pt x="25" y="105"/>
                    <a:pt x="1" y="1184"/>
                  </a:cubicBezTo>
                  <a:lnTo>
                    <a:pt x="2083" y="1184"/>
                  </a:lnTo>
                  <a:cubicBezTo>
                    <a:pt x="2083" y="1184"/>
                    <a:pt x="2045" y="789"/>
                    <a:pt x="993" y="6"/>
                  </a:cubicBezTo>
                  <a:cubicBezTo>
                    <a:pt x="993" y="6"/>
                    <a:pt x="958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9"/>
            <p:cNvSpPr/>
            <p:nvPr/>
          </p:nvSpPr>
          <p:spPr>
            <a:xfrm>
              <a:off x="1376275" y="4623891"/>
              <a:ext cx="55287" cy="48465"/>
            </a:xfrm>
            <a:custGeom>
              <a:avLst/>
              <a:gdLst/>
              <a:ahLst/>
              <a:cxnLst/>
              <a:rect l="l" t="t" r="r" b="b"/>
              <a:pathLst>
                <a:path w="859" h="753" extrusionOk="0">
                  <a:moveTo>
                    <a:pt x="430" y="0"/>
                  </a:moveTo>
                  <a:cubicBezTo>
                    <a:pt x="192" y="0"/>
                    <a:pt x="1" y="168"/>
                    <a:pt x="1" y="375"/>
                  </a:cubicBezTo>
                  <a:cubicBezTo>
                    <a:pt x="1" y="583"/>
                    <a:pt x="192" y="753"/>
                    <a:pt x="430" y="753"/>
                  </a:cubicBezTo>
                  <a:cubicBezTo>
                    <a:pt x="665" y="753"/>
                    <a:pt x="858" y="583"/>
                    <a:pt x="858" y="375"/>
                  </a:cubicBezTo>
                  <a:cubicBezTo>
                    <a:pt x="858" y="168"/>
                    <a:pt x="665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9"/>
            <p:cNvSpPr/>
            <p:nvPr/>
          </p:nvSpPr>
          <p:spPr>
            <a:xfrm>
              <a:off x="1130156" y="3474904"/>
              <a:ext cx="121388" cy="1133295"/>
            </a:xfrm>
            <a:custGeom>
              <a:avLst/>
              <a:gdLst/>
              <a:ahLst/>
              <a:cxnLst/>
              <a:rect l="l" t="t" r="r" b="b"/>
              <a:pathLst>
                <a:path w="1886" h="17608" extrusionOk="0">
                  <a:moveTo>
                    <a:pt x="876" y="1"/>
                  </a:moveTo>
                  <a:cubicBezTo>
                    <a:pt x="392" y="4"/>
                    <a:pt x="1" y="403"/>
                    <a:pt x="4" y="885"/>
                  </a:cubicBezTo>
                  <a:lnTo>
                    <a:pt x="127" y="16737"/>
                  </a:lnTo>
                  <a:cubicBezTo>
                    <a:pt x="130" y="17220"/>
                    <a:pt x="521" y="17608"/>
                    <a:pt x="1005" y="17608"/>
                  </a:cubicBezTo>
                  <a:lnTo>
                    <a:pt x="1011" y="17608"/>
                  </a:lnTo>
                  <a:cubicBezTo>
                    <a:pt x="1494" y="17604"/>
                    <a:pt x="1886" y="17207"/>
                    <a:pt x="1882" y="16723"/>
                  </a:cubicBezTo>
                  <a:lnTo>
                    <a:pt x="1760" y="872"/>
                  </a:lnTo>
                  <a:cubicBezTo>
                    <a:pt x="1757" y="392"/>
                    <a:pt x="1365" y="1"/>
                    <a:pt x="882" y="1"/>
                  </a:cubicBezTo>
                  <a:close/>
                </a:path>
              </a:pathLst>
            </a:custGeom>
            <a:solidFill>
              <a:srgbClr val="DE9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9"/>
            <p:cNvSpPr/>
            <p:nvPr/>
          </p:nvSpPr>
          <p:spPr>
            <a:xfrm>
              <a:off x="1097139" y="4561074"/>
              <a:ext cx="391131" cy="174809"/>
            </a:xfrm>
            <a:custGeom>
              <a:avLst/>
              <a:gdLst/>
              <a:ahLst/>
              <a:cxnLst/>
              <a:rect l="l" t="t" r="r" b="b"/>
              <a:pathLst>
                <a:path w="6077" h="2716" extrusionOk="0">
                  <a:moveTo>
                    <a:pt x="2552" y="1"/>
                  </a:moveTo>
                  <a:lnTo>
                    <a:pt x="596" y="4"/>
                  </a:lnTo>
                  <a:cubicBezTo>
                    <a:pt x="0" y="1399"/>
                    <a:pt x="602" y="2716"/>
                    <a:pt x="602" y="2716"/>
                  </a:cubicBezTo>
                  <a:lnTo>
                    <a:pt x="4954" y="2705"/>
                  </a:lnTo>
                  <a:cubicBezTo>
                    <a:pt x="4954" y="2705"/>
                    <a:pt x="6076" y="2334"/>
                    <a:pt x="25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9"/>
            <p:cNvSpPr/>
            <p:nvPr/>
          </p:nvSpPr>
          <p:spPr>
            <a:xfrm>
              <a:off x="1121853" y="4706467"/>
              <a:ext cx="314733" cy="30958"/>
            </a:xfrm>
            <a:custGeom>
              <a:avLst/>
              <a:gdLst/>
              <a:ahLst/>
              <a:cxnLst/>
              <a:rect l="l" t="t" r="r" b="b"/>
              <a:pathLst>
                <a:path w="4890" h="481" extrusionOk="0">
                  <a:moveTo>
                    <a:pt x="4676" y="0"/>
                  </a:moveTo>
                  <a:lnTo>
                    <a:pt x="1" y="11"/>
                  </a:lnTo>
                  <a:lnTo>
                    <a:pt x="127" y="480"/>
                  </a:lnTo>
                  <a:lnTo>
                    <a:pt x="4577" y="470"/>
                  </a:lnTo>
                  <a:cubicBezTo>
                    <a:pt x="4890" y="283"/>
                    <a:pt x="4676" y="0"/>
                    <a:pt x="4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9"/>
            <p:cNvSpPr/>
            <p:nvPr/>
          </p:nvSpPr>
          <p:spPr>
            <a:xfrm>
              <a:off x="1287198" y="4633609"/>
              <a:ext cx="140182" cy="73373"/>
            </a:xfrm>
            <a:custGeom>
              <a:avLst/>
              <a:gdLst/>
              <a:ahLst/>
              <a:cxnLst/>
              <a:rect l="l" t="t" r="r" b="b"/>
              <a:pathLst>
                <a:path w="2178" h="1140" extrusionOk="0">
                  <a:moveTo>
                    <a:pt x="965" y="0"/>
                  </a:moveTo>
                  <a:cubicBezTo>
                    <a:pt x="659" y="0"/>
                    <a:pt x="24" y="123"/>
                    <a:pt x="0" y="1140"/>
                  </a:cubicBezTo>
                  <a:lnTo>
                    <a:pt x="2164" y="1132"/>
                  </a:lnTo>
                  <a:cubicBezTo>
                    <a:pt x="2164" y="1132"/>
                    <a:pt x="2178" y="793"/>
                    <a:pt x="1127" y="13"/>
                  </a:cubicBezTo>
                  <a:cubicBezTo>
                    <a:pt x="1127" y="13"/>
                    <a:pt x="1063" y="0"/>
                    <a:pt x="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9"/>
            <p:cNvSpPr/>
            <p:nvPr/>
          </p:nvSpPr>
          <p:spPr>
            <a:xfrm>
              <a:off x="1156480" y="4623698"/>
              <a:ext cx="55223" cy="48465"/>
            </a:xfrm>
            <a:custGeom>
              <a:avLst/>
              <a:gdLst/>
              <a:ahLst/>
              <a:cxnLst/>
              <a:rect l="l" t="t" r="r" b="b"/>
              <a:pathLst>
                <a:path w="858" h="753" extrusionOk="0">
                  <a:moveTo>
                    <a:pt x="429" y="0"/>
                  </a:moveTo>
                  <a:cubicBezTo>
                    <a:pt x="191" y="0"/>
                    <a:pt x="0" y="171"/>
                    <a:pt x="0" y="378"/>
                  </a:cubicBezTo>
                  <a:cubicBezTo>
                    <a:pt x="0" y="586"/>
                    <a:pt x="194" y="752"/>
                    <a:pt x="429" y="752"/>
                  </a:cubicBezTo>
                  <a:cubicBezTo>
                    <a:pt x="667" y="752"/>
                    <a:pt x="858" y="582"/>
                    <a:pt x="858" y="375"/>
                  </a:cubicBezTo>
                  <a:cubicBezTo>
                    <a:pt x="858" y="167"/>
                    <a:pt x="663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9"/>
            <p:cNvSpPr/>
            <p:nvPr/>
          </p:nvSpPr>
          <p:spPr>
            <a:xfrm flipH="1">
              <a:off x="1249550" y="2647855"/>
              <a:ext cx="119843" cy="249019"/>
            </a:xfrm>
            <a:custGeom>
              <a:avLst/>
              <a:gdLst/>
              <a:ahLst/>
              <a:cxnLst/>
              <a:rect l="l" t="t" r="r" b="b"/>
              <a:pathLst>
                <a:path w="1862" h="3869" extrusionOk="0">
                  <a:moveTo>
                    <a:pt x="929" y="0"/>
                  </a:moveTo>
                  <a:cubicBezTo>
                    <a:pt x="419" y="0"/>
                    <a:pt x="1" y="419"/>
                    <a:pt x="1" y="929"/>
                  </a:cubicBezTo>
                  <a:lnTo>
                    <a:pt x="1" y="2940"/>
                  </a:lnTo>
                  <a:cubicBezTo>
                    <a:pt x="1" y="3450"/>
                    <a:pt x="419" y="3869"/>
                    <a:pt x="929" y="3869"/>
                  </a:cubicBezTo>
                  <a:cubicBezTo>
                    <a:pt x="1443" y="3869"/>
                    <a:pt x="1862" y="3450"/>
                    <a:pt x="1862" y="2940"/>
                  </a:cubicBezTo>
                  <a:lnTo>
                    <a:pt x="1862" y="929"/>
                  </a:lnTo>
                  <a:cubicBezTo>
                    <a:pt x="1862" y="419"/>
                    <a:pt x="1443" y="0"/>
                    <a:pt x="929" y="0"/>
                  </a:cubicBezTo>
                  <a:close/>
                </a:path>
              </a:pathLst>
            </a:custGeom>
            <a:solidFill>
              <a:srgbClr val="DE9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9"/>
            <p:cNvSpPr/>
            <p:nvPr/>
          </p:nvSpPr>
          <p:spPr>
            <a:xfrm>
              <a:off x="1250834" y="2670832"/>
              <a:ext cx="119843" cy="112377"/>
            </a:xfrm>
            <a:custGeom>
              <a:avLst/>
              <a:gdLst/>
              <a:ahLst/>
              <a:cxnLst/>
              <a:rect l="l" t="t" r="r" b="b"/>
              <a:pathLst>
                <a:path w="1862" h="1746" extrusionOk="0">
                  <a:moveTo>
                    <a:pt x="1" y="1"/>
                  </a:moveTo>
                  <a:lnTo>
                    <a:pt x="1" y="1552"/>
                  </a:lnTo>
                  <a:cubicBezTo>
                    <a:pt x="1" y="1552"/>
                    <a:pt x="462" y="1746"/>
                    <a:pt x="1013" y="1746"/>
                  </a:cubicBezTo>
                  <a:cubicBezTo>
                    <a:pt x="1289" y="1746"/>
                    <a:pt x="1587" y="1697"/>
                    <a:pt x="1862" y="1552"/>
                  </a:cubicBezTo>
                  <a:lnTo>
                    <a:pt x="1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9"/>
            <p:cNvSpPr/>
            <p:nvPr/>
          </p:nvSpPr>
          <p:spPr>
            <a:xfrm>
              <a:off x="1019583" y="2830450"/>
              <a:ext cx="581065" cy="824741"/>
            </a:xfrm>
            <a:custGeom>
              <a:avLst/>
              <a:gdLst/>
              <a:ahLst/>
              <a:cxnLst/>
              <a:rect l="l" t="t" r="r" b="b"/>
              <a:pathLst>
                <a:path w="9028" h="12814" extrusionOk="0">
                  <a:moveTo>
                    <a:pt x="4318" y="1"/>
                  </a:moveTo>
                  <a:cubicBezTo>
                    <a:pt x="1906" y="1"/>
                    <a:pt x="1" y="1491"/>
                    <a:pt x="157" y="3512"/>
                  </a:cubicBezTo>
                  <a:cubicBezTo>
                    <a:pt x="252" y="4716"/>
                    <a:pt x="1423" y="7037"/>
                    <a:pt x="1447" y="7721"/>
                  </a:cubicBezTo>
                  <a:cubicBezTo>
                    <a:pt x="1484" y="8783"/>
                    <a:pt x="1321" y="9636"/>
                    <a:pt x="1290" y="10388"/>
                  </a:cubicBezTo>
                  <a:cubicBezTo>
                    <a:pt x="1243" y="11534"/>
                    <a:pt x="1906" y="12814"/>
                    <a:pt x="4318" y="12814"/>
                  </a:cubicBezTo>
                  <a:lnTo>
                    <a:pt x="4706" y="12814"/>
                  </a:lnTo>
                  <a:cubicBezTo>
                    <a:pt x="7122" y="12814"/>
                    <a:pt x="7782" y="11534"/>
                    <a:pt x="7735" y="10388"/>
                  </a:cubicBezTo>
                  <a:cubicBezTo>
                    <a:pt x="7703" y="9636"/>
                    <a:pt x="7608" y="9037"/>
                    <a:pt x="7608" y="7721"/>
                  </a:cubicBezTo>
                  <a:cubicBezTo>
                    <a:pt x="7608" y="6571"/>
                    <a:pt x="8772" y="4716"/>
                    <a:pt x="8867" y="3512"/>
                  </a:cubicBezTo>
                  <a:cubicBezTo>
                    <a:pt x="9027" y="1491"/>
                    <a:pt x="7122" y="1"/>
                    <a:pt x="4706" y="1"/>
                  </a:cubicBezTo>
                  <a:close/>
                </a:path>
              </a:pathLst>
            </a:custGeom>
            <a:solidFill>
              <a:srgbClr val="DE9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9"/>
            <p:cNvSpPr/>
            <p:nvPr/>
          </p:nvSpPr>
          <p:spPr>
            <a:xfrm>
              <a:off x="1095143" y="3552203"/>
              <a:ext cx="414366" cy="484263"/>
            </a:xfrm>
            <a:custGeom>
              <a:avLst/>
              <a:gdLst/>
              <a:ahLst/>
              <a:cxnLst/>
              <a:rect l="l" t="t" r="r" b="b"/>
              <a:pathLst>
                <a:path w="6438" h="7524" extrusionOk="0">
                  <a:moveTo>
                    <a:pt x="6124" y="7384"/>
                  </a:moveTo>
                  <a:lnTo>
                    <a:pt x="6124" y="7384"/>
                  </a:lnTo>
                  <a:cubicBezTo>
                    <a:pt x="6123" y="7393"/>
                    <a:pt x="6122" y="7402"/>
                    <a:pt x="6121" y="7411"/>
                  </a:cubicBezTo>
                  <a:lnTo>
                    <a:pt x="6138" y="7384"/>
                  </a:lnTo>
                  <a:cubicBezTo>
                    <a:pt x="6134" y="7384"/>
                    <a:pt x="6129" y="7384"/>
                    <a:pt x="6124" y="7384"/>
                  </a:cubicBezTo>
                  <a:close/>
                  <a:moveTo>
                    <a:pt x="5768" y="0"/>
                  </a:moveTo>
                  <a:cubicBezTo>
                    <a:pt x="5220" y="0"/>
                    <a:pt x="4669" y="118"/>
                    <a:pt x="4121" y="191"/>
                  </a:cubicBezTo>
                  <a:cubicBezTo>
                    <a:pt x="3702" y="248"/>
                    <a:pt x="3280" y="276"/>
                    <a:pt x="2858" y="276"/>
                  </a:cubicBezTo>
                  <a:cubicBezTo>
                    <a:pt x="2465" y="276"/>
                    <a:pt x="2072" y="251"/>
                    <a:pt x="1682" y="202"/>
                  </a:cubicBezTo>
                  <a:cubicBezTo>
                    <a:pt x="1329" y="159"/>
                    <a:pt x="976" y="96"/>
                    <a:pt x="623" y="96"/>
                  </a:cubicBezTo>
                  <a:cubicBezTo>
                    <a:pt x="557" y="96"/>
                    <a:pt x="492" y="98"/>
                    <a:pt x="426" y="103"/>
                  </a:cubicBezTo>
                  <a:lnTo>
                    <a:pt x="382" y="86"/>
                  </a:lnTo>
                  <a:cubicBezTo>
                    <a:pt x="75" y="2553"/>
                    <a:pt x="0" y="5047"/>
                    <a:pt x="157" y="7523"/>
                  </a:cubicBezTo>
                  <a:lnTo>
                    <a:pt x="225" y="7449"/>
                  </a:lnTo>
                  <a:cubicBezTo>
                    <a:pt x="1011" y="7435"/>
                    <a:pt x="1800" y="7424"/>
                    <a:pt x="2590" y="7411"/>
                  </a:cubicBezTo>
                  <a:cubicBezTo>
                    <a:pt x="2668" y="7411"/>
                    <a:pt x="2746" y="7411"/>
                    <a:pt x="2825" y="7408"/>
                  </a:cubicBezTo>
                  <a:lnTo>
                    <a:pt x="2845" y="7347"/>
                  </a:lnTo>
                  <a:cubicBezTo>
                    <a:pt x="2746" y="5485"/>
                    <a:pt x="2709" y="3618"/>
                    <a:pt x="2729" y="1753"/>
                  </a:cubicBezTo>
                  <a:cubicBezTo>
                    <a:pt x="2729" y="1682"/>
                    <a:pt x="2736" y="1603"/>
                    <a:pt x="2784" y="1556"/>
                  </a:cubicBezTo>
                  <a:cubicBezTo>
                    <a:pt x="2825" y="1515"/>
                    <a:pt x="2889" y="1504"/>
                    <a:pt x="2943" y="1501"/>
                  </a:cubicBezTo>
                  <a:cubicBezTo>
                    <a:pt x="2995" y="1497"/>
                    <a:pt x="3047" y="1495"/>
                    <a:pt x="3099" y="1495"/>
                  </a:cubicBezTo>
                  <a:cubicBezTo>
                    <a:pt x="3384" y="1495"/>
                    <a:pt x="3667" y="1557"/>
                    <a:pt x="3923" y="1678"/>
                  </a:cubicBezTo>
                  <a:lnTo>
                    <a:pt x="3992" y="1780"/>
                  </a:lnTo>
                  <a:cubicBezTo>
                    <a:pt x="3971" y="2233"/>
                    <a:pt x="3951" y="2685"/>
                    <a:pt x="3927" y="3138"/>
                  </a:cubicBezTo>
                  <a:cubicBezTo>
                    <a:pt x="3859" y="4553"/>
                    <a:pt x="3791" y="5969"/>
                    <a:pt x="3907" y="7377"/>
                  </a:cubicBezTo>
                  <a:cubicBezTo>
                    <a:pt x="4643" y="7380"/>
                    <a:pt x="5383" y="7380"/>
                    <a:pt x="6124" y="7384"/>
                  </a:cubicBezTo>
                  <a:lnTo>
                    <a:pt x="6124" y="7384"/>
                  </a:lnTo>
                  <a:cubicBezTo>
                    <a:pt x="6387" y="4946"/>
                    <a:pt x="6437" y="2486"/>
                    <a:pt x="6275" y="39"/>
                  </a:cubicBezTo>
                  <a:cubicBezTo>
                    <a:pt x="6106" y="11"/>
                    <a:pt x="5937" y="0"/>
                    <a:pt x="5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9"/>
            <p:cNvSpPr/>
            <p:nvPr/>
          </p:nvSpPr>
          <p:spPr>
            <a:xfrm>
              <a:off x="1089673" y="4002671"/>
              <a:ext cx="199331" cy="56317"/>
            </a:xfrm>
            <a:custGeom>
              <a:avLst/>
              <a:gdLst/>
              <a:ahLst/>
              <a:cxnLst/>
              <a:rect l="l" t="t" r="r" b="b"/>
              <a:pathLst>
                <a:path w="3097" h="875" extrusionOk="0">
                  <a:moveTo>
                    <a:pt x="27" y="1"/>
                  </a:moveTo>
                  <a:cubicBezTo>
                    <a:pt x="11" y="1"/>
                    <a:pt x="0" y="14"/>
                    <a:pt x="0" y="28"/>
                  </a:cubicBezTo>
                  <a:lnTo>
                    <a:pt x="0" y="848"/>
                  </a:lnTo>
                  <a:cubicBezTo>
                    <a:pt x="0" y="861"/>
                    <a:pt x="11" y="875"/>
                    <a:pt x="27" y="875"/>
                  </a:cubicBezTo>
                  <a:lnTo>
                    <a:pt x="3069" y="875"/>
                  </a:lnTo>
                  <a:cubicBezTo>
                    <a:pt x="3086" y="875"/>
                    <a:pt x="3097" y="861"/>
                    <a:pt x="3097" y="848"/>
                  </a:cubicBezTo>
                  <a:lnTo>
                    <a:pt x="3097" y="28"/>
                  </a:lnTo>
                  <a:cubicBezTo>
                    <a:pt x="3097" y="14"/>
                    <a:pt x="3086" y="1"/>
                    <a:pt x="3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9"/>
            <p:cNvSpPr/>
            <p:nvPr/>
          </p:nvSpPr>
          <p:spPr>
            <a:xfrm>
              <a:off x="1321825" y="4002671"/>
              <a:ext cx="195147" cy="56317"/>
            </a:xfrm>
            <a:custGeom>
              <a:avLst/>
              <a:gdLst/>
              <a:ahLst/>
              <a:cxnLst/>
              <a:rect l="l" t="t" r="r" b="b"/>
              <a:pathLst>
                <a:path w="3032" h="875" extrusionOk="0">
                  <a:moveTo>
                    <a:pt x="27" y="1"/>
                  </a:moveTo>
                  <a:cubicBezTo>
                    <a:pt x="10" y="1"/>
                    <a:pt x="0" y="14"/>
                    <a:pt x="0" y="28"/>
                  </a:cubicBezTo>
                  <a:lnTo>
                    <a:pt x="0" y="848"/>
                  </a:lnTo>
                  <a:cubicBezTo>
                    <a:pt x="0" y="861"/>
                    <a:pt x="10" y="875"/>
                    <a:pt x="27" y="875"/>
                  </a:cubicBezTo>
                  <a:lnTo>
                    <a:pt x="3004" y="875"/>
                  </a:lnTo>
                  <a:cubicBezTo>
                    <a:pt x="3018" y="875"/>
                    <a:pt x="3031" y="861"/>
                    <a:pt x="3031" y="848"/>
                  </a:cubicBezTo>
                  <a:lnTo>
                    <a:pt x="3031" y="28"/>
                  </a:lnTo>
                  <a:cubicBezTo>
                    <a:pt x="3031" y="14"/>
                    <a:pt x="3018" y="1"/>
                    <a:pt x="3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9"/>
            <p:cNvSpPr/>
            <p:nvPr/>
          </p:nvSpPr>
          <p:spPr>
            <a:xfrm>
              <a:off x="1017008" y="2830450"/>
              <a:ext cx="582288" cy="842248"/>
            </a:xfrm>
            <a:custGeom>
              <a:avLst/>
              <a:gdLst/>
              <a:ahLst/>
              <a:cxnLst/>
              <a:rect l="l" t="t" r="r" b="b"/>
              <a:pathLst>
                <a:path w="9047" h="13086" extrusionOk="0">
                  <a:moveTo>
                    <a:pt x="3368" y="1"/>
                  </a:moveTo>
                  <a:cubicBezTo>
                    <a:pt x="2460" y="188"/>
                    <a:pt x="1810" y="504"/>
                    <a:pt x="1150" y="1032"/>
                  </a:cubicBezTo>
                  <a:cubicBezTo>
                    <a:pt x="803" y="1311"/>
                    <a:pt x="551" y="1957"/>
                    <a:pt x="354" y="2359"/>
                  </a:cubicBezTo>
                  <a:cubicBezTo>
                    <a:pt x="0" y="3080"/>
                    <a:pt x="418" y="4353"/>
                    <a:pt x="619" y="5129"/>
                  </a:cubicBezTo>
                  <a:cubicBezTo>
                    <a:pt x="1269" y="7676"/>
                    <a:pt x="721" y="9694"/>
                    <a:pt x="844" y="12321"/>
                  </a:cubicBezTo>
                  <a:cubicBezTo>
                    <a:pt x="854" y="12531"/>
                    <a:pt x="1147" y="12729"/>
                    <a:pt x="1337" y="12814"/>
                  </a:cubicBezTo>
                  <a:cubicBezTo>
                    <a:pt x="1409" y="12848"/>
                    <a:pt x="1745" y="12872"/>
                    <a:pt x="1823" y="12875"/>
                  </a:cubicBezTo>
                  <a:cubicBezTo>
                    <a:pt x="2550" y="12917"/>
                    <a:pt x="3306" y="13086"/>
                    <a:pt x="4040" y="13086"/>
                  </a:cubicBezTo>
                  <a:cubicBezTo>
                    <a:pt x="4217" y="13086"/>
                    <a:pt x="4392" y="13076"/>
                    <a:pt x="4565" y="13052"/>
                  </a:cubicBezTo>
                  <a:cubicBezTo>
                    <a:pt x="5835" y="12882"/>
                    <a:pt x="6165" y="12998"/>
                    <a:pt x="7492" y="12858"/>
                  </a:cubicBezTo>
                  <a:lnTo>
                    <a:pt x="8342" y="12657"/>
                  </a:lnTo>
                  <a:cubicBezTo>
                    <a:pt x="8621" y="12525"/>
                    <a:pt x="8499" y="11191"/>
                    <a:pt x="8482" y="10885"/>
                  </a:cubicBezTo>
                  <a:cubicBezTo>
                    <a:pt x="8353" y="8527"/>
                    <a:pt x="8216" y="6891"/>
                    <a:pt x="8747" y="4590"/>
                  </a:cubicBezTo>
                  <a:cubicBezTo>
                    <a:pt x="8877" y="4043"/>
                    <a:pt x="9047" y="3482"/>
                    <a:pt x="8962" y="2927"/>
                  </a:cubicBezTo>
                  <a:cubicBezTo>
                    <a:pt x="8901" y="2529"/>
                    <a:pt x="8709" y="2164"/>
                    <a:pt x="8492" y="1828"/>
                  </a:cubicBezTo>
                  <a:cubicBezTo>
                    <a:pt x="7904" y="916"/>
                    <a:pt x="7005" y="113"/>
                    <a:pt x="5923" y="1"/>
                  </a:cubicBezTo>
                  <a:lnTo>
                    <a:pt x="5889" y="62"/>
                  </a:lnTo>
                  <a:cubicBezTo>
                    <a:pt x="5892" y="344"/>
                    <a:pt x="5705" y="613"/>
                    <a:pt x="5447" y="712"/>
                  </a:cubicBezTo>
                  <a:cubicBezTo>
                    <a:pt x="5358" y="746"/>
                    <a:pt x="5267" y="760"/>
                    <a:pt x="5175" y="770"/>
                  </a:cubicBezTo>
                  <a:cubicBezTo>
                    <a:pt x="5113" y="775"/>
                    <a:pt x="5052" y="778"/>
                    <a:pt x="4990" y="778"/>
                  </a:cubicBezTo>
                  <a:cubicBezTo>
                    <a:pt x="4629" y="778"/>
                    <a:pt x="4267" y="684"/>
                    <a:pt x="3953" y="501"/>
                  </a:cubicBezTo>
                  <a:cubicBezTo>
                    <a:pt x="3753" y="385"/>
                    <a:pt x="3562" y="222"/>
                    <a:pt x="3484" y="5"/>
                  </a:cubicBezTo>
                  <a:lnTo>
                    <a:pt x="33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9"/>
            <p:cNvSpPr/>
            <p:nvPr/>
          </p:nvSpPr>
          <p:spPr>
            <a:xfrm>
              <a:off x="1132795" y="2916115"/>
              <a:ext cx="565682" cy="489026"/>
            </a:xfrm>
            <a:custGeom>
              <a:avLst/>
              <a:gdLst/>
              <a:ahLst/>
              <a:cxnLst/>
              <a:rect l="l" t="t" r="r" b="b"/>
              <a:pathLst>
                <a:path w="8789" h="7598" extrusionOk="0">
                  <a:moveTo>
                    <a:pt x="6031" y="1"/>
                  </a:moveTo>
                  <a:cubicBezTo>
                    <a:pt x="5885" y="1"/>
                    <a:pt x="5737" y="45"/>
                    <a:pt x="5608" y="136"/>
                  </a:cubicBezTo>
                  <a:cubicBezTo>
                    <a:pt x="5274" y="371"/>
                    <a:pt x="5196" y="830"/>
                    <a:pt x="5431" y="1160"/>
                  </a:cubicBezTo>
                  <a:cubicBezTo>
                    <a:pt x="6394" y="2528"/>
                    <a:pt x="7540" y="4920"/>
                    <a:pt x="6935" y="5720"/>
                  </a:cubicBezTo>
                  <a:cubicBezTo>
                    <a:pt x="6830" y="5856"/>
                    <a:pt x="6509" y="6119"/>
                    <a:pt x="5594" y="6119"/>
                  </a:cubicBezTo>
                  <a:cubicBezTo>
                    <a:pt x="4728" y="6119"/>
                    <a:pt x="3330" y="5884"/>
                    <a:pt x="1079" y="5084"/>
                  </a:cubicBezTo>
                  <a:cubicBezTo>
                    <a:pt x="998" y="5055"/>
                    <a:pt x="914" y="5041"/>
                    <a:pt x="832" y="5041"/>
                  </a:cubicBezTo>
                  <a:cubicBezTo>
                    <a:pt x="528" y="5041"/>
                    <a:pt x="244" y="5229"/>
                    <a:pt x="137" y="5529"/>
                  </a:cubicBezTo>
                  <a:cubicBezTo>
                    <a:pt x="1" y="5913"/>
                    <a:pt x="202" y="6335"/>
                    <a:pt x="586" y="6472"/>
                  </a:cubicBezTo>
                  <a:cubicBezTo>
                    <a:pt x="2702" y="7223"/>
                    <a:pt x="4363" y="7598"/>
                    <a:pt x="5615" y="7598"/>
                  </a:cubicBezTo>
                  <a:cubicBezTo>
                    <a:pt x="6792" y="7598"/>
                    <a:pt x="7609" y="7268"/>
                    <a:pt x="8108" y="6607"/>
                  </a:cubicBezTo>
                  <a:cubicBezTo>
                    <a:pt x="8789" y="5712"/>
                    <a:pt x="8718" y="4345"/>
                    <a:pt x="7904" y="2545"/>
                  </a:cubicBezTo>
                  <a:cubicBezTo>
                    <a:pt x="7356" y="1337"/>
                    <a:pt x="6662" y="354"/>
                    <a:pt x="6632" y="310"/>
                  </a:cubicBezTo>
                  <a:cubicBezTo>
                    <a:pt x="6488" y="109"/>
                    <a:pt x="6262" y="1"/>
                    <a:pt x="6031" y="1"/>
                  </a:cubicBezTo>
                  <a:close/>
                </a:path>
              </a:pathLst>
            </a:custGeom>
            <a:solidFill>
              <a:srgbClr val="DE9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9"/>
            <p:cNvSpPr/>
            <p:nvPr/>
          </p:nvSpPr>
          <p:spPr>
            <a:xfrm>
              <a:off x="897875" y="2916051"/>
              <a:ext cx="646457" cy="508335"/>
            </a:xfrm>
            <a:custGeom>
              <a:avLst/>
              <a:gdLst/>
              <a:ahLst/>
              <a:cxnLst/>
              <a:rect l="l" t="t" r="r" b="b"/>
              <a:pathLst>
                <a:path w="10044" h="7898" extrusionOk="0">
                  <a:moveTo>
                    <a:pt x="3125" y="1"/>
                  </a:moveTo>
                  <a:cubicBezTo>
                    <a:pt x="3000" y="1"/>
                    <a:pt x="2874" y="33"/>
                    <a:pt x="2759" y="100"/>
                  </a:cubicBezTo>
                  <a:cubicBezTo>
                    <a:pt x="2120" y="464"/>
                    <a:pt x="1358" y="1737"/>
                    <a:pt x="919" y="2761"/>
                  </a:cubicBezTo>
                  <a:cubicBezTo>
                    <a:pt x="443" y="3880"/>
                    <a:pt x="0" y="5465"/>
                    <a:pt x="623" y="6636"/>
                  </a:cubicBezTo>
                  <a:cubicBezTo>
                    <a:pt x="936" y="7228"/>
                    <a:pt x="1623" y="7898"/>
                    <a:pt x="3130" y="7898"/>
                  </a:cubicBezTo>
                  <a:cubicBezTo>
                    <a:pt x="3280" y="7898"/>
                    <a:pt x="3433" y="7894"/>
                    <a:pt x="3596" y="7881"/>
                  </a:cubicBezTo>
                  <a:cubicBezTo>
                    <a:pt x="5049" y="7759"/>
                    <a:pt x="7043" y="7085"/>
                    <a:pt x="9527" y="5877"/>
                  </a:cubicBezTo>
                  <a:cubicBezTo>
                    <a:pt x="9894" y="5697"/>
                    <a:pt x="10044" y="5258"/>
                    <a:pt x="9866" y="4890"/>
                  </a:cubicBezTo>
                  <a:cubicBezTo>
                    <a:pt x="9740" y="4629"/>
                    <a:pt x="9476" y="4476"/>
                    <a:pt x="9201" y="4476"/>
                  </a:cubicBezTo>
                  <a:cubicBezTo>
                    <a:pt x="9093" y="4476"/>
                    <a:pt x="8984" y="4500"/>
                    <a:pt x="8880" y="4550"/>
                  </a:cubicBezTo>
                  <a:cubicBezTo>
                    <a:pt x="6070" y="5920"/>
                    <a:pt x="4218" y="6422"/>
                    <a:pt x="3124" y="6422"/>
                  </a:cubicBezTo>
                  <a:cubicBezTo>
                    <a:pt x="2479" y="6422"/>
                    <a:pt x="2098" y="6248"/>
                    <a:pt x="1939" y="5975"/>
                  </a:cubicBezTo>
                  <a:cubicBezTo>
                    <a:pt x="1272" y="4829"/>
                    <a:pt x="2902" y="1784"/>
                    <a:pt x="3497" y="1373"/>
                  </a:cubicBezTo>
                  <a:cubicBezTo>
                    <a:pt x="3844" y="1168"/>
                    <a:pt x="3967" y="723"/>
                    <a:pt x="3763" y="372"/>
                  </a:cubicBezTo>
                  <a:cubicBezTo>
                    <a:pt x="3628" y="134"/>
                    <a:pt x="3380" y="1"/>
                    <a:pt x="3125" y="1"/>
                  </a:cubicBezTo>
                  <a:close/>
                </a:path>
              </a:pathLst>
            </a:custGeom>
            <a:solidFill>
              <a:srgbClr val="DE9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9"/>
            <p:cNvSpPr/>
            <p:nvPr/>
          </p:nvSpPr>
          <p:spPr>
            <a:xfrm>
              <a:off x="914738" y="2883548"/>
              <a:ext cx="244449" cy="323872"/>
            </a:xfrm>
            <a:custGeom>
              <a:avLst/>
              <a:gdLst/>
              <a:ahLst/>
              <a:cxnLst/>
              <a:rect l="l" t="t" r="r" b="b"/>
              <a:pathLst>
                <a:path w="3798" h="5032" extrusionOk="0">
                  <a:moveTo>
                    <a:pt x="3104" y="0"/>
                  </a:moveTo>
                  <a:cubicBezTo>
                    <a:pt x="2961" y="0"/>
                    <a:pt x="2833" y="150"/>
                    <a:pt x="2589" y="302"/>
                  </a:cubicBezTo>
                  <a:cubicBezTo>
                    <a:pt x="2246" y="516"/>
                    <a:pt x="1494" y="1187"/>
                    <a:pt x="1263" y="1520"/>
                  </a:cubicBezTo>
                  <a:cubicBezTo>
                    <a:pt x="660" y="2385"/>
                    <a:pt x="381" y="2840"/>
                    <a:pt x="0" y="3885"/>
                  </a:cubicBezTo>
                  <a:lnTo>
                    <a:pt x="0" y="4184"/>
                  </a:lnTo>
                  <a:cubicBezTo>
                    <a:pt x="657" y="4456"/>
                    <a:pt x="1214" y="4687"/>
                    <a:pt x="1837" y="5031"/>
                  </a:cubicBezTo>
                  <a:cubicBezTo>
                    <a:pt x="2695" y="4010"/>
                    <a:pt x="3337" y="2806"/>
                    <a:pt x="3715" y="1527"/>
                  </a:cubicBezTo>
                  <a:cubicBezTo>
                    <a:pt x="3760" y="1380"/>
                    <a:pt x="3797" y="1231"/>
                    <a:pt x="3794" y="1078"/>
                  </a:cubicBezTo>
                  <a:cubicBezTo>
                    <a:pt x="3786" y="673"/>
                    <a:pt x="3610" y="346"/>
                    <a:pt x="3297" y="88"/>
                  </a:cubicBezTo>
                  <a:cubicBezTo>
                    <a:pt x="3224" y="26"/>
                    <a:pt x="3163" y="0"/>
                    <a:pt x="3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9"/>
            <p:cNvSpPr/>
            <p:nvPr/>
          </p:nvSpPr>
          <p:spPr>
            <a:xfrm>
              <a:off x="1446429" y="2881810"/>
              <a:ext cx="246380" cy="328442"/>
            </a:xfrm>
            <a:custGeom>
              <a:avLst/>
              <a:gdLst/>
              <a:ahLst/>
              <a:cxnLst/>
              <a:rect l="l" t="t" r="r" b="b"/>
              <a:pathLst>
                <a:path w="3828" h="5103" extrusionOk="0">
                  <a:moveTo>
                    <a:pt x="796" y="0"/>
                  </a:moveTo>
                  <a:cubicBezTo>
                    <a:pt x="519" y="0"/>
                    <a:pt x="282" y="368"/>
                    <a:pt x="159" y="642"/>
                  </a:cubicBezTo>
                  <a:cubicBezTo>
                    <a:pt x="24" y="948"/>
                    <a:pt x="0" y="1295"/>
                    <a:pt x="3" y="1629"/>
                  </a:cubicBezTo>
                  <a:cubicBezTo>
                    <a:pt x="10" y="1928"/>
                    <a:pt x="34" y="2228"/>
                    <a:pt x="119" y="2514"/>
                  </a:cubicBezTo>
                  <a:cubicBezTo>
                    <a:pt x="368" y="3357"/>
                    <a:pt x="1089" y="3970"/>
                    <a:pt x="1480" y="4755"/>
                  </a:cubicBezTo>
                  <a:lnTo>
                    <a:pt x="1629" y="5102"/>
                  </a:lnTo>
                  <a:cubicBezTo>
                    <a:pt x="2287" y="4687"/>
                    <a:pt x="3157" y="4657"/>
                    <a:pt x="3746" y="4143"/>
                  </a:cubicBezTo>
                  <a:cubicBezTo>
                    <a:pt x="3780" y="4112"/>
                    <a:pt x="3818" y="4075"/>
                    <a:pt x="3824" y="4028"/>
                  </a:cubicBezTo>
                  <a:cubicBezTo>
                    <a:pt x="3827" y="3987"/>
                    <a:pt x="3813" y="3949"/>
                    <a:pt x="3797" y="3915"/>
                  </a:cubicBezTo>
                  <a:cubicBezTo>
                    <a:pt x="3617" y="3524"/>
                    <a:pt x="3439" y="3133"/>
                    <a:pt x="3259" y="2738"/>
                  </a:cubicBezTo>
                  <a:cubicBezTo>
                    <a:pt x="2940" y="2034"/>
                    <a:pt x="2718" y="1758"/>
                    <a:pt x="2246" y="1142"/>
                  </a:cubicBezTo>
                  <a:cubicBezTo>
                    <a:pt x="1939" y="747"/>
                    <a:pt x="1388" y="169"/>
                    <a:pt x="894" y="16"/>
                  </a:cubicBezTo>
                  <a:cubicBezTo>
                    <a:pt x="861" y="5"/>
                    <a:pt x="828" y="0"/>
                    <a:pt x="7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9"/>
            <p:cNvSpPr/>
            <p:nvPr/>
          </p:nvSpPr>
          <p:spPr>
            <a:xfrm flipH="1">
              <a:off x="1454284" y="2516943"/>
              <a:ext cx="134518" cy="125957"/>
            </a:xfrm>
            <a:custGeom>
              <a:avLst/>
              <a:gdLst/>
              <a:ahLst/>
              <a:cxnLst/>
              <a:rect l="l" t="t" r="r" b="b"/>
              <a:pathLst>
                <a:path w="2090" h="1957" extrusionOk="0">
                  <a:moveTo>
                    <a:pt x="1045" y="0"/>
                  </a:moveTo>
                  <a:cubicBezTo>
                    <a:pt x="564" y="0"/>
                    <a:pt x="144" y="352"/>
                    <a:pt x="75" y="840"/>
                  </a:cubicBezTo>
                  <a:cubicBezTo>
                    <a:pt x="1" y="1378"/>
                    <a:pt x="375" y="1871"/>
                    <a:pt x="909" y="1946"/>
                  </a:cubicBezTo>
                  <a:cubicBezTo>
                    <a:pt x="956" y="1953"/>
                    <a:pt x="1004" y="1956"/>
                    <a:pt x="1050" y="1956"/>
                  </a:cubicBezTo>
                  <a:cubicBezTo>
                    <a:pt x="1528" y="1956"/>
                    <a:pt x="1947" y="1603"/>
                    <a:pt x="2014" y="1115"/>
                  </a:cubicBezTo>
                  <a:cubicBezTo>
                    <a:pt x="2089" y="581"/>
                    <a:pt x="1719" y="85"/>
                    <a:pt x="1181" y="10"/>
                  </a:cubicBezTo>
                  <a:cubicBezTo>
                    <a:pt x="1136" y="3"/>
                    <a:pt x="1090" y="0"/>
                    <a:pt x="1045" y="0"/>
                  </a:cubicBezTo>
                  <a:close/>
                </a:path>
              </a:pathLst>
            </a:custGeom>
            <a:solidFill>
              <a:srgbClr val="DE9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9"/>
            <p:cNvSpPr/>
            <p:nvPr/>
          </p:nvSpPr>
          <p:spPr>
            <a:xfrm flipH="1">
              <a:off x="1034968" y="2515785"/>
              <a:ext cx="134518" cy="126022"/>
            </a:xfrm>
            <a:custGeom>
              <a:avLst/>
              <a:gdLst/>
              <a:ahLst/>
              <a:cxnLst/>
              <a:rect l="l" t="t" r="r" b="b"/>
              <a:pathLst>
                <a:path w="2090" h="1958" extrusionOk="0">
                  <a:moveTo>
                    <a:pt x="1041" y="0"/>
                  </a:moveTo>
                  <a:cubicBezTo>
                    <a:pt x="563" y="0"/>
                    <a:pt x="144" y="354"/>
                    <a:pt x="76" y="841"/>
                  </a:cubicBezTo>
                  <a:cubicBezTo>
                    <a:pt x="1" y="1378"/>
                    <a:pt x="372" y="1872"/>
                    <a:pt x="909" y="1947"/>
                  </a:cubicBezTo>
                  <a:cubicBezTo>
                    <a:pt x="957" y="1954"/>
                    <a:pt x="1004" y="1957"/>
                    <a:pt x="1051" y="1957"/>
                  </a:cubicBezTo>
                  <a:cubicBezTo>
                    <a:pt x="1529" y="1957"/>
                    <a:pt x="1947" y="1603"/>
                    <a:pt x="2015" y="1117"/>
                  </a:cubicBezTo>
                  <a:cubicBezTo>
                    <a:pt x="2090" y="579"/>
                    <a:pt x="1716" y="86"/>
                    <a:pt x="1182" y="11"/>
                  </a:cubicBezTo>
                  <a:cubicBezTo>
                    <a:pt x="1134" y="4"/>
                    <a:pt x="1088" y="0"/>
                    <a:pt x="1041" y="0"/>
                  </a:cubicBezTo>
                  <a:close/>
                </a:path>
              </a:pathLst>
            </a:custGeom>
            <a:solidFill>
              <a:srgbClr val="DE9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9"/>
            <p:cNvSpPr/>
            <p:nvPr/>
          </p:nvSpPr>
          <p:spPr>
            <a:xfrm flipH="1">
              <a:off x="1087032" y="2115004"/>
              <a:ext cx="456845" cy="613954"/>
            </a:xfrm>
            <a:custGeom>
              <a:avLst/>
              <a:gdLst/>
              <a:ahLst/>
              <a:cxnLst/>
              <a:rect l="l" t="t" r="r" b="b"/>
              <a:pathLst>
                <a:path w="7098" h="9539" extrusionOk="0">
                  <a:moveTo>
                    <a:pt x="3514" y="1"/>
                  </a:moveTo>
                  <a:cubicBezTo>
                    <a:pt x="3489" y="1"/>
                    <a:pt x="3464" y="1"/>
                    <a:pt x="3439" y="2"/>
                  </a:cubicBezTo>
                  <a:cubicBezTo>
                    <a:pt x="1528" y="46"/>
                    <a:pt x="0" y="1645"/>
                    <a:pt x="44" y="3557"/>
                  </a:cubicBezTo>
                  <a:lnTo>
                    <a:pt x="102" y="6140"/>
                  </a:lnTo>
                  <a:cubicBezTo>
                    <a:pt x="146" y="8026"/>
                    <a:pt x="1703" y="9539"/>
                    <a:pt x="3582" y="9539"/>
                  </a:cubicBezTo>
                  <a:cubicBezTo>
                    <a:pt x="3607" y="9539"/>
                    <a:pt x="3632" y="9539"/>
                    <a:pt x="3657" y="9538"/>
                  </a:cubicBezTo>
                  <a:cubicBezTo>
                    <a:pt x="5570" y="9494"/>
                    <a:pt x="7097" y="7895"/>
                    <a:pt x="7053" y="5983"/>
                  </a:cubicBezTo>
                  <a:lnTo>
                    <a:pt x="6995" y="3400"/>
                  </a:lnTo>
                  <a:cubicBezTo>
                    <a:pt x="6951" y="1514"/>
                    <a:pt x="5393" y="1"/>
                    <a:pt x="3514" y="1"/>
                  </a:cubicBezTo>
                  <a:close/>
                </a:path>
              </a:pathLst>
            </a:custGeom>
            <a:solidFill>
              <a:srgbClr val="DE9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9"/>
            <p:cNvSpPr/>
            <p:nvPr/>
          </p:nvSpPr>
          <p:spPr>
            <a:xfrm flipH="1">
              <a:off x="1072878" y="2563734"/>
              <a:ext cx="40291" cy="56446"/>
            </a:xfrm>
            <a:custGeom>
              <a:avLst/>
              <a:gdLst/>
              <a:ahLst/>
              <a:cxnLst/>
              <a:rect l="l" t="t" r="r" b="b"/>
              <a:pathLst>
                <a:path w="626" h="877" extrusionOk="0">
                  <a:moveTo>
                    <a:pt x="613" y="1"/>
                  </a:moveTo>
                  <a:cubicBezTo>
                    <a:pt x="238" y="69"/>
                    <a:pt x="0" y="474"/>
                    <a:pt x="68" y="838"/>
                  </a:cubicBezTo>
                  <a:cubicBezTo>
                    <a:pt x="74" y="865"/>
                    <a:pt x="93" y="877"/>
                    <a:pt x="114" y="877"/>
                  </a:cubicBezTo>
                  <a:cubicBezTo>
                    <a:pt x="142" y="877"/>
                    <a:pt x="173" y="855"/>
                    <a:pt x="177" y="824"/>
                  </a:cubicBezTo>
                  <a:cubicBezTo>
                    <a:pt x="214" y="495"/>
                    <a:pt x="374" y="232"/>
                    <a:pt x="619" y="14"/>
                  </a:cubicBezTo>
                  <a:cubicBezTo>
                    <a:pt x="626" y="8"/>
                    <a:pt x="619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9"/>
            <p:cNvSpPr/>
            <p:nvPr/>
          </p:nvSpPr>
          <p:spPr>
            <a:xfrm flipH="1">
              <a:off x="1421203" y="2483797"/>
              <a:ext cx="47628" cy="48980"/>
            </a:xfrm>
            <a:custGeom>
              <a:avLst/>
              <a:gdLst/>
              <a:ahLst/>
              <a:cxnLst/>
              <a:rect l="l" t="t" r="r" b="b"/>
              <a:pathLst>
                <a:path w="740" h="761" extrusionOk="0">
                  <a:moveTo>
                    <a:pt x="370" y="1"/>
                  </a:moveTo>
                  <a:cubicBezTo>
                    <a:pt x="364" y="1"/>
                    <a:pt x="357" y="1"/>
                    <a:pt x="351" y="1"/>
                  </a:cubicBezTo>
                  <a:cubicBezTo>
                    <a:pt x="154" y="11"/>
                    <a:pt x="1" y="188"/>
                    <a:pt x="11" y="396"/>
                  </a:cubicBezTo>
                  <a:cubicBezTo>
                    <a:pt x="21" y="600"/>
                    <a:pt x="178" y="760"/>
                    <a:pt x="372" y="760"/>
                  </a:cubicBezTo>
                  <a:cubicBezTo>
                    <a:pt x="377" y="760"/>
                    <a:pt x="383" y="760"/>
                    <a:pt x="389" y="760"/>
                  </a:cubicBezTo>
                  <a:cubicBezTo>
                    <a:pt x="586" y="749"/>
                    <a:pt x="739" y="573"/>
                    <a:pt x="729" y="365"/>
                  </a:cubicBezTo>
                  <a:cubicBezTo>
                    <a:pt x="719" y="161"/>
                    <a:pt x="562" y="1"/>
                    <a:pt x="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9"/>
            <p:cNvSpPr/>
            <p:nvPr/>
          </p:nvSpPr>
          <p:spPr>
            <a:xfrm flipH="1">
              <a:off x="1234683" y="2483153"/>
              <a:ext cx="47757" cy="48915"/>
            </a:xfrm>
            <a:custGeom>
              <a:avLst/>
              <a:gdLst/>
              <a:ahLst/>
              <a:cxnLst/>
              <a:rect l="l" t="t" r="r" b="b"/>
              <a:pathLst>
                <a:path w="742" h="760" extrusionOk="0">
                  <a:moveTo>
                    <a:pt x="371" y="0"/>
                  </a:moveTo>
                  <a:cubicBezTo>
                    <a:pt x="365" y="0"/>
                    <a:pt x="360" y="0"/>
                    <a:pt x="354" y="1"/>
                  </a:cubicBezTo>
                  <a:cubicBezTo>
                    <a:pt x="157" y="11"/>
                    <a:pt x="0" y="188"/>
                    <a:pt x="10" y="395"/>
                  </a:cubicBezTo>
                  <a:cubicBezTo>
                    <a:pt x="20" y="600"/>
                    <a:pt x="180" y="760"/>
                    <a:pt x="370" y="760"/>
                  </a:cubicBezTo>
                  <a:cubicBezTo>
                    <a:pt x="376" y="760"/>
                    <a:pt x="382" y="760"/>
                    <a:pt x="388" y="759"/>
                  </a:cubicBezTo>
                  <a:cubicBezTo>
                    <a:pt x="586" y="750"/>
                    <a:pt x="742" y="572"/>
                    <a:pt x="732" y="365"/>
                  </a:cubicBezTo>
                  <a:cubicBezTo>
                    <a:pt x="722" y="160"/>
                    <a:pt x="561" y="0"/>
                    <a:pt x="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9"/>
            <p:cNvSpPr/>
            <p:nvPr/>
          </p:nvSpPr>
          <p:spPr>
            <a:xfrm rot="-10340898" flipH="1">
              <a:off x="1311080" y="2573259"/>
              <a:ext cx="40356" cy="33469"/>
            </a:xfrm>
            <a:custGeom>
              <a:avLst/>
              <a:gdLst/>
              <a:ahLst/>
              <a:cxnLst/>
              <a:rect l="l" t="t" r="r" b="b"/>
              <a:pathLst>
                <a:path w="627" h="520" extrusionOk="0">
                  <a:moveTo>
                    <a:pt x="499" y="1"/>
                  </a:moveTo>
                  <a:cubicBezTo>
                    <a:pt x="167" y="1"/>
                    <a:pt x="62" y="173"/>
                    <a:pt x="8" y="445"/>
                  </a:cubicBezTo>
                  <a:cubicBezTo>
                    <a:pt x="0" y="479"/>
                    <a:pt x="21" y="510"/>
                    <a:pt x="55" y="516"/>
                  </a:cubicBezTo>
                  <a:cubicBezTo>
                    <a:pt x="58" y="516"/>
                    <a:pt x="61" y="520"/>
                    <a:pt x="69" y="520"/>
                  </a:cubicBezTo>
                  <a:cubicBezTo>
                    <a:pt x="96" y="520"/>
                    <a:pt x="119" y="499"/>
                    <a:pt x="127" y="469"/>
                  </a:cubicBezTo>
                  <a:cubicBezTo>
                    <a:pt x="174" y="234"/>
                    <a:pt x="242" y="124"/>
                    <a:pt x="500" y="124"/>
                  </a:cubicBezTo>
                  <a:cubicBezTo>
                    <a:pt x="518" y="124"/>
                    <a:pt x="538" y="124"/>
                    <a:pt x="559" y="125"/>
                  </a:cubicBezTo>
                  <a:cubicBezTo>
                    <a:pt x="561" y="125"/>
                    <a:pt x="562" y="126"/>
                    <a:pt x="564" y="126"/>
                  </a:cubicBezTo>
                  <a:cubicBezTo>
                    <a:pt x="595" y="126"/>
                    <a:pt x="620" y="100"/>
                    <a:pt x="623" y="67"/>
                  </a:cubicBezTo>
                  <a:cubicBezTo>
                    <a:pt x="627" y="33"/>
                    <a:pt x="600" y="6"/>
                    <a:pt x="565" y="3"/>
                  </a:cubicBezTo>
                  <a:cubicBezTo>
                    <a:pt x="542" y="1"/>
                    <a:pt x="520" y="1"/>
                    <a:pt x="4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9"/>
            <p:cNvSpPr/>
            <p:nvPr/>
          </p:nvSpPr>
          <p:spPr>
            <a:xfrm flipH="1">
              <a:off x="1223934" y="2412935"/>
              <a:ext cx="66615" cy="20145"/>
            </a:xfrm>
            <a:custGeom>
              <a:avLst/>
              <a:gdLst/>
              <a:ahLst/>
              <a:cxnLst/>
              <a:rect l="l" t="t" r="r" b="b"/>
              <a:pathLst>
                <a:path w="1035" h="313" extrusionOk="0">
                  <a:moveTo>
                    <a:pt x="500" y="0"/>
                  </a:moveTo>
                  <a:cubicBezTo>
                    <a:pt x="242" y="0"/>
                    <a:pt x="48" y="156"/>
                    <a:pt x="41" y="163"/>
                  </a:cubicBezTo>
                  <a:cubicBezTo>
                    <a:pt x="4" y="194"/>
                    <a:pt x="1" y="245"/>
                    <a:pt x="28" y="282"/>
                  </a:cubicBezTo>
                  <a:cubicBezTo>
                    <a:pt x="45" y="301"/>
                    <a:pt x="68" y="310"/>
                    <a:pt x="91" y="310"/>
                  </a:cubicBezTo>
                  <a:cubicBezTo>
                    <a:pt x="110" y="310"/>
                    <a:pt x="128" y="304"/>
                    <a:pt x="144" y="292"/>
                  </a:cubicBezTo>
                  <a:cubicBezTo>
                    <a:pt x="147" y="289"/>
                    <a:pt x="299" y="163"/>
                    <a:pt x="504" y="163"/>
                  </a:cubicBezTo>
                  <a:cubicBezTo>
                    <a:pt x="704" y="163"/>
                    <a:pt x="888" y="296"/>
                    <a:pt x="891" y="296"/>
                  </a:cubicBezTo>
                  <a:cubicBezTo>
                    <a:pt x="905" y="306"/>
                    <a:pt x="923" y="313"/>
                    <a:pt x="940" y="313"/>
                  </a:cubicBezTo>
                  <a:cubicBezTo>
                    <a:pt x="967" y="313"/>
                    <a:pt x="990" y="299"/>
                    <a:pt x="1007" y="278"/>
                  </a:cubicBezTo>
                  <a:cubicBezTo>
                    <a:pt x="1034" y="241"/>
                    <a:pt x="1025" y="190"/>
                    <a:pt x="990" y="163"/>
                  </a:cubicBezTo>
                  <a:cubicBezTo>
                    <a:pt x="980" y="156"/>
                    <a:pt x="759" y="0"/>
                    <a:pt x="5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9"/>
            <p:cNvSpPr/>
            <p:nvPr/>
          </p:nvSpPr>
          <p:spPr>
            <a:xfrm flipH="1">
              <a:off x="1415475" y="2427287"/>
              <a:ext cx="66680" cy="28770"/>
            </a:xfrm>
            <a:custGeom>
              <a:avLst/>
              <a:gdLst/>
              <a:ahLst/>
              <a:cxnLst/>
              <a:rect l="l" t="t" r="r" b="b"/>
              <a:pathLst>
                <a:path w="1036" h="447" extrusionOk="0">
                  <a:moveTo>
                    <a:pt x="483" y="0"/>
                  </a:moveTo>
                  <a:cubicBezTo>
                    <a:pt x="280" y="0"/>
                    <a:pt x="75" y="81"/>
                    <a:pt x="65" y="87"/>
                  </a:cubicBezTo>
                  <a:cubicBezTo>
                    <a:pt x="21" y="104"/>
                    <a:pt x="0" y="154"/>
                    <a:pt x="18" y="195"/>
                  </a:cubicBezTo>
                  <a:cubicBezTo>
                    <a:pt x="31" y="226"/>
                    <a:pt x="63" y="245"/>
                    <a:pt x="96" y="245"/>
                  </a:cubicBezTo>
                  <a:cubicBezTo>
                    <a:pt x="106" y="245"/>
                    <a:pt x="116" y="243"/>
                    <a:pt x="126" y="239"/>
                  </a:cubicBezTo>
                  <a:cubicBezTo>
                    <a:pt x="191" y="215"/>
                    <a:pt x="348" y="166"/>
                    <a:pt x="485" y="166"/>
                  </a:cubicBezTo>
                  <a:cubicBezTo>
                    <a:pt x="535" y="166"/>
                    <a:pt x="583" y="172"/>
                    <a:pt x="623" y="189"/>
                  </a:cubicBezTo>
                  <a:cubicBezTo>
                    <a:pt x="817" y="270"/>
                    <a:pt x="861" y="382"/>
                    <a:pt x="861" y="389"/>
                  </a:cubicBezTo>
                  <a:cubicBezTo>
                    <a:pt x="875" y="423"/>
                    <a:pt x="905" y="447"/>
                    <a:pt x="940" y="447"/>
                  </a:cubicBezTo>
                  <a:cubicBezTo>
                    <a:pt x="949" y="447"/>
                    <a:pt x="957" y="443"/>
                    <a:pt x="963" y="443"/>
                  </a:cubicBezTo>
                  <a:cubicBezTo>
                    <a:pt x="1007" y="430"/>
                    <a:pt x="1035" y="382"/>
                    <a:pt x="1021" y="341"/>
                  </a:cubicBezTo>
                  <a:cubicBezTo>
                    <a:pt x="1015" y="321"/>
                    <a:pt x="957" y="148"/>
                    <a:pt x="684" y="35"/>
                  </a:cubicBezTo>
                  <a:cubicBezTo>
                    <a:pt x="622" y="10"/>
                    <a:pt x="553" y="0"/>
                    <a:pt x="4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9"/>
            <p:cNvSpPr/>
            <p:nvPr/>
          </p:nvSpPr>
          <p:spPr>
            <a:xfrm flipH="1">
              <a:off x="1349376" y="2424713"/>
              <a:ext cx="25938" cy="123769"/>
            </a:xfrm>
            <a:custGeom>
              <a:avLst/>
              <a:gdLst/>
              <a:ahLst/>
              <a:cxnLst/>
              <a:rect l="l" t="t" r="r" b="b"/>
              <a:pathLst>
                <a:path w="403" h="1923" extrusionOk="0">
                  <a:moveTo>
                    <a:pt x="275" y="0"/>
                  </a:moveTo>
                  <a:cubicBezTo>
                    <a:pt x="234" y="0"/>
                    <a:pt x="198" y="30"/>
                    <a:pt x="195" y="72"/>
                  </a:cubicBezTo>
                  <a:cubicBezTo>
                    <a:pt x="181" y="232"/>
                    <a:pt x="161" y="395"/>
                    <a:pt x="140" y="552"/>
                  </a:cubicBezTo>
                  <a:cubicBezTo>
                    <a:pt x="69" y="1099"/>
                    <a:pt x="1" y="1617"/>
                    <a:pt x="253" y="1895"/>
                  </a:cubicBezTo>
                  <a:cubicBezTo>
                    <a:pt x="269" y="1912"/>
                    <a:pt x="290" y="1923"/>
                    <a:pt x="310" y="1923"/>
                  </a:cubicBezTo>
                  <a:cubicBezTo>
                    <a:pt x="330" y="1923"/>
                    <a:pt x="351" y="1916"/>
                    <a:pt x="365" y="1903"/>
                  </a:cubicBezTo>
                  <a:cubicBezTo>
                    <a:pt x="399" y="1871"/>
                    <a:pt x="402" y="1821"/>
                    <a:pt x="371" y="1790"/>
                  </a:cubicBezTo>
                  <a:cubicBezTo>
                    <a:pt x="167" y="1562"/>
                    <a:pt x="232" y="1083"/>
                    <a:pt x="300" y="576"/>
                  </a:cubicBezTo>
                  <a:cubicBezTo>
                    <a:pt x="321" y="412"/>
                    <a:pt x="341" y="249"/>
                    <a:pt x="355" y="86"/>
                  </a:cubicBezTo>
                  <a:cubicBezTo>
                    <a:pt x="358" y="42"/>
                    <a:pt x="327" y="4"/>
                    <a:pt x="283" y="1"/>
                  </a:cubicBezTo>
                  <a:cubicBezTo>
                    <a:pt x="280" y="1"/>
                    <a:pt x="278" y="0"/>
                    <a:pt x="2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9"/>
            <p:cNvSpPr/>
            <p:nvPr/>
          </p:nvSpPr>
          <p:spPr>
            <a:xfrm flipH="1">
              <a:off x="1064698" y="2036225"/>
              <a:ext cx="494948" cy="486001"/>
            </a:xfrm>
            <a:custGeom>
              <a:avLst/>
              <a:gdLst/>
              <a:ahLst/>
              <a:cxnLst/>
              <a:rect l="l" t="t" r="r" b="b"/>
              <a:pathLst>
                <a:path w="7690" h="7551" extrusionOk="0">
                  <a:moveTo>
                    <a:pt x="3510" y="1"/>
                  </a:moveTo>
                  <a:cubicBezTo>
                    <a:pt x="3282" y="1"/>
                    <a:pt x="3081" y="139"/>
                    <a:pt x="2909" y="280"/>
                  </a:cubicBezTo>
                  <a:cubicBezTo>
                    <a:pt x="2647" y="501"/>
                    <a:pt x="2415" y="759"/>
                    <a:pt x="2228" y="1042"/>
                  </a:cubicBezTo>
                  <a:lnTo>
                    <a:pt x="2153" y="1025"/>
                  </a:lnTo>
                  <a:cubicBezTo>
                    <a:pt x="2132" y="833"/>
                    <a:pt x="1914" y="703"/>
                    <a:pt x="1702" y="703"/>
                  </a:cubicBezTo>
                  <a:cubicBezTo>
                    <a:pt x="1678" y="703"/>
                    <a:pt x="1654" y="705"/>
                    <a:pt x="1630" y="709"/>
                  </a:cubicBezTo>
                  <a:cubicBezTo>
                    <a:pt x="1402" y="742"/>
                    <a:pt x="1214" y="896"/>
                    <a:pt x="1062" y="1059"/>
                  </a:cubicBezTo>
                  <a:cubicBezTo>
                    <a:pt x="333" y="1841"/>
                    <a:pt x="143" y="2934"/>
                    <a:pt x="78" y="3971"/>
                  </a:cubicBezTo>
                  <a:cubicBezTo>
                    <a:pt x="0" y="5165"/>
                    <a:pt x="55" y="6367"/>
                    <a:pt x="234" y="7551"/>
                  </a:cubicBezTo>
                  <a:lnTo>
                    <a:pt x="364" y="7482"/>
                  </a:lnTo>
                  <a:cubicBezTo>
                    <a:pt x="394" y="6656"/>
                    <a:pt x="490" y="5829"/>
                    <a:pt x="653" y="5012"/>
                  </a:cubicBezTo>
                  <a:cubicBezTo>
                    <a:pt x="708" y="4747"/>
                    <a:pt x="769" y="4478"/>
                    <a:pt x="922" y="4250"/>
                  </a:cubicBezTo>
                  <a:cubicBezTo>
                    <a:pt x="946" y="4216"/>
                    <a:pt x="973" y="4186"/>
                    <a:pt x="1010" y="4165"/>
                  </a:cubicBezTo>
                  <a:cubicBezTo>
                    <a:pt x="1029" y="4158"/>
                    <a:pt x="1049" y="4155"/>
                    <a:pt x="1069" y="4155"/>
                  </a:cubicBezTo>
                  <a:cubicBezTo>
                    <a:pt x="1115" y="4155"/>
                    <a:pt x="1162" y="4170"/>
                    <a:pt x="1204" y="4189"/>
                  </a:cubicBezTo>
                  <a:cubicBezTo>
                    <a:pt x="1327" y="4244"/>
                    <a:pt x="1374" y="4376"/>
                    <a:pt x="1470" y="4471"/>
                  </a:cubicBezTo>
                  <a:lnTo>
                    <a:pt x="1548" y="4478"/>
                  </a:lnTo>
                  <a:cubicBezTo>
                    <a:pt x="1698" y="4349"/>
                    <a:pt x="1837" y="4213"/>
                    <a:pt x="1970" y="4070"/>
                  </a:cubicBezTo>
                  <a:cubicBezTo>
                    <a:pt x="1997" y="4039"/>
                    <a:pt x="2024" y="4008"/>
                    <a:pt x="2065" y="4002"/>
                  </a:cubicBezTo>
                  <a:cubicBezTo>
                    <a:pt x="2071" y="4001"/>
                    <a:pt x="2078" y="4001"/>
                    <a:pt x="2084" y="4001"/>
                  </a:cubicBezTo>
                  <a:cubicBezTo>
                    <a:pt x="2102" y="4001"/>
                    <a:pt x="2119" y="4004"/>
                    <a:pt x="2137" y="4008"/>
                  </a:cubicBezTo>
                  <a:cubicBezTo>
                    <a:pt x="2500" y="4093"/>
                    <a:pt x="2759" y="4410"/>
                    <a:pt x="3120" y="4512"/>
                  </a:cubicBezTo>
                  <a:cubicBezTo>
                    <a:pt x="3154" y="4521"/>
                    <a:pt x="3190" y="4527"/>
                    <a:pt x="3225" y="4527"/>
                  </a:cubicBezTo>
                  <a:cubicBezTo>
                    <a:pt x="3261" y="4527"/>
                    <a:pt x="3297" y="4521"/>
                    <a:pt x="3328" y="4502"/>
                  </a:cubicBezTo>
                  <a:cubicBezTo>
                    <a:pt x="3354" y="4489"/>
                    <a:pt x="3372" y="4465"/>
                    <a:pt x="3392" y="4444"/>
                  </a:cubicBezTo>
                  <a:cubicBezTo>
                    <a:pt x="3521" y="4294"/>
                    <a:pt x="3654" y="4148"/>
                    <a:pt x="3783" y="3999"/>
                  </a:cubicBezTo>
                  <a:lnTo>
                    <a:pt x="3862" y="4066"/>
                  </a:lnTo>
                  <a:cubicBezTo>
                    <a:pt x="4066" y="4206"/>
                    <a:pt x="4273" y="4349"/>
                    <a:pt x="4477" y="4492"/>
                  </a:cubicBezTo>
                  <a:cubicBezTo>
                    <a:pt x="4515" y="4516"/>
                    <a:pt x="4552" y="4539"/>
                    <a:pt x="4593" y="4547"/>
                  </a:cubicBezTo>
                  <a:cubicBezTo>
                    <a:pt x="4602" y="4548"/>
                    <a:pt x="4610" y="4549"/>
                    <a:pt x="4619" y="4549"/>
                  </a:cubicBezTo>
                  <a:cubicBezTo>
                    <a:pt x="4707" y="4549"/>
                    <a:pt x="4783" y="4475"/>
                    <a:pt x="4845" y="4413"/>
                  </a:cubicBezTo>
                  <a:cubicBezTo>
                    <a:pt x="4940" y="4322"/>
                    <a:pt x="5042" y="4244"/>
                    <a:pt x="5154" y="4172"/>
                  </a:cubicBezTo>
                  <a:cubicBezTo>
                    <a:pt x="5177" y="4157"/>
                    <a:pt x="5205" y="4142"/>
                    <a:pt x="5232" y="4142"/>
                  </a:cubicBezTo>
                  <a:cubicBezTo>
                    <a:pt x="5242" y="4142"/>
                    <a:pt x="5251" y="4144"/>
                    <a:pt x="5260" y="4148"/>
                  </a:cubicBezTo>
                  <a:cubicBezTo>
                    <a:pt x="5284" y="4159"/>
                    <a:pt x="5297" y="4179"/>
                    <a:pt x="5308" y="4200"/>
                  </a:cubicBezTo>
                  <a:cubicBezTo>
                    <a:pt x="5447" y="4420"/>
                    <a:pt x="5611" y="4662"/>
                    <a:pt x="5838" y="4805"/>
                  </a:cubicBezTo>
                  <a:lnTo>
                    <a:pt x="5934" y="4839"/>
                  </a:lnTo>
                  <a:cubicBezTo>
                    <a:pt x="6154" y="4798"/>
                    <a:pt x="6372" y="4734"/>
                    <a:pt x="6580" y="4649"/>
                  </a:cubicBezTo>
                  <a:lnTo>
                    <a:pt x="6604" y="4658"/>
                  </a:lnTo>
                  <a:cubicBezTo>
                    <a:pt x="6845" y="5519"/>
                    <a:pt x="7022" y="6400"/>
                    <a:pt x="7131" y="7285"/>
                  </a:cubicBezTo>
                  <a:cubicBezTo>
                    <a:pt x="7138" y="7336"/>
                    <a:pt x="7145" y="7387"/>
                    <a:pt x="7175" y="7428"/>
                  </a:cubicBezTo>
                  <a:cubicBezTo>
                    <a:pt x="7197" y="7460"/>
                    <a:pt x="7237" y="7485"/>
                    <a:pt x="7276" y="7485"/>
                  </a:cubicBezTo>
                  <a:cubicBezTo>
                    <a:pt x="7287" y="7485"/>
                    <a:pt x="7298" y="7483"/>
                    <a:pt x="7308" y="7479"/>
                  </a:cubicBezTo>
                  <a:lnTo>
                    <a:pt x="7356" y="7302"/>
                  </a:lnTo>
                  <a:cubicBezTo>
                    <a:pt x="7553" y="6244"/>
                    <a:pt x="7611" y="5257"/>
                    <a:pt x="7658" y="4182"/>
                  </a:cubicBezTo>
                  <a:cubicBezTo>
                    <a:pt x="7690" y="3515"/>
                    <a:pt x="7645" y="2766"/>
                    <a:pt x="7134" y="2297"/>
                  </a:cubicBezTo>
                  <a:cubicBezTo>
                    <a:pt x="7033" y="2206"/>
                    <a:pt x="6896" y="2128"/>
                    <a:pt x="6764" y="2128"/>
                  </a:cubicBezTo>
                  <a:cubicBezTo>
                    <a:pt x="6719" y="2128"/>
                    <a:pt x="6674" y="2137"/>
                    <a:pt x="6631" y="2158"/>
                  </a:cubicBezTo>
                  <a:lnTo>
                    <a:pt x="6590" y="2086"/>
                  </a:lnTo>
                  <a:cubicBezTo>
                    <a:pt x="6583" y="1750"/>
                    <a:pt x="6532" y="1416"/>
                    <a:pt x="6434" y="1089"/>
                  </a:cubicBezTo>
                  <a:cubicBezTo>
                    <a:pt x="6407" y="1004"/>
                    <a:pt x="6376" y="916"/>
                    <a:pt x="6314" y="844"/>
                  </a:cubicBezTo>
                  <a:cubicBezTo>
                    <a:pt x="6270" y="797"/>
                    <a:pt x="6212" y="759"/>
                    <a:pt x="6154" y="722"/>
                  </a:cubicBezTo>
                  <a:cubicBezTo>
                    <a:pt x="5985" y="620"/>
                    <a:pt x="5804" y="528"/>
                    <a:pt x="5603" y="501"/>
                  </a:cubicBezTo>
                  <a:cubicBezTo>
                    <a:pt x="5557" y="493"/>
                    <a:pt x="5510" y="490"/>
                    <a:pt x="5463" y="490"/>
                  </a:cubicBezTo>
                  <a:cubicBezTo>
                    <a:pt x="5358" y="490"/>
                    <a:pt x="5252" y="507"/>
                    <a:pt x="5151" y="535"/>
                  </a:cubicBezTo>
                  <a:cubicBezTo>
                    <a:pt x="4926" y="596"/>
                    <a:pt x="4719" y="709"/>
                    <a:pt x="4552" y="865"/>
                  </a:cubicBezTo>
                  <a:lnTo>
                    <a:pt x="4436" y="719"/>
                  </a:lnTo>
                  <a:cubicBezTo>
                    <a:pt x="4325" y="579"/>
                    <a:pt x="4307" y="382"/>
                    <a:pt x="4185" y="249"/>
                  </a:cubicBezTo>
                  <a:cubicBezTo>
                    <a:pt x="4086" y="140"/>
                    <a:pt x="3933" y="92"/>
                    <a:pt x="3786" y="51"/>
                  </a:cubicBezTo>
                  <a:cubicBezTo>
                    <a:pt x="3698" y="28"/>
                    <a:pt x="3610" y="4"/>
                    <a:pt x="3518" y="1"/>
                  </a:cubicBezTo>
                  <a:cubicBezTo>
                    <a:pt x="3515" y="1"/>
                    <a:pt x="3512" y="1"/>
                    <a:pt x="35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9"/>
            <p:cNvSpPr/>
            <p:nvPr/>
          </p:nvSpPr>
          <p:spPr>
            <a:xfrm>
              <a:off x="1460202" y="3201946"/>
              <a:ext cx="122031" cy="100019"/>
            </a:xfrm>
            <a:custGeom>
              <a:avLst/>
              <a:gdLst/>
              <a:ahLst/>
              <a:cxnLst/>
              <a:rect l="l" t="t" r="r" b="b"/>
              <a:pathLst>
                <a:path w="1896" h="1554" extrusionOk="0">
                  <a:moveTo>
                    <a:pt x="955" y="0"/>
                  </a:moveTo>
                  <a:cubicBezTo>
                    <a:pt x="554" y="0"/>
                    <a:pt x="148" y="197"/>
                    <a:pt x="52" y="588"/>
                  </a:cubicBezTo>
                  <a:cubicBezTo>
                    <a:pt x="0" y="802"/>
                    <a:pt x="162" y="952"/>
                    <a:pt x="341" y="952"/>
                  </a:cubicBezTo>
                  <a:cubicBezTo>
                    <a:pt x="375" y="952"/>
                    <a:pt x="409" y="946"/>
                    <a:pt x="443" y="935"/>
                  </a:cubicBezTo>
                  <a:lnTo>
                    <a:pt x="443" y="935"/>
                  </a:lnTo>
                  <a:cubicBezTo>
                    <a:pt x="286" y="1013"/>
                    <a:pt x="157" y="1128"/>
                    <a:pt x="96" y="1292"/>
                  </a:cubicBezTo>
                  <a:cubicBezTo>
                    <a:pt x="47" y="1418"/>
                    <a:pt x="170" y="1554"/>
                    <a:pt x="297" y="1554"/>
                  </a:cubicBezTo>
                  <a:cubicBezTo>
                    <a:pt x="528" y="1551"/>
                    <a:pt x="697" y="1401"/>
                    <a:pt x="915" y="1346"/>
                  </a:cubicBezTo>
                  <a:cubicBezTo>
                    <a:pt x="971" y="1332"/>
                    <a:pt x="1024" y="1326"/>
                    <a:pt x="1076" y="1326"/>
                  </a:cubicBezTo>
                  <a:cubicBezTo>
                    <a:pt x="1238" y="1326"/>
                    <a:pt x="1386" y="1391"/>
                    <a:pt x="1528" y="1496"/>
                  </a:cubicBezTo>
                  <a:cubicBezTo>
                    <a:pt x="1540" y="1506"/>
                    <a:pt x="1555" y="1510"/>
                    <a:pt x="1569" y="1510"/>
                  </a:cubicBezTo>
                  <a:cubicBezTo>
                    <a:pt x="1616" y="1510"/>
                    <a:pt x="1666" y="1467"/>
                    <a:pt x="1660" y="1418"/>
                  </a:cubicBezTo>
                  <a:cubicBezTo>
                    <a:pt x="1644" y="1177"/>
                    <a:pt x="1494" y="1010"/>
                    <a:pt x="1293" y="918"/>
                  </a:cubicBezTo>
                  <a:lnTo>
                    <a:pt x="1358" y="918"/>
                  </a:lnTo>
                  <a:cubicBezTo>
                    <a:pt x="1495" y="924"/>
                    <a:pt x="1622" y="1003"/>
                    <a:pt x="1759" y="1003"/>
                  </a:cubicBezTo>
                  <a:cubicBezTo>
                    <a:pt x="1764" y="1003"/>
                    <a:pt x="1770" y="1003"/>
                    <a:pt x="1776" y="1003"/>
                  </a:cubicBezTo>
                  <a:cubicBezTo>
                    <a:pt x="1834" y="999"/>
                    <a:pt x="1868" y="959"/>
                    <a:pt x="1875" y="901"/>
                  </a:cubicBezTo>
                  <a:cubicBezTo>
                    <a:pt x="1895" y="704"/>
                    <a:pt x="1698" y="567"/>
                    <a:pt x="1531" y="496"/>
                  </a:cubicBezTo>
                  <a:cubicBezTo>
                    <a:pt x="1558" y="492"/>
                    <a:pt x="1589" y="489"/>
                    <a:pt x="1616" y="486"/>
                  </a:cubicBezTo>
                  <a:cubicBezTo>
                    <a:pt x="1712" y="465"/>
                    <a:pt x="1729" y="343"/>
                    <a:pt x="1671" y="278"/>
                  </a:cubicBezTo>
                  <a:cubicBezTo>
                    <a:pt x="1502" y="93"/>
                    <a:pt x="1229" y="0"/>
                    <a:pt x="955" y="0"/>
                  </a:cubicBezTo>
                  <a:close/>
                </a:path>
              </a:pathLst>
            </a:custGeom>
            <a:solidFill>
              <a:srgbClr val="DE9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9"/>
            <p:cNvSpPr/>
            <p:nvPr/>
          </p:nvSpPr>
          <p:spPr>
            <a:xfrm>
              <a:off x="1078281" y="3217972"/>
              <a:ext cx="133874" cy="102916"/>
            </a:xfrm>
            <a:custGeom>
              <a:avLst/>
              <a:gdLst/>
              <a:ahLst/>
              <a:cxnLst/>
              <a:rect l="l" t="t" r="r" b="b"/>
              <a:pathLst>
                <a:path w="2080" h="1599" extrusionOk="0">
                  <a:moveTo>
                    <a:pt x="808" y="0"/>
                  </a:moveTo>
                  <a:cubicBezTo>
                    <a:pt x="648" y="0"/>
                    <a:pt x="494" y="46"/>
                    <a:pt x="385" y="169"/>
                  </a:cubicBezTo>
                  <a:cubicBezTo>
                    <a:pt x="317" y="247"/>
                    <a:pt x="344" y="359"/>
                    <a:pt x="443" y="394"/>
                  </a:cubicBezTo>
                  <a:cubicBezTo>
                    <a:pt x="600" y="444"/>
                    <a:pt x="742" y="468"/>
                    <a:pt x="878" y="512"/>
                  </a:cubicBezTo>
                  <a:cubicBezTo>
                    <a:pt x="845" y="510"/>
                    <a:pt x="809" y="509"/>
                    <a:pt x="772" y="509"/>
                  </a:cubicBezTo>
                  <a:cubicBezTo>
                    <a:pt x="525" y="509"/>
                    <a:pt x="224" y="566"/>
                    <a:pt x="171" y="815"/>
                  </a:cubicBezTo>
                  <a:cubicBezTo>
                    <a:pt x="160" y="873"/>
                    <a:pt x="181" y="917"/>
                    <a:pt x="229" y="955"/>
                  </a:cubicBezTo>
                  <a:cubicBezTo>
                    <a:pt x="334" y="1036"/>
                    <a:pt x="480" y="1030"/>
                    <a:pt x="623" y="1033"/>
                  </a:cubicBezTo>
                  <a:cubicBezTo>
                    <a:pt x="419" y="1097"/>
                    <a:pt x="235" y="1193"/>
                    <a:pt x="116" y="1295"/>
                  </a:cubicBezTo>
                  <a:cubicBezTo>
                    <a:pt x="0" y="1387"/>
                    <a:pt x="106" y="1543"/>
                    <a:pt x="222" y="1553"/>
                  </a:cubicBezTo>
                  <a:cubicBezTo>
                    <a:pt x="252" y="1557"/>
                    <a:pt x="282" y="1558"/>
                    <a:pt x="312" y="1558"/>
                  </a:cubicBezTo>
                  <a:cubicBezTo>
                    <a:pt x="524" y="1558"/>
                    <a:pt x="718" y="1481"/>
                    <a:pt x="933" y="1476"/>
                  </a:cubicBezTo>
                  <a:cubicBezTo>
                    <a:pt x="943" y="1475"/>
                    <a:pt x="953" y="1475"/>
                    <a:pt x="964" y="1475"/>
                  </a:cubicBezTo>
                  <a:cubicBezTo>
                    <a:pt x="1168" y="1475"/>
                    <a:pt x="1345" y="1572"/>
                    <a:pt x="1545" y="1598"/>
                  </a:cubicBezTo>
                  <a:cubicBezTo>
                    <a:pt x="1552" y="1599"/>
                    <a:pt x="1558" y="1599"/>
                    <a:pt x="1564" y="1599"/>
                  </a:cubicBezTo>
                  <a:cubicBezTo>
                    <a:pt x="1626" y="1599"/>
                    <a:pt x="1674" y="1569"/>
                    <a:pt x="1708" y="1526"/>
                  </a:cubicBezTo>
                  <a:cubicBezTo>
                    <a:pt x="1865" y="1476"/>
                    <a:pt x="1991" y="1288"/>
                    <a:pt x="1930" y="1111"/>
                  </a:cubicBezTo>
                  <a:cubicBezTo>
                    <a:pt x="2015" y="1077"/>
                    <a:pt x="2079" y="989"/>
                    <a:pt x="2079" y="897"/>
                  </a:cubicBezTo>
                  <a:cubicBezTo>
                    <a:pt x="2073" y="540"/>
                    <a:pt x="1630" y="267"/>
                    <a:pt x="1338" y="131"/>
                  </a:cubicBezTo>
                  <a:cubicBezTo>
                    <a:pt x="1188" y="60"/>
                    <a:pt x="993" y="0"/>
                    <a:pt x="808" y="0"/>
                  </a:cubicBezTo>
                  <a:close/>
                </a:path>
              </a:pathLst>
            </a:custGeom>
            <a:solidFill>
              <a:srgbClr val="DE9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9"/>
            <p:cNvSpPr/>
            <p:nvPr/>
          </p:nvSpPr>
          <p:spPr>
            <a:xfrm>
              <a:off x="1154099" y="3282591"/>
              <a:ext cx="151831" cy="41771"/>
            </a:xfrm>
            <a:custGeom>
              <a:avLst/>
              <a:gdLst/>
              <a:ahLst/>
              <a:cxnLst/>
              <a:rect l="l" t="t" r="r" b="b"/>
              <a:pathLst>
                <a:path w="2359" h="649" extrusionOk="0">
                  <a:moveTo>
                    <a:pt x="2309" y="1"/>
                  </a:moveTo>
                  <a:cubicBezTo>
                    <a:pt x="2306" y="1"/>
                    <a:pt x="2303" y="1"/>
                    <a:pt x="2300" y="2"/>
                  </a:cubicBezTo>
                  <a:cubicBezTo>
                    <a:pt x="1541" y="196"/>
                    <a:pt x="748" y="390"/>
                    <a:pt x="6" y="638"/>
                  </a:cubicBezTo>
                  <a:cubicBezTo>
                    <a:pt x="1" y="641"/>
                    <a:pt x="2" y="649"/>
                    <a:pt x="7" y="649"/>
                  </a:cubicBezTo>
                  <a:cubicBezTo>
                    <a:pt x="8" y="649"/>
                    <a:pt x="9" y="648"/>
                    <a:pt x="10" y="648"/>
                  </a:cubicBezTo>
                  <a:cubicBezTo>
                    <a:pt x="731" y="549"/>
                    <a:pt x="1680" y="427"/>
                    <a:pt x="2327" y="63"/>
                  </a:cubicBezTo>
                  <a:cubicBezTo>
                    <a:pt x="2358" y="48"/>
                    <a:pt x="2341" y="1"/>
                    <a:pt x="2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9"/>
            <p:cNvSpPr/>
            <p:nvPr/>
          </p:nvSpPr>
          <p:spPr>
            <a:xfrm>
              <a:off x="1318478" y="3306855"/>
              <a:ext cx="162193" cy="72215"/>
            </a:xfrm>
            <a:custGeom>
              <a:avLst/>
              <a:gdLst/>
              <a:ahLst/>
              <a:cxnLst/>
              <a:rect l="l" t="t" r="r" b="b"/>
              <a:pathLst>
                <a:path w="2520" h="1122" extrusionOk="0">
                  <a:moveTo>
                    <a:pt x="2460" y="1"/>
                  </a:moveTo>
                  <a:cubicBezTo>
                    <a:pt x="2454" y="1"/>
                    <a:pt x="2447" y="2"/>
                    <a:pt x="2441" y="6"/>
                  </a:cubicBezTo>
                  <a:cubicBezTo>
                    <a:pt x="2073" y="176"/>
                    <a:pt x="1709" y="349"/>
                    <a:pt x="1341" y="519"/>
                  </a:cubicBezTo>
                  <a:cubicBezTo>
                    <a:pt x="947" y="707"/>
                    <a:pt x="443" y="1047"/>
                    <a:pt x="15" y="1101"/>
                  </a:cubicBezTo>
                  <a:cubicBezTo>
                    <a:pt x="1" y="1101"/>
                    <a:pt x="1" y="1122"/>
                    <a:pt x="15" y="1122"/>
                  </a:cubicBezTo>
                  <a:cubicBezTo>
                    <a:pt x="382" y="1115"/>
                    <a:pt x="723" y="907"/>
                    <a:pt x="1049" y="754"/>
                  </a:cubicBezTo>
                  <a:cubicBezTo>
                    <a:pt x="1525" y="526"/>
                    <a:pt x="2001" y="299"/>
                    <a:pt x="2481" y="74"/>
                  </a:cubicBezTo>
                  <a:cubicBezTo>
                    <a:pt x="2519" y="53"/>
                    <a:pt x="2497" y="1"/>
                    <a:pt x="24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9"/>
            <p:cNvSpPr/>
            <p:nvPr/>
          </p:nvSpPr>
          <p:spPr>
            <a:xfrm>
              <a:off x="1517613" y="3227240"/>
              <a:ext cx="42029" cy="7337"/>
            </a:xfrm>
            <a:custGeom>
              <a:avLst/>
              <a:gdLst/>
              <a:ahLst/>
              <a:cxnLst/>
              <a:rect l="l" t="t" r="r" b="b"/>
              <a:pathLst>
                <a:path w="653" h="114" extrusionOk="0">
                  <a:moveTo>
                    <a:pt x="176" y="0"/>
                  </a:moveTo>
                  <a:cubicBezTo>
                    <a:pt x="131" y="0"/>
                    <a:pt x="85" y="3"/>
                    <a:pt x="37" y="8"/>
                  </a:cubicBezTo>
                  <a:cubicBezTo>
                    <a:pt x="4" y="11"/>
                    <a:pt x="0" y="62"/>
                    <a:pt x="33" y="62"/>
                  </a:cubicBezTo>
                  <a:cubicBezTo>
                    <a:pt x="35" y="62"/>
                    <a:pt x="36" y="62"/>
                    <a:pt x="37" y="62"/>
                  </a:cubicBezTo>
                  <a:cubicBezTo>
                    <a:pt x="76" y="60"/>
                    <a:pt x="116" y="59"/>
                    <a:pt x="156" y="59"/>
                  </a:cubicBezTo>
                  <a:cubicBezTo>
                    <a:pt x="316" y="59"/>
                    <a:pt x="480" y="75"/>
                    <a:pt x="636" y="113"/>
                  </a:cubicBezTo>
                  <a:cubicBezTo>
                    <a:pt x="637" y="113"/>
                    <a:pt x="638" y="114"/>
                    <a:pt x="639" y="114"/>
                  </a:cubicBezTo>
                  <a:cubicBezTo>
                    <a:pt x="650" y="114"/>
                    <a:pt x="652" y="96"/>
                    <a:pt x="639" y="93"/>
                  </a:cubicBezTo>
                  <a:cubicBezTo>
                    <a:pt x="483" y="32"/>
                    <a:pt x="335" y="0"/>
                    <a:pt x="1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59"/>
          <p:cNvGrpSpPr/>
          <p:nvPr/>
        </p:nvGrpSpPr>
        <p:grpSpPr>
          <a:xfrm rot="-1443738" flipH="1">
            <a:off x="7420816" y="2174481"/>
            <a:ext cx="673302" cy="678737"/>
            <a:chOff x="4566208" y="2132179"/>
            <a:chExt cx="1190999" cy="1200614"/>
          </a:xfrm>
        </p:grpSpPr>
        <p:sp>
          <p:nvSpPr>
            <p:cNvPr id="737" name="Google Shape;737;p59"/>
            <p:cNvSpPr/>
            <p:nvPr/>
          </p:nvSpPr>
          <p:spPr>
            <a:xfrm rot="724461">
              <a:off x="4661765" y="2197509"/>
              <a:ext cx="729412" cy="990771"/>
            </a:xfrm>
            <a:custGeom>
              <a:avLst/>
              <a:gdLst/>
              <a:ahLst/>
              <a:cxnLst/>
              <a:rect l="l" t="t" r="r" b="b"/>
              <a:pathLst>
                <a:path w="6952" h="9443" extrusionOk="0">
                  <a:moveTo>
                    <a:pt x="6952" y="0"/>
                  </a:moveTo>
                  <a:lnTo>
                    <a:pt x="1" y="9443"/>
                  </a:lnTo>
                  <a:lnTo>
                    <a:pt x="6952" y="4543"/>
                  </a:lnTo>
                  <a:lnTo>
                    <a:pt x="69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9"/>
            <p:cNvSpPr/>
            <p:nvPr/>
          </p:nvSpPr>
          <p:spPr>
            <a:xfrm rot="724461">
              <a:off x="4602634" y="2756601"/>
              <a:ext cx="899384" cy="443397"/>
            </a:xfrm>
            <a:custGeom>
              <a:avLst/>
              <a:gdLst/>
              <a:ahLst/>
              <a:cxnLst/>
              <a:rect l="l" t="t" r="r" b="b"/>
              <a:pathLst>
                <a:path w="8572" h="4226" extrusionOk="0">
                  <a:moveTo>
                    <a:pt x="8301" y="0"/>
                  </a:moveTo>
                  <a:lnTo>
                    <a:pt x="1" y="4226"/>
                  </a:lnTo>
                  <a:lnTo>
                    <a:pt x="8572" y="2971"/>
                  </a:lnTo>
                  <a:lnTo>
                    <a:pt x="83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9"/>
            <p:cNvSpPr/>
            <p:nvPr/>
          </p:nvSpPr>
          <p:spPr>
            <a:xfrm rot="724461">
              <a:off x="4607723" y="2708483"/>
              <a:ext cx="1107968" cy="514114"/>
            </a:xfrm>
            <a:custGeom>
              <a:avLst/>
              <a:gdLst/>
              <a:ahLst/>
              <a:cxnLst/>
              <a:rect l="l" t="t" r="r" b="b"/>
              <a:pathLst>
                <a:path w="10560" h="4900" extrusionOk="0">
                  <a:moveTo>
                    <a:pt x="6952" y="0"/>
                  </a:moveTo>
                  <a:lnTo>
                    <a:pt x="1" y="4900"/>
                  </a:lnTo>
                  <a:lnTo>
                    <a:pt x="10559" y="1046"/>
                  </a:lnTo>
                  <a:lnTo>
                    <a:pt x="69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9"/>
            <p:cNvSpPr/>
            <p:nvPr/>
          </p:nvSpPr>
          <p:spPr>
            <a:xfrm rot="724461">
              <a:off x="4617060" y="2620208"/>
              <a:ext cx="791735" cy="569932"/>
            </a:xfrm>
            <a:custGeom>
              <a:avLst/>
              <a:gdLst/>
              <a:ahLst/>
              <a:cxnLst/>
              <a:rect l="l" t="t" r="r" b="b"/>
              <a:pathLst>
                <a:path w="7546" h="5432" extrusionOk="0">
                  <a:moveTo>
                    <a:pt x="6952" y="1"/>
                  </a:moveTo>
                  <a:lnTo>
                    <a:pt x="1" y="5432"/>
                  </a:lnTo>
                  <a:lnTo>
                    <a:pt x="7546" y="709"/>
                  </a:lnTo>
                  <a:lnTo>
                    <a:pt x="69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59"/>
          <p:cNvGrpSpPr/>
          <p:nvPr/>
        </p:nvGrpSpPr>
        <p:grpSpPr>
          <a:xfrm>
            <a:off x="5980532" y="1558152"/>
            <a:ext cx="1682340" cy="669750"/>
            <a:chOff x="5981625" y="1844100"/>
            <a:chExt cx="1682340" cy="669750"/>
          </a:xfrm>
        </p:grpSpPr>
        <p:sp>
          <p:nvSpPr>
            <p:cNvPr id="742" name="Google Shape;742;p59"/>
            <p:cNvSpPr/>
            <p:nvPr/>
          </p:nvSpPr>
          <p:spPr>
            <a:xfrm>
              <a:off x="5981625" y="1844100"/>
              <a:ext cx="1682340" cy="578084"/>
            </a:xfrm>
            <a:custGeom>
              <a:avLst/>
              <a:gdLst/>
              <a:ahLst/>
              <a:cxnLst/>
              <a:rect l="l" t="t" r="r" b="b"/>
              <a:pathLst>
                <a:path w="10241" h="3519" extrusionOk="0">
                  <a:moveTo>
                    <a:pt x="4635" y="0"/>
                  </a:moveTo>
                  <a:cubicBezTo>
                    <a:pt x="4618" y="0"/>
                    <a:pt x="4600" y="1"/>
                    <a:pt x="4583" y="1"/>
                  </a:cubicBezTo>
                  <a:cubicBezTo>
                    <a:pt x="2786" y="59"/>
                    <a:pt x="2616" y="1015"/>
                    <a:pt x="2562" y="1804"/>
                  </a:cubicBezTo>
                  <a:cubicBezTo>
                    <a:pt x="2562" y="1804"/>
                    <a:pt x="2205" y="1627"/>
                    <a:pt x="1820" y="1627"/>
                  </a:cubicBezTo>
                  <a:cubicBezTo>
                    <a:pt x="1407" y="1627"/>
                    <a:pt x="962" y="1831"/>
                    <a:pt x="888" y="2675"/>
                  </a:cubicBezTo>
                  <a:cubicBezTo>
                    <a:pt x="888" y="2675"/>
                    <a:pt x="800" y="2644"/>
                    <a:pt x="679" y="2644"/>
                  </a:cubicBezTo>
                  <a:cubicBezTo>
                    <a:pt x="437" y="2644"/>
                    <a:pt x="65" y="2769"/>
                    <a:pt x="0" y="3519"/>
                  </a:cubicBezTo>
                  <a:lnTo>
                    <a:pt x="9870" y="3519"/>
                  </a:lnTo>
                  <a:cubicBezTo>
                    <a:pt x="9870" y="3519"/>
                    <a:pt x="10240" y="2615"/>
                    <a:pt x="7742" y="2615"/>
                  </a:cubicBezTo>
                  <a:cubicBezTo>
                    <a:pt x="7316" y="2615"/>
                    <a:pt x="6807" y="2641"/>
                    <a:pt x="6199" y="2702"/>
                  </a:cubicBezTo>
                  <a:cubicBezTo>
                    <a:pt x="6199" y="2702"/>
                    <a:pt x="6376" y="0"/>
                    <a:pt x="4635" y="0"/>
                  </a:cubicBezTo>
                  <a:close/>
                </a:path>
              </a:pathLst>
            </a:custGeom>
            <a:solidFill>
              <a:srgbClr val="CFC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3" name="Google Shape;743;p59"/>
            <p:cNvGrpSpPr/>
            <p:nvPr/>
          </p:nvGrpSpPr>
          <p:grpSpPr>
            <a:xfrm>
              <a:off x="6140808" y="2016260"/>
              <a:ext cx="1417036" cy="497589"/>
              <a:chOff x="6140808" y="1936610"/>
              <a:chExt cx="1417036" cy="497589"/>
            </a:xfrm>
          </p:grpSpPr>
          <p:sp>
            <p:nvSpPr>
              <p:cNvPr id="744" name="Google Shape;744;p59"/>
              <p:cNvSpPr/>
              <p:nvPr/>
            </p:nvSpPr>
            <p:spPr>
              <a:xfrm>
                <a:off x="6140808" y="2131112"/>
                <a:ext cx="1417036" cy="303087"/>
              </a:xfrm>
              <a:custGeom>
                <a:avLst/>
                <a:gdLst/>
                <a:ahLst/>
                <a:cxnLst/>
                <a:rect l="l" t="t" r="r" b="b"/>
                <a:pathLst>
                  <a:path w="8626" h="1845" extrusionOk="0">
                    <a:moveTo>
                      <a:pt x="5226" y="1"/>
                    </a:moveTo>
                    <a:lnTo>
                      <a:pt x="5226" y="1"/>
                    </a:lnTo>
                    <a:cubicBezTo>
                      <a:pt x="5240" y="280"/>
                      <a:pt x="5230" y="470"/>
                      <a:pt x="5230" y="470"/>
                    </a:cubicBezTo>
                    <a:cubicBezTo>
                      <a:pt x="5253" y="470"/>
                      <a:pt x="5281" y="467"/>
                      <a:pt x="5308" y="464"/>
                    </a:cubicBezTo>
                    <a:cubicBezTo>
                      <a:pt x="5291" y="318"/>
                      <a:pt x="5267" y="161"/>
                      <a:pt x="5226" y="1"/>
                    </a:cubicBezTo>
                    <a:close/>
                    <a:moveTo>
                      <a:pt x="181" y="1287"/>
                    </a:moveTo>
                    <a:cubicBezTo>
                      <a:pt x="93" y="1403"/>
                      <a:pt x="24" y="1576"/>
                      <a:pt x="0" y="1845"/>
                    </a:cubicBezTo>
                    <a:lnTo>
                      <a:pt x="8493" y="1845"/>
                    </a:lnTo>
                    <a:cubicBezTo>
                      <a:pt x="8493" y="1845"/>
                      <a:pt x="8626" y="1518"/>
                      <a:pt x="8136" y="128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59"/>
              <p:cNvSpPr/>
              <p:nvPr/>
            </p:nvSpPr>
            <p:spPr>
              <a:xfrm>
                <a:off x="6170378" y="1936610"/>
                <a:ext cx="1306972" cy="405924"/>
              </a:xfrm>
              <a:custGeom>
                <a:avLst/>
                <a:gdLst/>
                <a:ahLst/>
                <a:cxnLst/>
                <a:rect l="l" t="t" r="r" b="b"/>
                <a:pathLst>
                  <a:path w="7956" h="2471" extrusionOk="0">
                    <a:moveTo>
                      <a:pt x="3764" y="1"/>
                    </a:moveTo>
                    <a:cubicBezTo>
                      <a:pt x="2215" y="48"/>
                      <a:pt x="2072" y="872"/>
                      <a:pt x="2022" y="1552"/>
                    </a:cubicBezTo>
                    <a:cubicBezTo>
                      <a:pt x="2022" y="1552"/>
                      <a:pt x="1716" y="1400"/>
                      <a:pt x="1386" y="1400"/>
                    </a:cubicBezTo>
                    <a:cubicBezTo>
                      <a:pt x="1031" y="1400"/>
                      <a:pt x="648" y="1573"/>
                      <a:pt x="582" y="2301"/>
                    </a:cubicBezTo>
                    <a:cubicBezTo>
                      <a:pt x="582" y="2301"/>
                      <a:pt x="508" y="2273"/>
                      <a:pt x="406" y="2273"/>
                    </a:cubicBezTo>
                    <a:cubicBezTo>
                      <a:pt x="283" y="2273"/>
                      <a:pt x="123" y="2311"/>
                      <a:pt x="1" y="2471"/>
                    </a:cubicBezTo>
                    <a:lnTo>
                      <a:pt x="7956" y="2471"/>
                    </a:lnTo>
                    <a:cubicBezTo>
                      <a:pt x="7690" y="2348"/>
                      <a:pt x="7237" y="2250"/>
                      <a:pt x="6479" y="2250"/>
                    </a:cubicBezTo>
                    <a:cubicBezTo>
                      <a:pt x="6114" y="2250"/>
                      <a:pt x="5676" y="2273"/>
                      <a:pt x="5152" y="2325"/>
                    </a:cubicBezTo>
                    <a:cubicBezTo>
                      <a:pt x="5152" y="2325"/>
                      <a:pt x="5172" y="2028"/>
                      <a:pt x="5128" y="1648"/>
                    </a:cubicBezTo>
                    <a:cubicBezTo>
                      <a:pt x="5101" y="1651"/>
                      <a:pt x="5073" y="1654"/>
                      <a:pt x="5050" y="1654"/>
                    </a:cubicBezTo>
                    <a:cubicBezTo>
                      <a:pt x="5050" y="1654"/>
                      <a:pt x="5060" y="1464"/>
                      <a:pt x="5046" y="1185"/>
                    </a:cubicBezTo>
                    <a:cubicBezTo>
                      <a:pt x="4900" y="596"/>
                      <a:pt x="4567" y="1"/>
                      <a:pt x="38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46" name="Google Shape;746;p59"/>
          <p:cNvSpPr/>
          <p:nvPr/>
        </p:nvSpPr>
        <p:spPr>
          <a:xfrm rot="10800000">
            <a:off x="7564852" y="3922479"/>
            <a:ext cx="1579980" cy="1217639"/>
          </a:xfrm>
          <a:custGeom>
            <a:avLst/>
            <a:gdLst/>
            <a:ahLst/>
            <a:cxnLst/>
            <a:rect l="l" t="t" r="r" b="b"/>
            <a:pathLst>
              <a:path w="50612" h="39005" extrusionOk="0">
                <a:moveTo>
                  <a:pt x="0" y="1"/>
                </a:moveTo>
                <a:lnTo>
                  <a:pt x="0" y="38373"/>
                </a:lnTo>
                <a:cubicBezTo>
                  <a:pt x="2481" y="38795"/>
                  <a:pt x="4983" y="39004"/>
                  <a:pt x="7479" y="39004"/>
                </a:cubicBezTo>
                <a:cubicBezTo>
                  <a:pt x="18546" y="39004"/>
                  <a:pt x="29478" y="34879"/>
                  <a:pt x="37820" y="26821"/>
                </a:cubicBezTo>
                <a:cubicBezTo>
                  <a:pt x="46532" y="18405"/>
                  <a:pt x="50612" y="7535"/>
                  <a:pt x="484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427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75"/>
          <p:cNvSpPr txBox="1">
            <a:spLocks noGrp="1"/>
          </p:cNvSpPr>
          <p:nvPr>
            <p:ph type="subTitle" idx="1"/>
          </p:nvPr>
        </p:nvSpPr>
        <p:spPr>
          <a:xfrm>
            <a:off x="713850" y="922859"/>
            <a:ext cx="3258543" cy="5086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Kajian Dalam Ilmu Fiqih</a:t>
            </a:r>
            <a:endParaRPr dirty="0"/>
          </a:p>
        </p:txBody>
      </p:sp>
      <p:sp>
        <p:nvSpPr>
          <p:cNvPr id="1206" name="Google Shape;1206;p75"/>
          <p:cNvSpPr txBox="1">
            <a:spLocks noGrp="1"/>
          </p:cNvSpPr>
          <p:nvPr>
            <p:ph type="body" idx="2"/>
          </p:nvPr>
        </p:nvSpPr>
        <p:spPr>
          <a:xfrm>
            <a:off x="947700" y="1495559"/>
            <a:ext cx="4649750" cy="3175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Dalam ruang lingkup ilmu fiqih, secara umum ilmu fiqih mencakup dua baigan yaitu fiqih ibadah dan fiqih muamalah.</a:t>
            </a:r>
          </a:p>
          <a:p>
            <a:pPr marL="285750" indent="-285750">
              <a:spcAft>
                <a:spcPts val="1600"/>
              </a:spcAft>
            </a:pPr>
            <a:r>
              <a:rPr lang="en" b="1" dirty="0"/>
              <a:t>Fiqih Ibadah</a:t>
            </a:r>
            <a:r>
              <a:rPr lang="en" dirty="0"/>
              <a:t> : </a:t>
            </a:r>
            <a:r>
              <a:rPr lang="en" b="1" dirty="0"/>
              <a:t>Mengatur hubungan manusia dengan tuhan</a:t>
            </a:r>
            <a:r>
              <a:rPr lang="en" dirty="0"/>
              <a:t> seperti shalat, zakat, puasa, haji dll.</a:t>
            </a:r>
          </a:p>
          <a:p>
            <a:pPr marL="285750" indent="-285750">
              <a:spcAft>
                <a:spcPts val="1600"/>
              </a:spcAft>
            </a:pPr>
            <a:r>
              <a:rPr lang="en" b="1" dirty="0"/>
              <a:t>Fiqih Muamalah </a:t>
            </a:r>
            <a:r>
              <a:rPr lang="en" dirty="0"/>
              <a:t>: </a:t>
            </a:r>
            <a:r>
              <a:rPr lang="en" b="1" dirty="0"/>
              <a:t>Mengatur hungan antara manusia dengan manusia</a:t>
            </a:r>
            <a:r>
              <a:rPr lang="en" dirty="0"/>
              <a:t> lainya, seperti ketentuan jual beli, pinjam meminjam, dll.</a:t>
            </a:r>
            <a:endParaRPr dirty="0"/>
          </a:p>
        </p:txBody>
      </p:sp>
      <p:sp>
        <p:nvSpPr>
          <p:cNvPr id="1207" name="Google Shape;1207;p75"/>
          <p:cNvSpPr txBox="1">
            <a:spLocks noGrp="1"/>
          </p:cNvSpPr>
          <p:nvPr>
            <p:ph type="title"/>
          </p:nvPr>
        </p:nvSpPr>
        <p:spPr>
          <a:xfrm>
            <a:off x="7138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Pembahasan II</a:t>
            </a:r>
            <a:endParaRPr dirty="0"/>
          </a:p>
        </p:txBody>
      </p:sp>
      <p:grpSp>
        <p:nvGrpSpPr>
          <p:cNvPr id="1208" name="Google Shape;1208;p75"/>
          <p:cNvGrpSpPr/>
          <p:nvPr/>
        </p:nvGrpSpPr>
        <p:grpSpPr>
          <a:xfrm>
            <a:off x="5763550" y="1526817"/>
            <a:ext cx="2007300" cy="3304583"/>
            <a:chOff x="5763550" y="1526817"/>
            <a:chExt cx="2007300" cy="3304583"/>
          </a:xfrm>
        </p:grpSpPr>
        <p:sp>
          <p:nvSpPr>
            <p:cNvPr id="1209" name="Google Shape;1209;p75"/>
            <p:cNvSpPr/>
            <p:nvPr/>
          </p:nvSpPr>
          <p:spPr>
            <a:xfrm>
              <a:off x="5763550" y="4697600"/>
              <a:ext cx="2007300" cy="133800"/>
            </a:xfrm>
            <a:prstGeom prst="ellipse">
              <a:avLst/>
            </a:prstGeom>
            <a:solidFill>
              <a:schemeClr val="accent4">
                <a:alpha val="227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0" name="Google Shape;1210;p75"/>
            <p:cNvGrpSpPr/>
            <p:nvPr/>
          </p:nvGrpSpPr>
          <p:grpSpPr>
            <a:xfrm>
              <a:off x="6001552" y="1526817"/>
              <a:ext cx="1345451" cy="3221634"/>
              <a:chOff x="2736175" y="4424625"/>
              <a:chExt cx="439159" cy="1051550"/>
            </a:xfrm>
          </p:grpSpPr>
          <p:sp>
            <p:nvSpPr>
              <p:cNvPr id="1211" name="Google Shape;1211;p75"/>
              <p:cNvSpPr/>
              <p:nvPr/>
            </p:nvSpPr>
            <p:spPr>
              <a:xfrm>
                <a:off x="3000325" y="4985775"/>
                <a:ext cx="43900" cy="453650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8146" extrusionOk="0">
                    <a:moveTo>
                      <a:pt x="878" y="1"/>
                    </a:moveTo>
                    <a:cubicBezTo>
                      <a:pt x="394" y="1"/>
                      <a:pt x="0" y="395"/>
                      <a:pt x="0" y="879"/>
                    </a:cubicBezTo>
                    <a:lnTo>
                      <a:pt x="0" y="17268"/>
                    </a:lnTo>
                    <a:cubicBezTo>
                      <a:pt x="0" y="17750"/>
                      <a:pt x="394" y="18146"/>
                      <a:pt x="878" y="18146"/>
                    </a:cubicBezTo>
                    <a:cubicBezTo>
                      <a:pt x="1365" y="18146"/>
                      <a:pt x="1756" y="17750"/>
                      <a:pt x="1756" y="17268"/>
                    </a:cubicBezTo>
                    <a:lnTo>
                      <a:pt x="1756" y="879"/>
                    </a:lnTo>
                    <a:cubicBezTo>
                      <a:pt x="1756" y="395"/>
                      <a:pt x="1365" y="1"/>
                      <a:pt x="878" y="1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75"/>
              <p:cNvSpPr/>
              <p:nvPr/>
            </p:nvSpPr>
            <p:spPr>
              <a:xfrm>
                <a:off x="2982100" y="5407750"/>
                <a:ext cx="153325" cy="67825"/>
              </a:xfrm>
              <a:custGeom>
                <a:avLst/>
                <a:gdLst/>
                <a:ahLst/>
                <a:cxnLst/>
                <a:rect l="l" t="t" r="r" b="b"/>
                <a:pathLst>
                  <a:path w="6133" h="2713" extrusionOk="0">
                    <a:moveTo>
                      <a:pt x="600" y="1"/>
                    </a:moveTo>
                    <a:cubicBezTo>
                      <a:pt x="1" y="1396"/>
                      <a:pt x="600" y="2713"/>
                      <a:pt x="600" y="2713"/>
                    </a:cubicBezTo>
                    <a:lnTo>
                      <a:pt x="4920" y="2713"/>
                    </a:lnTo>
                    <a:cubicBezTo>
                      <a:pt x="4920" y="2713"/>
                      <a:pt x="6132" y="2376"/>
                      <a:pt x="2610" y="31"/>
                    </a:cubicBezTo>
                    <a:lnTo>
                      <a:pt x="6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75"/>
              <p:cNvSpPr/>
              <p:nvPr/>
            </p:nvSpPr>
            <p:spPr>
              <a:xfrm>
                <a:off x="2991300" y="5464400"/>
                <a:ext cx="12257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4903" h="471" extrusionOk="0">
                    <a:moveTo>
                      <a:pt x="0" y="1"/>
                    </a:moveTo>
                    <a:lnTo>
                      <a:pt x="130" y="470"/>
                    </a:lnTo>
                    <a:lnTo>
                      <a:pt x="4580" y="470"/>
                    </a:lnTo>
                    <a:cubicBezTo>
                      <a:pt x="4903" y="361"/>
                      <a:pt x="4760" y="1"/>
                      <a:pt x="47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75"/>
              <p:cNvSpPr/>
              <p:nvPr/>
            </p:nvSpPr>
            <p:spPr>
              <a:xfrm>
                <a:off x="3058150" y="5434825"/>
                <a:ext cx="52150" cy="29600"/>
              </a:xfrm>
              <a:custGeom>
                <a:avLst/>
                <a:gdLst/>
                <a:ahLst/>
                <a:cxnLst/>
                <a:rect l="l" t="t" r="r" b="b"/>
                <a:pathLst>
                  <a:path w="2086" h="1184" extrusionOk="0">
                    <a:moveTo>
                      <a:pt x="903" y="0"/>
                    </a:moveTo>
                    <a:cubicBezTo>
                      <a:pt x="659" y="0"/>
                      <a:pt x="25" y="105"/>
                      <a:pt x="0" y="1184"/>
                    </a:cubicBezTo>
                    <a:lnTo>
                      <a:pt x="2086" y="1184"/>
                    </a:lnTo>
                    <a:cubicBezTo>
                      <a:pt x="2086" y="1184"/>
                      <a:pt x="2049" y="789"/>
                      <a:pt x="997" y="6"/>
                    </a:cubicBezTo>
                    <a:cubicBezTo>
                      <a:pt x="997" y="6"/>
                      <a:pt x="961" y="0"/>
                      <a:pt x="9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75"/>
              <p:cNvSpPr/>
              <p:nvPr/>
            </p:nvSpPr>
            <p:spPr>
              <a:xfrm>
                <a:off x="3004825" y="5432075"/>
                <a:ext cx="21450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753" extrusionOk="0">
                    <a:moveTo>
                      <a:pt x="429" y="0"/>
                    </a:moveTo>
                    <a:cubicBezTo>
                      <a:pt x="194" y="0"/>
                      <a:pt x="1" y="168"/>
                      <a:pt x="1" y="375"/>
                    </a:cubicBezTo>
                    <a:cubicBezTo>
                      <a:pt x="1" y="583"/>
                      <a:pt x="194" y="753"/>
                      <a:pt x="429" y="753"/>
                    </a:cubicBezTo>
                    <a:cubicBezTo>
                      <a:pt x="667" y="753"/>
                      <a:pt x="858" y="583"/>
                      <a:pt x="858" y="375"/>
                    </a:cubicBezTo>
                    <a:cubicBezTo>
                      <a:pt x="858" y="168"/>
                      <a:pt x="667" y="0"/>
                      <a:pt x="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75"/>
              <p:cNvSpPr/>
              <p:nvPr/>
            </p:nvSpPr>
            <p:spPr>
              <a:xfrm>
                <a:off x="2909300" y="4985775"/>
                <a:ext cx="47075" cy="440200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17608" extrusionOk="0">
                    <a:moveTo>
                      <a:pt x="875" y="1"/>
                    </a:moveTo>
                    <a:cubicBezTo>
                      <a:pt x="389" y="4"/>
                      <a:pt x="1" y="403"/>
                      <a:pt x="4" y="885"/>
                    </a:cubicBezTo>
                    <a:lnTo>
                      <a:pt x="123" y="16737"/>
                    </a:lnTo>
                    <a:cubicBezTo>
                      <a:pt x="127" y="17220"/>
                      <a:pt x="521" y="17608"/>
                      <a:pt x="1001" y="17608"/>
                    </a:cubicBezTo>
                    <a:lnTo>
                      <a:pt x="1008" y="17608"/>
                    </a:lnTo>
                    <a:cubicBezTo>
                      <a:pt x="1494" y="17604"/>
                      <a:pt x="1882" y="17207"/>
                      <a:pt x="1879" y="16723"/>
                    </a:cubicBezTo>
                    <a:lnTo>
                      <a:pt x="1760" y="872"/>
                    </a:lnTo>
                    <a:cubicBezTo>
                      <a:pt x="1752" y="392"/>
                      <a:pt x="1361" y="1"/>
                      <a:pt x="882" y="1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75"/>
              <p:cNvSpPr/>
              <p:nvPr/>
            </p:nvSpPr>
            <p:spPr>
              <a:xfrm>
                <a:off x="2896375" y="5407675"/>
                <a:ext cx="152025" cy="67900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2716" extrusionOk="0">
                    <a:moveTo>
                      <a:pt x="2552" y="1"/>
                    </a:moveTo>
                    <a:lnTo>
                      <a:pt x="600" y="4"/>
                    </a:lnTo>
                    <a:cubicBezTo>
                      <a:pt x="0" y="1399"/>
                      <a:pt x="603" y="2716"/>
                      <a:pt x="603" y="2716"/>
                    </a:cubicBezTo>
                    <a:lnTo>
                      <a:pt x="4954" y="2705"/>
                    </a:lnTo>
                    <a:cubicBezTo>
                      <a:pt x="4954" y="2705"/>
                      <a:pt x="6080" y="2334"/>
                      <a:pt x="25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75"/>
              <p:cNvSpPr/>
              <p:nvPr/>
            </p:nvSpPr>
            <p:spPr>
              <a:xfrm>
                <a:off x="2905975" y="5464150"/>
                <a:ext cx="12235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94" h="481" extrusionOk="0">
                    <a:moveTo>
                      <a:pt x="4679" y="0"/>
                    </a:moveTo>
                    <a:lnTo>
                      <a:pt x="1" y="11"/>
                    </a:lnTo>
                    <a:lnTo>
                      <a:pt x="130" y="480"/>
                    </a:lnTo>
                    <a:lnTo>
                      <a:pt x="4580" y="470"/>
                    </a:lnTo>
                    <a:cubicBezTo>
                      <a:pt x="4894" y="283"/>
                      <a:pt x="4679" y="0"/>
                      <a:pt x="46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75"/>
              <p:cNvSpPr/>
              <p:nvPr/>
            </p:nvSpPr>
            <p:spPr>
              <a:xfrm>
                <a:off x="2970275" y="5435850"/>
                <a:ext cx="54475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1140" extrusionOk="0">
                    <a:moveTo>
                      <a:pt x="962" y="0"/>
                    </a:moveTo>
                    <a:cubicBezTo>
                      <a:pt x="656" y="0"/>
                      <a:pt x="21" y="123"/>
                      <a:pt x="1" y="1140"/>
                    </a:cubicBezTo>
                    <a:lnTo>
                      <a:pt x="2165" y="1132"/>
                    </a:lnTo>
                    <a:cubicBezTo>
                      <a:pt x="2165" y="1132"/>
                      <a:pt x="2179" y="793"/>
                      <a:pt x="1124" y="13"/>
                    </a:cubicBezTo>
                    <a:cubicBezTo>
                      <a:pt x="1124" y="13"/>
                      <a:pt x="1060" y="0"/>
                      <a:pt x="9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75"/>
              <p:cNvSpPr/>
              <p:nvPr/>
            </p:nvSpPr>
            <p:spPr>
              <a:xfrm>
                <a:off x="2919525" y="5432000"/>
                <a:ext cx="21350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854" h="753" extrusionOk="0">
                    <a:moveTo>
                      <a:pt x="425" y="0"/>
                    </a:moveTo>
                    <a:cubicBezTo>
                      <a:pt x="190" y="0"/>
                      <a:pt x="0" y="171"/>
                      <a:pt x="0" y="378"/>
                    </a:cubicBezTo>
                    <a:cubicBezTo>
                      <a:pt x="0" y="586"/>
                      <a:pt x="190" y="752"/>
                      <a:pt x="429" y="752"/>
                    </a:cubicBezTo>
                    <a:cubicBezTo>
                      <a:pt x="663" y="752"/>
                      <a:pt x="853" y="582"/>
                      <a:pt x="853" y="375"/>
                    </a:cubicBezTo>
                    <a:cubicBezTo>
                      <a:pt x="853" y="167"/>
                      <a:pt x="663" y="0"/>
                      <a:pt x="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75"/>
              <p:cNvSpPr/>
              <p:nvPr/>
            </p:nvSpPr>
            <p:spPr>
              <a:xfrm>
                <a:off x="2956075" y="4664525"/>
                <a:ext cx="46550" cy="96725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3869" extrusionOk="0">
                    <a:moveTo>
                      <a:pt x="933" y="0"/>
                    </a:moveTo>
                    <a:cubicBezTo>
                      <a:pt x="420" y="0"/>
                      <a:pt x="1" y="419"/>
                      <a:pt x="1" y="929"/>
                    </a:cubicBezTo>
                    <a:lnTo>
                      <a:pt x="1" y="2940"/>
                    </a:lnTo>
                    <a:cubicBezTo>
                      <a:pt x="1" y="3450"/>
                      <a:pt x="420" y="3869"/>
                      <a:pt x="933" y="3869"/>
                    </a:cubicBezTo>
                    <a:cubicBezTo>
                      <a:pt x="1443" y="3869"/>
                      <a:pt x="1862" y="3450"/>
                      <a:pt x="1862" y="2940"/>
                    </a:cubicBezTo>
                    <a:lnTo>
                      <a:pt x="1862" y="929"/>
                    </a:lnTo>
                    <a:cubicBezTo>
                      <a:pt x="1862" y="419"/>
                      <a:pt x="1443" y="0"/>
                      <a:pt x="933" y="0"/>
                    </a:cubicBezTo>
                    <a:close/>
                  </a:path>
                </a:pathLst>
              </a:custGeom>
              <a:solidFill>
                <a:srgbClr val="DE9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75"/>
              <p:cNvSpPr/>
              <p:nvPr/>
            </p:nvSpPr>
            <p:spPr>
              <a:xfrm>
                <a:off x="2956075" y="4673450"/>
                <a:ext cx="46550" cy="436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746" extrusionOk="0">
                    <a:moveTo>
                      <a:pt x="1" y="1"/>
                    </a:moveTo>
                    <a:lnTo>
                      <a:pt x="1" y="1552"/>
                    </a:lnTo>
                    <a:cubicBezTo>
                      <a:pt x="1" y="1552"/>
                      <a:pt x="462" y="1746"/>
                      <a:pt x="1013" y="1746"/>
                    </a:cubicBezTo>
                    <a:cubicBezTo>
                      <a:pt x="1289" y="1746"/>
                      <a:pt x="1587" y="1697"/>
                      <a:pt x="1862" y="1552"/>
                    </a:cubicBezTo>
                    <a:lnTo>
                      <a:pt x="1862" y="1"/>
                    </a:lnTo>
                    <a:close/>
                  </a:path>
                </a:pathLst>
              </a:custGeom>
              <a:solidFill>
                <a:srgbClr val="2823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75"/>
              <p:cNvSpPr/>
              <p:nvPr/>
            </p:nvSpPr>
            <p:spPr>
              <a:xfrm>
                <a:off x="2866250" y="4735450"/>
                <a:ext cx="225675" cy="320350"/>
              </a:xfrm>
              <a:custGeom>
                <a:avLst/>
                <a:gdLst/>
                <a:ahLst/>
                <a:cxnLst/>
                <a:rect l="l" t="t" r="r" b="b"/>
                <a:pathLst>
                  <a:path w="9027" h="12814" extrusionOk="0">
                    <a:moveTo>
                      <a:pt x="4319" y="1"/>
                    </a:moveTo>
                    <a:cubicBezTo>
                      <a:pt x="1907" y="1"/>
                      <a:pt x="1" y="1491"/>
                      <a:pt x="158" y="3512"/>
                    </a:cubicBezTo>
                    <a:cubicBezTo>
                      <a:pt x="253" y="4716"/>
                      <a:pt x="1423" y="7037"/>
                      <a:pt x="1447" y="7721"/>
                    </a:cubicBezTo>
                    <a:cubicBezTo>
                      <a:pt x="1484" y="8783"/>
                      <a:pt x="1321" y="9636"/>
                      <a:pt x="1290" y="10388"/>
                    </a:cubicBezTo>
                    <a:cubicBezTo>
                      <a:pt x="1246" y="11534"/>
                      <a:pt x="1907" y="12814"/>
                      <a:pt x="4319" y="12814"/>
                    </a:cubicBezTo>
                    <a:lnTo>
                      <a:pt x="4710" y="12814"/>
                    </a:lnTo>
                    <a:cubicBezTo>
                      <a:pt x="7122" y="12814"/>
                      <a:pt x="7782" y="11534"/>
                      <a:pt x="7738" y="10388"/>
                    </a:cubicBezTo>
                    <a:cubicBezTo>
                      <a:pt x="7707" y="9636"/>
                      <a:pt x="7612" y="9037"/>
                      <a:pt x="7612" y="7721"/>
                    </a:cubicBezTo>
                    <a:cubicBezTo>
                      <a:pt x="7612" y="6571"/>
                      <a:pt x="8775" y="4716"/>
                      <a:pt x="8868" y="3512"/>
                    </a:cubicBezTo>
                    <a:cubicBezTo>
                      <a:pt x="9027" y="1491"/>
                      <a:pt x="7122" y="1"/>
                      <a:pt x="4710" y="1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75"/>
              <p:cNvSpPr/>
              <p:nvPr/>
            </p:nvSpPr>
            <p:spPr>
              <a:xfrm>
                <a:off x="2895625" y="5015800"/>
                <a:ext cx="160925" cy="188100"/>
              </a:xfrm>
              <a:custGeom>
                <a:avLst/>
                <a:gdLst/>
                <a:ahLst/>
                <a:cxnLst/>
                <a:rect l="l" t="t" r="r" b="b"/>
                <a:pathLst>
                  <a:path w="6437" h="7524" extrusionOk="0">
                    <a:moveTo>
                      <a:pt x="6124" y="7384"/>
                    </a:moveTo>
                    <a:cubicBezTo>
                      <a:pt x="6123" y="7393"/>
                      <a:pt x="6122" y="7402"/>
                      <a:pt x="6121" y="7411"/>
                    </a:cubicBezTo>
                    <a:lnTo>
                      <a:pt x="6137" y="7384"/>
                    </a:lnTo>
                    <a:cubicBezTo>
                      <a:pt x="6133" y="7384"/>
                      <a:pt x="6128" y="7384"/>
                      <a:pt x="6124" y="7384"/>
                    </a:cubicBezTo>
                    <a:close/>
                    <a:moveTo>
                      <a:pt x="5768" y="0"/>
                    </a:moveTo>
                    <a:cubicBezTo>
                      <a:pt x="5221" y="0"/>
                      <a:pt x="4669" y="118"/>
                      <a:pt x="4120" y="191"/>
                    </a:cubicBezTo>
                    <a:cubicBezTo>
                      <a:pt x="3703" y="248"/>
                      <a:pt x="3281" y="276"/>
                      <a:pt x="2859" y="276"/>
                    </a:cubicBezTo>
                    <a:cubicBezTo>
                      <a:pt x="2465" y="276"/>
                      <a:pt x="2071" y="251"/>
                      <a:pt x="1680" y="202"/>
                    </a:cubicBezTo>
                    <a:cubicBezTo>
                      <a:pt x="1328" y="159"/>
                      <a:pt x="977" y="96"/>
                      <a:pt x="624" y="96"/>
                    </a:cubicBezTo>
                    <a:cubicBezTo>
                      <a:pt x="558" y="96"/>
                      <a:pt x="492" y="98"/>
                      <a:pt x="425" y="103"/>
                    </a:cubicBezTo>
                    <a:lnTo>
                      <a:pt x="381" y="86"/>
                    </a:lnTo>
                    <a:cubicBezTo>
                      <a:pt x="74" y="2553"/>
                      <a:pt x="0" y="5047"/>
                      <a:pt x="156" y="7523"/>
                    </a:cubicBezTo>
                    <a:lnTo>
                      <a:pt x="225" y="7449"/>
                    </a:lnTo>
                    <a:cubicBezTo>
                      <a:pt x="1013" y="7435"/>
                      <a:pt x="1800" y="7424"/>
                      <a:pt x="2589" y="7411"/>
                    </a:cubicBezTo>
                    <a:cubicBezTo>
                      <a:pt x="2667" y="7411"/>
                      <a:pt x="2749" y="7411"/>
                      <a:pt x="2827" y="7408"/>
                    </a:cubicBezTo>
                    <a:lnTo>
                      <a:pt x="2844" y="7347"/>
                    </a:lnTo>
                    <a:cubicBezTo>
                      <a:pt x="2749" y="5485"/>
                      <a:pt x="2708" y="3618"/>
                      <a:pt x="2728" y="1753"/>
                    </a:cubicBezTo>
                    <a:cubicBezTo>
                      <a:pt x="2732" y="1682"/>
                      <a:pt x="2735" y="1603"/>
                      <a:pt x="2786" y="1556"/>
                    </a:cubicBezTo>
                    <a:cubicBezTo>
                      <a:pt x="2827" y="1515"/>
                      <a:pt x="2888" y="1504"/>
                      <a:pt x="2946" y="1501"/>
                    </a:cubicBezTo>
                    <a:cubicBezTo>
                      <a:pt x="2997" y="1497"/>
                      <a:pt x="3049" y="1495"/>
                      <a:pt x="3100" y="1495"/>
                    </a:cubicBezTo>
                    <a:cubicBezTo>
                      <a:pt x="3383" y="1495"/>
                      <a:pt x="3666" y="1557"/>
                      <a:pt x="3923" y="1678"/>
                    </a:cubicBezTo>
                    <a:lnTo>
                      <a:pt x="3994" y="1780"/>
                    </a:lnTo>
                    <a:cubicBezTo>
                      <a:pt x="3970" y="2233"/>
                      <a:pt x="3950" y="2685"/>
                      <a:pt x="3929" y="3138"/>
                    </a:cubicBezTo>
                    <a:cubicBezTo>
                      <a:pt x="3861" y="4553"/>
                      <a:pt x="3794" y="5969"/>
                      <a:pt x="3906" y="7377"/>
                    </a:cubicBezTo>
                    <a:cubicBezTo>
                      <a:pt x="4647" y="7380"/>
                      <a:pt x="5384" y="7380"/>
                      <a:pt x="6124" y="7384"/>
                    </a:cubicBezTo>
                    <a:lnTo>
                      <a:pt x="6124" y="7384"/>
                    </a:lnTo>
                    <a:cubicBezTo>
                      <a:pt x="6387" y="4946"/>
                      <a:pt x="6436" y="2486"/>
                      <a:pt x="6274" y="39"/>
                    </a:cubicBezTo>
                    <a:cubicBezTo>
                      <a:pt x="6106" y="11"/>
                      <a:pt x="5937" y="0"/>
                      <a:pt x="57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75"/>
              <p:cNvSpPr/>
              <p:nvPr/>
            </p:nvSpPr>
            <p:spPr>
              <a:xfrm>
                <a:off x="2893500" y="5190775"/>
                <a:ext cx="77475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3099" h="875" extrusionOk="0">
                    <a:moveTo>
                      <a:pt x="27" y="1"/>
                    </a:moveTo>
                    <a:cubicBezTo>
                      <a:pt x="13" y="1"/>
                      <a:pt x="0" y="14"/>
                      <a:pt x="0" y="28"/>
                    </a:cubicBezTo>
                    <a:lnTo>
                      <a:pt x="0" y="848"/>
                    </a:lnTo>
                    <a:cubicBezTo>
                      <a:pt x="0" y="861"/>
                      <a:pt x="13" y="875"/>
                      <a:pt x="27" y="875"/>
                    </a:cubicBezTo>
                    <a:lnTo>
                      <a:pt x="3072" y="875"/>
                    </a:lnTo>
                    <a:cubicBezTo>
                      <a:pt x="3086" y="875"/>
                      <a:pt x="3099" y="861"/>
                      <a:pt x="3099" y="848"/>
                    </a:cubicBezTo>
                    <a:lnTo>
                      <a:pt x="3099" y="28"/>
                    </a:lnTo>
                    <a:cubicBezTo>
                      <a:pt x="3099" y="14"/>
                      <a:pt x="3086" y="1"/>
                      <a:pt x="3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75"/>
              <p:cNvSpPr/>
              <p:nvPr/>
            </p:nvSpPr>
            <p:spPr>
              <a:xfrm>
                <a:off x="2983625" y="5190775"/>
                <a:ext cx="75825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875" extrusionOk="0">
                    <a:moveTo>
                      <a:pt x="29" y="1"/>
                    </a:moveTo>
                    <a:cubicBezTo>
                      <a:pt x="12" y="1"/>
                      <a:pt x="1" y="14"/>
                      <a:pt x="1" y="28"/>
                    </a:cubicBezTo>
                    <a:lnTo>
                      <a:pt x="1" y="848"/>
                    </a:lnTo>
                    <a:cubicBezTo>
                      <a:pt x="1" y="861"/>
                      <a:pt x="12" y="875"/>
                      <a:pt x="29" y="875"/>
                    </a:cubicBezTo>
                    <a:lnTo>
                      <a:pt x="3005" y="875"/>
                    </a:lnTo>
                    <a:cubicBezTo>
                      <a:pt x="3019" y="875"/>
                      <a:pt x="3033" y="861"/>
                      <a:pt x="3033" y="848"/>
                    </a:cubicBezTo>
                    <a:lnTo>
                      <a:pt x="3033" y="28"/>
                    </a:lnTo>
                    <a:cubicBezTo>
                      <a:pt x="3033" y="14"/>
                      <a:pt x="3019" y="1"/>
                      <a:pt x="30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75"/>
              <p:cNvSpPr/>
              <p:nvPr/>
            </p:nvSpPr>
            <p:spPr>
              <a:xfrm>
                <a:off x="2861195" y="4735453"/>
                <a:ext cx="230147" cy="327150"/>
              </a:xfrm>
              <a:custGeom>
                <a:avLst/>
                <a:gdLst/>
                <a:ahLst/>
                <a:cxnLst/>
                <a:rect l="l" t="t" r="r" b="b"/>
                <a:pathLst>
                  <a:path w="9052" h="13086" extrusionOk="0">
                    <a:moveTo>
                      <a:pt x="3369" y="1"/>
                    </a:moveTo>
                    <a:cubicBezTo>
                      <a:pt x="2461" y="188"/>
                      <a:pt x="1815" y="504"/>
                      <a:pt x="1155" y="1032"/>
                    </a:cubicBezTo>
                    <a:cubicBezTo>
                      <a:pt x="804" y="1311"/>
                      <a:pt x="552" y="1957"/>
                      <a:pt x="355" y="2359"/>
                    </a:cubicBezTo>
                    <a:cubicBezTo>
                      <a:pt x="1" y="3080"/>
                      <a:pt x="423" y="4353"/>
                      <a:pt x="621" y="5129"/>
                    </a:cubicBezTo>
                    <a:cubicBezTo>
                      <a:pt x="1270" y="7676"/>
                      <a:pt x="723" y="9694"/>
                      <a:pt x="849" y="12321"/>
                    </a:cubicBezTo>
                    <a:cubicBezTo>
                      <a:pt x="858" y="12531"/>
                      <a:pt x="1147" y="12729"/>
                      <a:pt x="1338" y="12814"/>
                    </a:cubicBezTo>
                    <a:cubicBezTo>
                      <a:pt x="1413" y="12848"/>
                      <a:pt x="1747" y="12872"/>
                      <a:pt x="1828" y="12875"/>
                    </a:cubicBezTo>
                    <a:cubicBezTo>
                      <a:pt x="2555" y="12917"/>
                      <a:pt x="3308" y="13086"/>
                      <a:pt x="4042" y="13086"/>
                    </a:cubicBezTo>
                    <a:cubicBezTo>
                      <a:pt x="4218" y="13086"/>
                      <a:pt x="4394" y="13076"/>
                      <a:pt x="4567" y="13052"/>
                    </a:cubicBezTo>
                    <a:cubicBezTo>
                      <a:pt x="5836" y="12882"/>
                      <a:pt x="6169" y="12998"/>
                      <a:pt x="7496" y="12858"/>
                    </a:cubicBezTo>
                    <a:lnTo>
                      <a:pt x="8347" y="12657"/>
                    </a:lnTo>
                    <a:cubicBezTo>
                      <a:pt x="8623" y="12525"/>
                      <a:pt x="8504" y="11191"/>
                      <a:pt x="8487" y="10885"/>
                    </a:cubicBezTo>
                    <a:cubicBezTo>
                      <a:pt x="8358" y="8527"/>
                      <a:pt x="8218" y="6891"/>
                      <a:pt x="8752" y="4590"/>
                    </a:cubicBezTo>
                    <a:cubicBezTo>
                      <a:pt x="8878" y="4043"/>
                      <a:pt x="9052" y="3482"/>
                      <a:pt x="8963" y="2927"/>
                    </a:cubicBezTo>
                    <a:cubicBezTo>
                      <a:pt x="8901" y="2529"/>
                      <a:pt x="8711" y="2164"/>
                      <a:pt x="8496" y="1828"/>
                    </a:cubicBezTo>
                    <a:cubicBezTo>
                      <a:pt x="7904" y="916"/>
                      <a:pt x="7006" y="113"/>
                      <a:pt x="5928" y="1"/>
                    </a:cubicBezTo>
                    <a:lnTo>
                      <a:pt x="5894" y="62"/>
                    </a:lnTo>
                    <a:cubicBezTo>
                      <a:pt x="5894" y="344"/>
                      <a:pt x="5710" y="613"/>
                      <a:pt x="5448" y="712"/>
                    </a:cubicBezTo>
                    <a:cubicBezTo>
                      <a:pt x="5360" y="746"/>
                      <a:pt x="5268" y="760"/>
                      <a:pt x="5176" y="770"/>
                    </a:cubicBezTo>
                    <a:cubicBezTo>
                      <a:pt x="5115" y="775"/>
                      <a:pt x="5053" y="778"/>
                      <a:pt x="4992" y="778"/>
                    </a:cubicBezTo>
                    <a:cubicBezTo>
                      <a:pt x="4630" y="778"/>
                      <a:pt x="4269" y="684"/>
                      <a:pt x="3955" y="501"/>
                    </a:cubicBezTo>
                    <a:cubicBezTo>
                      <a:pt x="3754" y="385"/>
                      <a:pt x="3564" y="222"/>
                      <a:pt x="3485" y="5"/>
                    </a:cubicBezTo>
                    <a:lnTo>
                      <a:pt x="336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75"/>
              <p:cNvSpPr/>
              <p:nvPr/>
            </p:nvSpPr>
            <p:spPr>
              <a:xfrm>
                <a:off x="3033609" y="4765950"/>
                <a:ext cx="136100" cy="281275"/>
              </a:xfrm>
              <a:custGeom>
                <a:avLst/>
                <a:gdLst/>
                <a:ahLst/>
                <a:cxnLst/>
                <a:rect l="l" t="t" r="r" b="b"/>
                <a:pathLst>
                  <a:path w="5444" h="11251" extrusionOk="0">
                    <a:moveTo>
                      <a:pt x="953" y="1"/>
                    </a:moveTo>
                    <a:cubicBezTo>
                      <a:pt x="826" y="1"/>
                      <a:pt x="696" y="30"/>
                      <a:pt x="575" y="91"/>
                    </a:cubicBezTo>
                    <a:cubicBezTo>
                      <a:pt x="167" y="302"/>
                      <a:pt x="0" y="806"/>
                      <a:pt x="211" y="1217"/>
                    </a:cubicBezTo>
                    <a:cubicBezTo>
                      <a:pt x="235" y="1261"/>
                      <a:pt x="2617" y="5977"/>
                      <a:pt x="3708" y="10608"/>
                    </a:cubicBezTo>
                    <a:cubicBezTo>
                      <a:pt x="3801" y="10992"/>
                      <a:pt x="4144" y="11250"/>
                      <a:pt x="4522" y="11250"/>
                    </a:cubicBezTo>
                    <a:cubicBezTo>
                      <a:pt x="4586" y="11250"/>
                      <a:pt x="4651" y="11244"/>
                      <a:pt x="4716" y="11226"/>
                    </a:cubicBezTo>
                    <a:cubicBezTo>
                      <a:pt x="5165" y="11121"/>
                      <a:pt x="5443" y="10672"/>
                      <a:pt x="5338" y="10223"/>
                    </a:cubicBezTo>
                    <a:cubicBezTo>
                      <a:pt x="4198" y="5391"/>
                      <a:pt x="1803" y="655"/>
                      <a:pt x="1701" y="459"/>
                    </a:cubicBezTo>
                    <a:cubicBezTo>
                      <a:pt x="1553" y="168"/>
                      <a:pt x="1258" y="1"/>
                      <a:pt x="9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75"/>
              <p:cNvSpPr/>
              <p:nvPr/>
            </p:nvSpPr>
            <p:spPr>
              <a:xfrm>
                <a:off x="2746925" y="4490925"/>
                <a:ext cx="173875" cy="316950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12678" extrusionOk="0">
                    <a:moveTo>
                      <a:pt x="837" y="0"/>
                    </a:moveTo>
                    <a:cubicBezTo>
                      <a:pt x="375" y="0"/>
                      <a:pt x="0" y="375"/>
                      <a:pt x="0" y="837"/>
                    </a:cubicBezTo>
                    <a:cubicBezTo>
                      <a:pt x="0" y="5981"/>
                      <a:pt x="1028" y="9533"/>
                      <a:pt x="3056" y="11398"/>
                    </a:cubicBezTo>
                    <a:cubicBezTo>
                      <a:pt x="4321" y="12562"/>
                      <a:pt x="5563" y="12677"/>
                      <a:pt x="6002" y="12677"/>
                    </a:cubicBezTo>
                    <a:cubicBezTo>
                      <a:pt x="6077" y="12677"/>
                      <a:pt x="6128" y="12674"/>
                      <a:pt x="6152" y="12671"/>
                    </a:cubicBezTo>
                    <a:cubicBezTo>
                      <a:pt x="6614" y="12633"/>
                      <a:pt x="6955" y="12228"/>
                      <a:pt x="6917" y="11769"/>
                    </a:cubicBezTo>
                    <a:cubicBezTo>
                      <a:pt x="6882" y="11329"/>
                      <a:pt x="6515" y="11000"/>
                      <a:pt x="6082" y="11000"/>
                    </a:cubicBezTo>
                    <a:cubicBezTo>
                      <a:pt x="6059" y="11000"/>
                      <a:pt x="6036" y="11001"/>
                      <a:pt x="6013" y="11003"/>
                    </a:cubicBezTo>
                    <a:cubicBezTo>
                      <a:pt x="6012" y="11003"/>
                      <a:pt x="6004" y="11004"/>
                      <a:pt x="5989" y="11004"/>
                    </a:cubicBezTo>
                    <a:cubicBezTo>
                      <a:pt x="5844" y="11004"/>
                      <a:pt x="5045" y="10955"/>
                      <a:pt x="4189" y="10169"/>
                    </a:cubicBezTo>
                    <a:cubicBezTo>
                      <a:pt x="3039" y="9112"/>
                      <a:pt x="1671" y="6635"/>
                      <a:pt x="1671" y="837"/>
                    </a:cubicBezTo>
                    <a:cubicBezTo>
                      <a:pt x="1671" y="375"/>
                      <a:pt x="1297" y="0"/>
                      <a:pt x="8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75"/>
              <p:cNvSpPr/>
              <p:nvPr/>
            </p:nvSpPr>
            <p:spPr>
              <a:xfrm>
                <a:off x="2957950" y="4664175"/>
                <a:ext cx="46550" cy="96825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3873" extrusionOk="0">
                    <a:moveTo>
                      <a:pt x="933" y="1"/>
                    </a:moveTo>
                    <a:cubicBezTo>
                      <a:pt x="419" y="1"/>
                      <a:pt x="1" y="419"/>
                      <a:pt x="1" y="933"/>
                    </a:cubicBezTo>
                    <a:lnTo>
                      <a:pt x="1" y="2941"/>
                    </a:lnTo>
                    <a:cubicBezTo>
                      <a:pt x="1" y="3454"/>
                      <a:pt x="419" y="3872"/>
                      <a:pt x="933" y="3872"/>
                    </a:cubicBezTo>
                    <a:cubicBezTo>
                      <a:pt x="1444" y="3872"/>
                      <a:pt x="1862" y="3454"/>
                      <a:pt x="1862" y="2941"/>
                    </a:cubicBezTo>
                    <a:lnTo>
                      <a:pt x="1862" y="933"/>
                    </a:lnTo>
                    <a:cubicBezTo>
                      <a:pt x="1862" y="419"/>
                      <a:pt x="1444" y="1"/>
                      <a:pt x="933" y="1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75"/>
              <p:cNvSpPr/>
              <p:nvPr/>
            </p:nvSpPr>
            <p:spPr>
              <a:xfrm>
                <a:off x="2957950" y="4673200"/>
                <a:ext cx="46550" cy="43575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743" extrusionOk="0">
                    <a:moveTo>
                      <a:pt x="1" y="0"/>
                    </a:moveTo>
                    <a:lnTo>
                      <a:pt x="1" y="1548"/>
                    </a:lnTo>
                    <a:cubicBezTo>
                      <a:pt x="1" y="1548"/>
                      <a:pt x="462" y="1742"/>
                      <a:pt x="1013" y="1742"/>
                    </a:cubicBezTo>
                    <a:cubicBezTo>
                      <a:pt x="1289" y="1742"/>
                      <a:pt x="1587" y="1694"/>
                      <a:pt x="1862" y="1548"/>
                    </a:cubicBezTo>
                    <a:lnTo>
                      <a:pt x="18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75"/>
              <p:cNvSpPr/>
              <p:nvPr/>
            </p:nvSpPr>
            <p:spPr>
              <a:xfrm>
                <a:off x="2872725" y="4613400"/>
                <a:ext cx="52250" cy="48925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1957" extrusionOk="0">
                    <a:moveTo>
                      <a:pt x="1042" y="1"/>
                    </a:moveTo>
                    <a:cubicBezTo>
                      <a:pt x="563" y="1"/>
                      <a:pt x="147" y="354"/>
                      <a:pt x="79" y="841"/>
                    </a:cubicBezTo>
                    <a:cubicBezTo>
                      <a:pt x="1" y="1375"/>
                      <a:pt x="375" y="1872"/>
                      <a:pt x="909" y="1947"/>
                    </a:cubicBezTo>
                    <a:cubicBezTo>
                      <a:pt x="955" y="1953"/>
                      <a:pt x="1001" y="1957"/>
                      <a:pt x="1046" y="1957"/>
                    </a:cubicBezTo>
                    <a:cubicBezTo>
                      <a:pt x="1528" y="1957"/>
                      <a:pt x="1946" y="1605"/>
                      <a:pt x="2015" y="1117"/>
                    </a:cubicBezTo>
                    <a:cubicBezTo>
                      <a:pt x="2089" y="579"/>
                      <a:pt x="1719" y="85"/>
                      <a:pt x="1185" y="11"/>
                    </a:cubicBezTo>
                    <a:cubicBezTo>
                      <a:pt x="1137" y="4"/>
                      <a:pt x="1089" y="1"/>
                      <a:pt x="1042" y="1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75"/>
              <p:cNvSpPr/>
              <p:nvPr/>
            </p:nvSpPr>
            <p:spPr>
              <a:xfrm>
                <a:off x="3035600" y="4612900"/>
                <a:ext cx="52250" cy="49000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1960" extrusionOk="0">
                    <a:moveTo>
                      <a:pt x="1047" y="1"/>
                    </a:moveTo>
                    <a:cubicBezTo>
                      <a:pt x="566" y="1"/>
                      <a:pt x="148" y="355"/>
                      <a:pt x="76" y="844"/>
                    </a:cubicBezTo>
                    <a:cubicBezTo>
                      <a:pt x="1" y="1378"/>
                      <a:pt x="375" y="1875"/>
                      <a:pt x="910" y="1950"/>
                    </a:cubicBezTo>
                    <a:cubicBezTo>
                      <a:pt x="956" y="1956"/>
                      <a:pt x="1001" y="1959"/>
                      <a:pt x="1046" y="1959"/>
                    </a:cubicBezTo>
                    <a:cubicBezTo>
                      <a:pt x="1526" y="1959"/>
                      <a:pt x="1947" y="1607"/>
                      <a:pt x="2015" y="1116"/>
                    </a:cubicBezTo>
                    <a:cubicBezTo>
                      <a:pt x="2090" y="582"/>
                      <a:pt x="1719" y="89"/>
                      <a:pt x="1185" y="11"/>
                    </a:cubicBezTo>
                    <a:cubicBezTo>
                      <a:pt x="1139" y="4"/>
                      <a:pt x="1093" y="1"/>
                      <a:pt x="1047" y="1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75"/>
              <p:cNvSpPr/>
              <p:nvPr/>
            </p:nvSpPr>
            <p:spPr>
              <a:xfrm>
                <a:off x="2890250" y="4457300"/>
                <a:ext cx="177375" cy="238400"/>
              </a:xfrm>
              <a:custGeom>
                <a:avLst/>
                <a:gdLst/>
                <a:ahLst/>
                <a:cxnLst/>
                <a:rect l="l" t="t" r="r" b="b"/>
                <a:pathLst>
                  <a:path w="7095" h="9536" extrusionOk="0">
                    <a:moveTo>
                      <a:pt x="3521" y="0"/>
                    </a:moveTo>
                    <a:cubicBezTo>
                      <a:pt x="3494" y="0"/>
                      <a:pt x="3467" y="0"/>
                      <a:pt x="3440" y="1"/>
                    </a:cubicBezTo>
                    <a:cubicBezTo>
                      <a:pt x="1528" y="46"/>
                      <a:pt x="0" y="1645"/>
                      <a:pt x="41" y="3557"/>
                    </a:cubicBezTo>
                    <a:lnTo>
                      <a:pt x="102" y="6139"/>
                    </a:lnTo>
                    <a:cubicBezTo>
                      <a:pt x="143" y="8024"/>
                      <a:pt x="1700" y="9535"/>
                      <a:pt x="3572" y="9535"/>
                    </a:cubicBezTo>
                    <a:cubicBezTo>
                      <a:pt x="3600" y="9535"/>
                      <a:pt x="3627" y="9535"/>
                      <a:pt x="3654" y="9534"/>
                    </a:cubicBezTo>
                    <a:cubicBezTo>
                      <a:pt x="5567" y="9493"/>
                      <a:pt x="7094" y="7891"/>
                      <a:pt x="7054" y="5982"/>
                    </a:cubicBezTo>
                    <a:lnTo>
                      <a:pt x="6992" y="3397"/>
                    </a:lnTo>
                    <a:cubicBezTo>
                      <a:pt x="6952" y="1515"/>
                      <a:pt x="5393" y="0"/>
                      <a:pt x="3521" y="0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75"/>
              <p:cNvSpPr/>
              <p:nvPr/>
            </p:nvSpPr>
            <p:spPr>
              <a:xfrm>
                <a:off x="3057550" y="4631600"/>
                <a:ext cx="15675" cy="21925"/>
              </a:xfrm>
              <a:custGeom>
                <a:avLst/>
                <a:gdLst/>
                <a:ahLst/>
                <a:cxnLst/>
                <a:rect l="l" t="t" r="r" b="b"/>
                <a:pathLst>
                  <a:path w="627" h="877" extrusionOk="0">
                    <a:moveTo>
                      <a:pt x="616" y="0"/>
                    </a:moveTo>
                    <a:cubicBezTo>
                      <a:pt x="615" y="0"/>
                      <a:pt x="614" y="0"/>
                      <a:pt x="613" y="1"/>
                    </a:cubicBezTo>
                    <a:cubicBezTo>
                      <a:pt x="236" y="69"/>
                      <a:pt x="1" y="470"/>
                      <a:pt x="68" y="838"/>
                    </a:cubicBezTo>
                    <a:cubicBezTo>
                      <a:pt x="73" y="865"/>
                      <a:pt x="91" y="877"/>
                      <a:pt x="112" y="877"/>
                    </a:cubicBezTo>
                    <a:cubicBezTo>
                      <a:pt x="139" y="877"/>
                      <a:pt x="170" y="855"/>
                      <a:pt x="175" y="824"/>
                    </a:cubicBezTo>
                    <a:cubicBezTo>
                      <a:pt x="215" y="494"/>
                      <a:pt x="371" y="229"/>
                      <a:pt x="620" y="15"/>
                    </a:cubicBezTo>
                    <a:cubicBezTo>
                      <a:pt x="626" y="8"/>
                      <a:pt x="621" y="0"/>
                      <a:pt x="61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75"/>
              <p:cNvSpPr/>
              <p:nvPr/>
            </p:nvSpPr>
            <p:spPr>
              <a:xfrm>
                <a:off x="2931325" y="4591525"/>
                <a:ext cx="1850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61" extrusionOk="0">
                    <a:moveTo>
                      <a:pt x="363" y="1"/>
                    </a:moveTo>
                    <a:cubicBezTo>
                      <a:pt x="359" y="1"/>
                      <a:pt x="355" y="1"/>
                      <a:pt x="351" y="1"/>
                    </a:cubicBezTo>
                    <a:cubicBezTo>
                      <a:pt x="154" y="11"/>
                      <a:pt x="1" y="189"/>
                      <a:pt x="11" y="399"/>
                    </a:cubicBezTo>
                    <a:cubicBezTo>
                      <a:pt x="18" y="601"/>
                      <a:pt x="178" y="761"/>
                      <a:pt x="369" y="761"/>
                    </a:cubicBezTo>
                    <a:cubicBezTo>
                      <a:pt x="374" y="761"/>
                      <a:pt x="380" y="761"/>
                      <a:pt x="386" y="760"/>
                    </a:cubicBezTo>
                    <a:cubicBezTo>
                      <a:pt x="586" y="753"/>
                      <a:pt x="739" y="577"/>
                      <a:pt x="729" y="365"/>
                    </a:cubicBezTo>
                    <a:cubicBezTo>
                      <a:pt x="719" y="159"/>
                      <a:pt x="559" y="1"/>
                      <a:pt x="3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75"/>
              <p:cNvSpPr/>
              <p:nvPr/>
            </p:nvSpPr>
            <p:spPr>
              <a:xfrm>
                <a:off x="3003725" y="4591275"/>
                <a:ext cx="184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61" extrusionOk="0">
                    <a:moveTo>
                      <a:pt x="366" y="1"/>
                    </a:moveTo>
                    <a:cubicBezTo>
                      <a:pt x="362" y="1"/>
                      <a:pt x="358" y="1"/>
                      <a:pt x="354" y="1"/>
                    </a:cubicBezTo>
                    <a:cubicBezTo>
                      <a:pt x="153" y="11"/>
                      <a:pt x="0" y="188"/>
                      <a:pt x="10" y="399"/>
                    </a:cubicBezTo>
                    <a:cubicBezTo>
                      <a:pt x="21" y="601"/>
                      <a:pt x="180" y="760"/>
                      <a:pt x="370" y="760"/>
                    </a:cubicBezTo>
                    <a:cubicBezTo>
                      <a:pt x="376" y="760"/>
                      <a:pt x="382" y="760"/>
                      <a:pt x="388" y="760"/>
                    </a:cubicBezTo>
                    <a:cubicBezTo>
                      <a:pt x="585" y="753"/>
                      <a:pt x="739" y="576"/>
                      <a:pt x="731" y="365"/>
                    </a:cubicBezTo>
                    <a:cubicBezTo>
                      <a:pt x="722" y="158"/>
                      <a:pt x="558" y="1"/>
                      <a:pt x="3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75"/>
              <p:cNvSpPr/>
              <p:nvPr/>
            </p:nvSpPr>
            <p:spPr>
              <a:xfrm>
                <a:off x="2963725" y="4625525"/>
                <a:ext cx="28950" cy="13850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554" extrusionOk="0">
                    <a:moveTo>
                      <a:pt x="70" y="0"/>
                    </a:moveTo>
                    <a:cubicBezTo>
                      <a:pt x="62" y="0"/>
                      <a:pt x="53" y="2"/>
                      <a:pt x="45" y="5"/>
                    </a:cubicBezTo>
                    <a:cubicBezTo>
                      <a:pt x="15" y="19"/>
                      <a:pt x="1" y="53"/>
                      <a:pt x="15" y="84"/>
                    </a:cubicBezTo>
                    <a:cubicBezTo>
                      <a:pt x="151" y="414"/>
                      <a:pt x="376" y="553"/>
                      <a:pt x="549" y="553"/>
                    </a:cubicBezTo>
                    <a:cubicBezTo>
                      <a:pt x="569" y="553"/>
                      <a:pt x="586" y="553"/>
                      <a:pt x="607" y="550"/>
                    </a:cubicBezTo>
                    <a:cubicBezTo>
                      <a:pt x="624" y="547"/>
                      <a:pt x="641" y="543"/>
                      <a:pt x="661" y="539"/>
                    </a:cubicBezTo>
                    <a:cubicBezTo>
                      <a:pt x="804" y="516"/>
                      <a:pt x="971" y="489"/>
                      <a:pt x="1144" y="121"/>
                    </a:cubicBezTo>
                    <a:cubicBezTo>
                      <a:pt x="1158" y="90"/>
                      <a:pt x="1147" y="57"/>
                      <a:pt x="1117" y="40"/>
                    </a:cubicBezTo>
                    <a:cubicBezTo>
                      <a:pt x="1109" y="36"/>
                      <a:pt x="1100" y="34"/>
                      <a:pt x="1092" y="34"/>
                    </a:cubicBezTo>
                    <a:cubicBezTo>
                      <a:pt x="1068" y="34"/>
                      <a:pt x="1046" y="48"/>
                      <a:pt x="1035" y="70"/>
                    </a:cubicBezTo>
                    <a:cubicBezTo>
                      <a:pt x="886" y="380"/>
                      <a:pt x="767" y="396"/>
                      <a:pt x="641" y="417"/>
                    </a:cubicBezTo>
                    <a:cubicBezTo>
                      <a:pt x="621" y="421"/>
                      <a:pt x="600" y="424"/>
                      <a:pt x="583" y="427"/>
                    </a:cubicBezTo>
                    <a:cubicBezTo>
                      <a:pt x="572" y="430"/>
                      <a:pt x="560" y="431"/>
                      <a:pt x="546" y="431"/>
                    </a:cubicBezTo>
                    <a:cubicBezTo>
                      <a:pt x="431" y="431"/>
                      <a:pt x="249" y="332"/>
                      <a:pt x="127" y="36"/>
                    </a:cubicBezTo>
                    <a:cubicBezTo>
                      <a:pt x="117" y="13"/>
                      <a:pt x="94" y="0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75"/>
              <p:cNvSpPr/>
              <p:nvPr/>
            </p:nvSpPr>
            <p:spPr>
              <a:xfrm>
                <a:off x="3000550" y="4563975"/>
                <a:ext cx="2582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15" extrusionOk="0">
                    <a:moveTo>
                      <a:pt x="501" y="0"/>
                    </a:moveTo>
                    <a:cubicBezTo>
                      <a:pt x="243" y="0"/>
                      <a:pt x="49" y="161"/>
                      <a:pt x="38" y="168"/>
                    </a:cubicBezTo>
                    <a:cubicBezTo>
                      <a:pt x="5" y="195"/>
                      <a:pt x="1" y="245"/>
                      <a:pt x="29" y="283"/>
                    </a:cubicBezTo>
                    <a:cubicBezTo>
                      <a:pt x="46" y="302"/>
                      <a:pt x="70" y="313"/>
                      <a:pt x="93" y="313"/>
                    </a:cubicBezTo>
                    <a:cubicBezTo>
                      <a:pt x="111" y="313"/>
                      <a:pt x="129" y="307"/>
                      <a:pt x="144" y="294"/>
                    </a:cubicBezTo>
                    <a:cubicBezTo>
                      <a:pt x="148" y="294"/>
                      <a:pt x="304" y="168"/>
                      <a:pt x="501" y="164"/>
                    </a:cubicBezTo>
                    <a:cubicBezTo>
                      <a:pt x="706" y="164"/>
                      <a:pt x="889" y="297"/>
                      <a:pt x="893" y="300"/>
                    </a:cubicBezTo>
                    <a:cubicBezTo>
                      <a:pt x="906" y="311"/>
                      <a:pt x="924" y="314"/>
                      <a:pt x="940" y="314"/>
                    </a:cubicBezTo>
                    <a:cubicBezTo>
                      <a:pt x="964" y="314"/>
                      <a:pt x="991" y="303"/>
                      <a:pt x="1009" y="280"/>
                    </a:cubicBezTo>
                    <a:cubicBezTo>
                      <a:pt x="1032" y="242"/>
                      <a:pt x="1026" y="192"/>
                      <a:pt x="988" y="164"/>
                    </a:cubicBezTo>
                    <a:cubicBezTo>
                      <a:pt x="981" y="157"/>
                      <a:pt x="760" y="0"/>
                      <a:pt x="5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75"/>
              <p:cNvSpPr/>
              <p:nvPr/>
            </p:nvSpPr>
            <p:spPr>
              <a:xfrm>
                <a:off x="2926150" y="4566100"/>
                <a:ext cx="25800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385" extrusionOk="0">
                    <a:moveTo>
                      <a:pt x="521" y="0"/>
                    </a:moveTo>
                    <a:cubicBezTo>
                      <a:pt x="509" y="0"/>
                      <a:pt x="498" y="0"/>
                      <a:pt x="486" y="1"/>
                    </a:cubicBezTo>
                    <a:cubicBezTo>
                      <a:pt x="221" y="22"/>
                      <a:pt x="37" y="242"/>
                      <a:pt x="31" y="253"/>
                    </a:cubicBezTo>
                    <a:cubicBezTo>
                      <a:pt x="1" y="287"/>
                      <a:pt x="7" y="338"/>
                      <a:pt x="41" y="369"/>
                    </a:cubicBezTo>
                    <a:cubicBezTo>
                      <a:pt x="58" y="382"/>
                      <a:pt x="75" y="385"/>
                      <a:pt x="95" y="385"/>
                    </a:cubicBezTo>
                    <a:cubicBezTo>
                      <a:pt x="119" y="385"/>
                      <a:pt x="143" y="375"/>
                      <a:pt x="157" y="358"/>
                    </a:cubicBezTo>
                    <a:cubicBezTo>
                      <a:pt x="160" y="355"/>
                      <a:pt x="307" y="181"/>
                      <a:pt x="500" y="168"/>
                    </a:cubicBezTo>
                    <a:cubicBezTo>
                      <a:pt x="510" y="167"/>
                      <a:pt x="520" y="167"/>
                      <a:pt x="530" y="167"/>
                    </a:cubicBezTo>
                    <a:cubicBezTo>
                      <a:pt x="710" y="167"/>
                      <a:pt x="885" y="308"/>
                      <a:pt x="888" y="311"/>
                    </a:cubicBezTo>
                    <a:cubicBezTo>
                      <a:pt x="903" y="322"/>
                      <a:pt x="921" y="328"/>
                      <a:pt x="939" y="328"/>
                    </a:cubicBezTo>
                    <a:cubicBezTo>
                      <a:pt x="963" y="328"/>
                      <a:pt x="987" y="318"/>
                      <a:pt x="1004" y="297"/>
                    </a:cubicBezTo>
                    <a:cubicBezTo>
                      <a:pt x="1031" y="263"/>
                      <a:pt x="1028" y="212"/>
                      <a:pt x="993" y="181"/>
                    </a:cubicBezTo>
                    <a:cubicBezTo>
                      <a:pt x="984" y="175"/>
                      <a:pt x="771" y="0"/>
                      <a:pt x="5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75"/>
              <p:cNvSpPr/>
              <p:nvPr/>
            </p:nvSpPr>
            <p:spPr>
              <a:xfrm>
                <a:off x="2967575" y="4568550"/>
                <a:ext cx="10150" cy="4812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925" extrusionOk="0">
                    <a:moveTo>
                      <a:pt x="280" y="1"/>
                    </a:moveTo>
                    <a:cubicBezTo>
                      <a:pt x="238" y="1"/>
                      <a:pt x="201" y="31"/>
                      <a:pt x="197" y="73"/>
                    </a:cubicBezTo>
                    <a:cubicBezTo>
                      <a:pt x="184" y="233"/>
                      <a:pt x="164" y="396"/>
                      <a:pt x="143" y="556"/>
                    </a:cubicBezTo>
                    <a:cubicBezTo>
                      <a:pt x="68" y="1100"/>
                      <a:pt x="0" y="1618"/>
                      <a:pt x="255" y="1900"/>
                    </a:cubicBezTo>
                    <a:cubicBezTo>
                      <a:pt x="269" y="1917"/>
                      <a:pt x="293" y="1924"/>
                      <a:pt x="313" y="1924"/>
                    </a:cubicBezTo>
                    <a:cubicBezTo>
                      <a:pt x="334" y="1924"/>
                      <a:pt x="354" y="1917"/>
                      <a:pt x="368" y="1904"/>
                    </a:cubicBezTo>
                    <a:cubicBezTo>
                      <a:pt x="401" y="1873"/>
                      <a:pt x="405" y="1825"/>
                      <a:pt x="374" y="1791"/>
                    </a:cubicBezTo>
                    <a:cubicBezTo>
                      <a:pt x="170" y="1567"/>
                      <a:pt x="235" y="1087"/>
                      <a:pt x="299" y="577"/>
                    </a:cubicBezTo>
                    <a:cubicBezTo>
                      <a:pt x="324" y="417"/>
                      <a:pt x="344" y="250"/>
                      <a:pt x="357" y="87"/>
                    </a:cubicBezTo>
                    <a:cubicBezTo>
                      <a:pt x="360" y="46"/>
                      <a:pt x="330" y="5"/>
                      <a:pt x="286" y="1"/>
                    </a:cubicBezTo>
                    <a:cubicBezTo>
                      <a:pt x="284" y="1"/>
                      <a:pt x="282" y="1"/>
                      <a:pt x="2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75"/>
              <p:cNvSpPr/>
              <p:nvPr/>
            </p:nvSpPr>
            <p:spPr>
              <a:xfrm>
                <a:off x="2874175" y="4424625"/>
                <a:ext cx="198200" cy="192375"/>
              </a:xfrm>
              <a:custGeom>
                <a:avLst/>
                <a:gdLst/>
                <a:ahLst/>
                <a:cxnLst/>
                <a:rect l="l" t="t" r="r" b="b"/>
                <a:pathLst>
                  <a:path w="7928" h="7695" extrusionOk="0">
                    <a:moveTo>
                      <a:pt x="3193" y="0"/>
                    </a:moveTo>
                    <a:cubicBezTo>
                      <a:pt x="2931" y="0"/>
                      <a:pt x="2684" y="191"/>
                      <a:pt x="2508" y="400"/>
                    </a:cubicBezTo>
                    <a:cubicBezTo>
                      <a:pt x="2304" y="645"/>
                      <a:pt x="2133" y="965"/>
                      <a:pt x="2215" y="1278"/>
                    </a:cubicBezTo>
                    <a:lnTo>
                      <a:pt x="2130" y="1298"/>
                    </a:lnTo>
                    <a:cubicBezTo>
                      <a:pt x="1998" y="1108"/>
                      <a:pt x="1858" y="907"/>
                      <a:pt x="1654" y="791"/>
                    </a:cubicBezTo>
                    <a:cubicBezTo>
                      <a:pt x="1560" y="735"/>
                      <a:pt x="1448" y="704"/>
                      <a:pt x="1338" y="704"/>
                    </a:cubicBezTo>
                    <a:cubicBezTo>
                      <a:pt x="1213" y="704"/>
                      <a:pt x="1091" y="745"/>
                      <a:pt x="1004" y="835"/>
                    </a:cubicBezTo>
                    <a:cubicBezTo>
                      <a:pt x="926" y="917"/>
                      <a:pt x="885" y="1026"/>
                      <a:pt x="865" y="1138"/>
                    </a:cubicBezTo>
                    <a:cubicBezTo>
                      <a:pt x="797" y="1519"/>
                      <a:pt x="953" y="1934"/>
                      <a:pt x="1256" y="2173"/>
                    </a:cubicBezTo>
                    <a:lnTo>
                      <a:pt x="1266" y="2285"/>
                    </a:lnTo>
                    <a:cubicBezTo>
                      <a:pt x="1052" y="2162"/>
                      <a:pt x="807" y="2088"/>
                      <a:pt x="562" y="2063"/>
                    </a:cubicBezTo>
                    <a:cubicBezTo>
                      <a:pt x="539" y="2062"/>
                      <a:pt x="515" y="2061"/>
                      <a:pt x="492" y="2061"/>
                    </a:cubicBezTo>
                    <a:cubicBezTo>
                      <a:pt x="372" y="2061"/>
                      <a:pt x="249" y="2086"/>
                      <a:pt x="181" y="2179"/>
                    </a:cubicBezTo>
                    <a:cubicBezTo>
                      <a:pt x="130" y="2251"/>
                      <a:pt x="14" y="2561"/>
                      <a:pt x="10" y="2649"/>
                    </a:cubicBezTo>
                    <a:cubicBezTo>
                      <a:pt x="1" y="2897"/>
                      <a:pt x="48" y="2972"/>
                      <a:pt x="112" y="3211"/>
                    </a:cubicBezTo>
                    <a:cubicBezTo>
                      <a:pt x="177" y="3451"/>
                      <a:pt x="375" y="3639"/>
                      <a:pt x="582" y="3775"/>
                    </a:cubicBezTo>
                    <a:lnTo>
                      <a:pt x="569" y="3843"/>
                    </a:lnTo>
                    <a:cubicBezTo>
                      <a:pt x="497" y="5075"/>
                      <a:pt x="541" y="6309"/>
                      <a:pt x="701" y="7534"/>
                    </a:cubicBezTo>
                    <a:lnTo>
                      <a:pt x="841" y="7694"/>
                    </a:lnTo>
                    <a:cubicBezTo>
                      <a:pt x="861" y="7473"/>
                      <a:pt x="797" y="7096"/>
                      <a:pt x="817" y="6878"/>
                    </a:cubicBezTo>
                    <a:cubicBezTo>
                      <a:pt x="902" y="5937"/>
                      <a:pt x="990" y="4983"/>
                      <a:pt x="1342" y="4110"/>
                    </a:cubicBezTo>
                    <a:lnTo>
                      <a:pt x="1342" y="4110"/>
                    </a:lnTo>
                    <a:cubicBezTo>
                      <a:pt x="1571" y="4389"/>
                      <a:pt x="1937" y="4519"/>
                      <a:pt x="2302" y="4519"/>
                    </a:cubicBezTo>
                    <a:cubicBezTo>
                      <a:pt x="2404" y="4519"/>
                      <a:pt x="2505" y="4509"/>
                      <a:pt x="2603" y="4489"/>
                    </a:cubicBezTo>
                    <a:cubicBezTo>
                      <a:pt x="3066" y="4398"/>
                      <a:pt x="3468" y="4125"/>
                      <a:pt x="3831" y="3826"/>
                    </a:cubicBezTo>
                    <a:lnTo>
                      <a:pt x="3879" y="3785"/>
                    </a:lnTo>
                    <a:cubicBezTo>
                      <a:pt x="3967" y="3972"/>
                      <a:pt x="4151" y="4105"/>
                      <a:pt x="4346" y="4180"/>
                    </a:cubicBezTo>
                    <a:cubicBezTo>
                      <a:pt x="4542" y="4252"/>
                      <a:pt x="4754" y="4272"/>
                      <a:pt x="4964" y="4288"/>
                    </a:cubicBezTo>
                    <a:cubicBezTo>
                      <a:pt x="5076" y="4296"/>
                      <a:pt x="5191" y="4303"/>
                      <a:pt x="5305" y="4303"/>
                    </a:cubicBezTo>
                    <a:cubicBezTo>
                      <a:pt x="5584" y="4303"/>
                      <a:pt x="5861" y="4264"/>
                      <a:pt x="6090" y="4112"/>
                    </a:cubicBezTo>
                    <a:lnTo>
                      <a:pt x="6145" y="4255"/>
                    </a:lnTo>
                    <a:cubicBezTo>
                      <a:pt x="6927" y="5207"/>
                      <a:pt x="7373" y="6490"/>
                      <a:pt x="7639" y="7694"/>
                    </a:cubicBezTo>
                    <a:lnTo>
                      <a:pt x="7782" y="7364"/>
                    </a:lnTo>
                    <a:cubicBezTo>
                      <a:pt x="7928" y="6460"/>
                      <a:pt x="7914" y="5370"/>
                      <a:pt x="7901" y="4452"/>
                    </a:cubicBezTo>
                    <a:cubicBezTo>
                      <a:pt x="7890" y="3823"/>
                      <a:pt x="7812" y="3125"/>
                      <a:pt x="7336" y="2721"/>
                    </a:cubicBezTo>
                    <a:lnTo>
                      <a:pt x="7319" y="2547"/>
                    </a:lnTo>
                    <a:cubicBezTo>
                      <a:pt x="7278" y="2223"/>
                      <a:pt x="7111" y="1920"/>
                      <a:pt x="6860" y="1713"/>
                    </a:cubicBezTo>
                    <a:cubicBezTo>
                      <a:pt x="6637" y="1530"/>
                      <a:pt x="6345" y="1426"/>
                      <a:pt x="6054" y="1426"/>
                    </a:cubicBezTo>
                    <a:cubicBezTo>
                      <a:pt x="6021" y="1426"/>
                      <a:pt x="5987" y="1428"/>
                      <a:pt x="5954" y="1430"/>
                    </a:cubicBezTo>
                    <a:lnTo>
                      <a:pt x="5958" y="1390"/>
                    </a:lnTo>
                    <a:cubicBezTo>
                      <a:pt x="5900" y="995"/>
                      <a:pt x="5556" y="659"/>
                      <a:pt x="5162" y="611"/>
                    </a:cubicBezTo>
                    <a:cubicBezTo>
                      <a:pt x="5127" y="606"/>
                      <a:pt x="5091" y="604"/>
                      <a:pt x="5056" y="604"/>
                    </a:cubicBezTo>
                    <a:cubicBezTo>
                      <a:pt x="4692" y="604"/>
                      <a:pt x="4335" y="835"/>
                      <a:pt x="4199" y="1172"/>
                    </a:cubicBezTo>
                    <a:lnTo>
                      <a:pt x="4168" y="1118"/>
                    </a:lnTo>
                    <a:cubicBezTo>
                      <a:pt x="4087" y="958"/>
                      <a:pt x="4005" y="802"/>
                      <a:pt x="3920" y="642"/>
                    </a:cubicBezTo>
                    <a:cubicBezTo>
                      <a:pt x="3780" y="373"/>
                      <a:pt x="3603" y="73"/>
                      <a:pt x="3304" y="12"/>
                    </a:cubicBezTo>
                    <a:cubicBezTo>
                      <a:pt x="3267" y="4"/>
                      <a:pt x="3230" y="0"/>
                      <a:pt x="31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75"/>
              <p:cNvSpPr/>
              <p:nvPr/>
            </p:nvSpPr>
            <p:spPr>
              <a:xfrm>
                <a:off x="2736175" y="4448250"/>
                <a:ext cx="67225" cy="83175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3327" extrusionOk="0">
                    <a:moveTo>
                      <a:pt x="1112" y="1"/>
                    </a:moveTo>
                    <a:cubicBezTo>
                      <a:pt x="1029" y="1"/>
                      <a:pt x="938" y="64"/>
                      <a:pt x="945" y="156"/>
                    </a:cubicBezTo>
                    <a:cubicBezTo>
                      <a:pt x="961" y="506"/>
                      <a:pt x="951" y="864"/>
                      <a:pt x="928" y="1220"/>
                    </a:cubicBezTo>
                    <a:cubicBezTo>
                      <a:pt x="733" y="819"/>
                      <a:pt x="455" y="459"/>
                      <a:pt x="216" y="265"/>
                    </a:cubicBezTo>
                    <a:cubicBezTo>
                      <a:pt x="193" y="246"/>
                      <a:pt x="164" y="238"/>
                      <a:pt x="136" y="238"/>
                    </a:cubicBezTo>
                    <a:cubicBezTo>
                      <a:pt x="66" y="238"/>
                      <a:pt x="0" y="291"/>
                      <a:pt x="29" y="374"/>
                    </a:cubicBezTo>
                    <a:cubicBezTo>
                      <a:pt x="158" y="775"/>
                      <a:pt x="315" y="1156"/>
                      <a:pt x="383" y="1571"/>
                    </a:cubicBezTo>
                    <a:cubicBezTo>
                      <a:pt x="434" y="1891"/>
                      <a:pt x="386" y="2228"/>
                      <a:pt x="516" y="2514"/>
                    </a:cubicBezTo>
                    <a:cubicBezTo>
                      <a:pt x="577" y="2853"/>
                      <a:pt x="808" y="3164"/>
                      <a:pt x="1162" y="3262"/>
                    </a:cubicBezTo>
                    <a:cubicBezTo>
                      <a:pt x="1203" y="3272"/>
                      <a:pt x="1244" y="3279"/>
                      <a:pt x="1284" y="3282"/>
                    </a:cubicBezTo>
                    <a:cubicBezTo>
                      <a:pt x="1346" y="3310"/>
                      <a:pt x="1411" y="3327"/>
                      <a:pt x="1475" y="3327"/>
                    </a:cubicBezTo>
                    <a:cubicBezTo>
                      <a:pt x="1550" y="3327"/>
                      <a:pt x="1624" y="3305"/>
                      <a:pt x="1689" y="3255"/>
                    </a:cubicBezTo>
                    <a:cubicBezTo>
                      <a:pt x="1716" y="3235"/>
                      <a:pt x="1751" y="3208"/>
                      <a:pt x="1782" y="3180"/>
                    </a:cubicBezTo>
                    <a:cubicBezTo>
                      <a:pt x="1880" y="3129"/>
                      <a:pt x="1969" y="3058"/>
                      <a:pt x="2043" y="2976"/>
                    </a:cubicBezTo>
                    <a:cubicBezTo>
                      <a:pt x="2129" y="2919"/>
                      <a:pt x="2217" y="2864"/>
                      <a:pt x="2295" y="2800"/>
                    </a:cubicBezTo>
                    <a:cubicBezTo>
                      <a:pt x="2526" y="2605"/>
                      <a:pt x="2659" y="2384"/>
                      <a:pt x="2676" y="2082"/>
                    </a:cubicBezTo>
                    <a:cubicBezTo>
                      <a:pt x="2688" y="1855"/>
                      <a:pt x="2508" y="1736"/>
                      <a:pt x="2322" y="1736"/>
                    </a:cubicBezTo>
                    <a:cubicBezTo>
                      <a:pt x="2253" y="1736"/>
                      <a:pt x="2183" y="1752"/>
                      <a:pt x="2121" y="1785"/>
                    </a:cubicBezTo>
                    <a:cubicBezTo>
                      <a:pt x="2162" y="1289"/>
                      <a:pt x="2091" y="785"/>
                      <a:pt x="1914" y="298"/>
                    </a:cubicBezTo>
                    <a:cubicBezTo>
                      <a:pt x="1893" y="241"/>
                      <a:pt x="1847" y="215"/>
                      <a:pt x="1802" y="215"/>
                    </a:cubicBezTo>
                    <a:cubicBezTo>
                      <a:pt x="1746" y="215"/>
                      <a:pt x="1690" y="256"/>
                      <a:pt x="1683" y="330"/>
                    </a:cubicBezTo>
                    <a:cubicBezTo>
                      <a:pt x="1655" y="564"/>
                      <a:pt x="1622" y="796"/>
                      <a:pt x="1577" y="1027"/>
                    </a:cubicBezTo>
                    <a:cubicBezTo>
                      <a:pt x="1509" y="694"/>
                      <a:pt x="1377" y="394"/>
                      <a:pt x="1234" y="77"/>
                    </a:cubicBezTo>
                    <a:cubicBezTo>
                      <a:pt x="1211" y="24"/>
                      <a:pt x="1163" y="1"/>
                      <a:pt x="1112" y="1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75"/>
              <p:cNvSpPr/>
              <p:nvPr/>
            </p:nvSpPr>
            <p:spPr>
              <a:xfrm>
                <a:off x="3126084" y="5023706"/>
                <a:ext cx="49250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1970" h="1950" extrusionOk="0">
                    <a:moveTo>
                      <a:pt x="953" y="1"/>
                    </a:moveTo>
                    <a:cubicBezTo>
                      <a:pt x="785" y="1"/>
                      <a:pt x="592" y="63"/>
                      <a:pt x="445" y="166"/>
                    </a:cubicBezTo>
                    <a:cubicBezTo>
                      <a:pt x="330" y="166"/>
                      <a:pt x="245" y="248"/>
                      <a:pt x="197" y="360"/>
                    </a:cubicBezTo>
                    <a:cubicBezTo>
                      <a:pt x="136" y="510"/>
                      <a:pt x="112" y="683"/>
                      <a:pt x="75" y="847"/>
                    </a:cubicBezTo>
                    <a:cubicBezTo>
                      <a:pt x="37" y="1007"/>
                      <a:pt x="0" y="1153"/>
                      <a:pt x="17" y="1323"/>
                    </a:cubicBezTo>
                    <a:cubicBezTo>
                      <a:pt x="26" y="1426"/>
                      <a:pt x="129" y="1524"/>
                      <a:pt x="230" y="1524"/>
                    </a:cubicBezTo>
                    <a:cubicBezTo>
                      <a:pt x="273" y="1524"/>
                      <a:pt x="316" y="1506"/>
                      <a:pt x="351" y="1462"/>
                    </a:cubicBezTo>
                    <a:cubicBezTo>
                      <a:pt x="432" y="1364"/>
                      <a:pt x="497" y="1241"/>
                      <a:pt x="552" y="1112"/>
                    </a:cubicBezTo>
                    <a:cubicBezTo>
                      <a:pt x="555" y="1119"/>
                      <a:pt x="555" y="1126"/>
                      <a:pt x="555" y="1132"/>
                    </a:cubicBezTo>
                    <a:cubicBezTo>
                      <a:pt x="572" y="1330"/>
                      <a:pt x="527" y="1520"/>
                      <a:pt x="497" y="1715"/>
                    </a:cubicBezTo>
                    <a:cubicBezTo>
                      <a:pt x="480" y="1823"/>
                      <a:pt x="581" y="1950"/>
                      <a:pt x="684" y="1950"/>
                    </a:cubicBezTo>
                    <a:cubicBezTo>
                      <a:pt x="724" y="1950"/>
                      <a:pt x="763" y="1932"/>
                      <a:pt x="797" y="1888"/>
                    </a:cubicBezTo>
                    <a:cubicBezTo>
                      <a:pt x="871" y="1792"/>
                      <a:pt x="932" y="1670"/>
                      <a:pt x="973" y="1537"/>
                    </a:cubicBezTo>
                    <a:lnTo>
                      <a:pt x="973" y="1537"/>
                    </a:lnTo>
                    <a:cubicBezTo>
                      <a:pt x="970" y="1568"/>
                      <a:pt x="966" y="1599"/>
                      <a:pt x="956" y="1629"/>
                    </a:cubicBezTo>
                    <a:cubicBezTo>
                      <a:pt x="939" y="1690"/>
                      <a:pt x="956" y="1779"/>
                      <a:pt x="1007" y="1820"/>
                    </a:cubicBezTo>
                    <a:cubicBezTo>
                      <a:pt x="1017" y="1830"/>
                      <a:pt x="1031" y="1840"/>
                      <a:pt x="1042" y="1847"/>
                    </a:cubicBezTo>
                    <a:cubicBezTo>
                      <a:pt x="1045" y="1847"/>
                      <a:pt x="1045" y="1850"/>
                      <a:pt x="1048" y="1850"/>
                    </a:cubicBezTo>
                    <a:cubicBezTo>
                      <a:pt x="1076" y="1870"/>
                      <a:pt x="1107" y="1879"/>
                      <a:pt x="1138" y="1879"/>
                    </a:cubicBezTo>
                    <a:cubicBezTo>
                      <a:pt x="1207" y="1879"/>
                      <a:pt x="1277" y="1836"/>
                      <a:pt x="1317" y="1779"/>
                    </a:cubicBezTo>
                    <a:cubicBezTo>
                      <a:pt x="1402" y="1657"/>
                      <a:pt x="1439" y="1514"/>
                      <a:pt x="1442" y="1360"/>
                    </a:cubicBezTo>
                    <a:cubicBezTo>
                      <a:pt x="1446" y="1371"/>
                      <a:pt x="1446" y="1381"/>
                      <a:pt x="1450" y="1391"/>
                    </a:cubicBezTo>
                    <a:cubicBezTo>
                      <a:pt x="1464" y="1495"/>
                      <a:pt x="1486" y="1826"/>
                      <a:pt x="1649" y="1826"/>
                    </a:cubicBezTo>
                    <a:cubicBezTo>
                      <a:pt x="1668" y="1826"/>
                      <a:pt x="1689" y="1822"/>
                      <a:pt x="1711" y="1813"/>
                    </a:cubicBezTo>
                    <a:cubicBezTo>
                      <a:pt x="1970" y="1701"/>
                      <a:pt x="1865" y="1241"/>
                      <a:pt x="1821" y="1027"/>
                    </a:cubicBezTo>
                    <a:cubicBezTo>
                      <a:pt x="1800" y="939"/>
                      <a:pt x="1776" y="843"/>
                      <a:pt x="1745" y="755"/>
                    </a:cubicBezTo>
                    <a:cubicBezTo>
                      <a:pt x="1708" y="424"/>
                      <a:pt x="1384" y="77"/>
                      <a:pt x="1075" y="13"/>
                    </a:cubicBezTo>
                    <a:cubicBezTo>
                      <a:pt x="1037" y="5"/>
                      <a:pt x="996" y="1"/>
                      <a:pt x="953" y="1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Teacher Newsletter by Slidesgo">
  <a:themeElements>
    <a:clrScheme name="Simple Light">
      <a:dk1>
        <a:srgbClr val="F4F0E9"/>
      </a:dk1>
      <a:lt1>
        <a:srgbClr val="18BCBE"/>
      </a:lt1>
      <a:dk2>
        <a:srgbClr val="87D5D6"/>
      </a:dk2>
      <a:lt2>
        <a:srgbClr val="FF6B48"/>
      </a:lt2>
      <a:accent1>
        <a:srgbClr val="FD9279"/>
      </a:accent1>
      <a:accent2>
        <a:srgbClr val="FFC561"/>
      </a:accent2>
      <a:accent3>
        <a:srgbClr val="FFE599"/>
      </a:accent3>
      <a:accent4>
        <a:srgbClr val="23385C"/>
      </a:accent4>
      <a:accent5>
        <a:srgbClr val="EBE6DD"/>
      </a:accent5>
      <a:accent6>
        <a:srgbClr val="FF6B48"/>
      </a:accent6>
      <a:hlink>
        <a:srgbClr val="23385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479</Words>
  <Application>Microsoft Office PowerPoint</Application>
  <PresentationFormat>On-screen Show (16:9)</PresentationFormat>
  <Paragraphs>58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Times New Roman</vt:lpstr>
      <vt:lpstr>Wingdings</vt:lpstr>
      <vt:lpstr>Humnst777 Blk BT</vt:lpstr>
      <vt:lpstr>Lexend Deca</vt:lpstr>
      <vt:lpstr>Lato</vt:lpstr>
      <vt:lpstr>Bebas Neue</vt:lpstr>
      <vt:lpstr>Titan One</vt:lpstr>
      <vt:lpstr>Roboto Slab</vt:lpstr>
      <vt:lpstr>Black Han Sans</vt:lpstr>
      <vt:lpstr>Calibri</vt:lpstr>
      <vt:lpstr>Arial</vt:lpstr>
      <vt:lpstr>Montserrat</vt:lpstr>
      <vt:lpstr>Teacher Newsletter by Slidesgo</vt:lpstr>
      <vt:lpstr>KAJIAN DALAM ILMU FIQIH</vt:lpstr>
      <vt:lpstr>KELOMPOK III</vt:lpstr>
      <vt:lpstr>01</vt:lpstr>
      <vt:lpstr>Latar Belakang Masalah</vt:lpstr>
      <vt:lpstr>Latar Belakang Masalah </vt:lpstr>
      <vt:lpstr>Pembahasan</vt:lpstr>
      <vt:lpstr>Pembahasan I</vt:lpstr>
      <vt:lpstr>Pembahasan</vt:lpstr>
      <vt:lpstr>Pembahasan II</vt:lpstr>
      <vt:lpstr>PowerPoint Presentation</vt:lpstr>
      <vt:lpstr>KESIMPULAN 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KAJIAN DALAM ILMU FIQIH</dc:title>
  <dc:creator>ACER</dc:creator>
  <cp:lastModifiedBy>AIS AlF</cp:lastModifiedBy>
  <cp:revision>4</cp:revision>
  <dcterms:modified xsi:type="dcterms:W3CDTF">2021-09-21T03:20:21Z</dcterms:modified>
</cp:coreProperties>
</file>