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7627ecd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7627ecd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7627ecd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7627ecd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Imblearn is </a:t>
            </a: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package for playing with imbalanced data.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good fit because: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have a large dataset with many features.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trying to predict binary outcome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accturate by slow on average.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7627ecd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7627ecd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7627ecd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7627ecd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7627ecd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7627ecd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H-1B visa program is open to foreign workers who hold a bachelor’s degree or higher, and work in a field where employers struggle to hire American workers.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5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The program is popular among large tech companies, who collectively employ thousands of workers on H-1B visas.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7627ecd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7627ecd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No. She wrote an article in NYT, describing her experience and there are thousands of similar experince.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She wrote an article in NYT, describing her experience and there are thousands of similar experince. Frida Yu recived an M.B.A. from Stanford and was hired by s Silicon Valley start up speicializing in AI and Big Data ran by start-up investor, and a Nobel Prize winner.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 moved to US three years ago on H-1B visa and I was lucky enough to get. But was it luck? how does the system even work.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procces is extremely long and unclear. In my case, it took 6 months. The companies spend on average 7k on one application and applicants spend additional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7627ecd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7627ecd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7627ecd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7627ecd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7627ecd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7627ecd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7627ecd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7627ecd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7627ec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7627ec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Imblearn is </a:t>
            </a: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package for playing with imbalanced data.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good fit because: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have a large dataset with many features.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trying to predict binary outcome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E52"/>
              </a:buClr>
              <a:buSzPts val="1350"/>
              <a:buFont typeface="Roboto"/>
              <a:buChar char="-"/>
            </a:pPr>
            <a:r>
              <a:rPr lang="en" sz="1350">
                <a:solidFill>
                  <a:srgbClr val="494E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is accturate by slow on average. </a:t>
            </a:r>
            <a:endParaRPr sz="1350">
              <a:solidFill>
                <a:srgbClr val="494E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7627ecd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7627ecd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UHCInrD190oUCMGM22rxnUUwDLUtTDce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ternoon-sea-49094.heroku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H-1B cases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created by Aisulu Omar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87275" y="3839925"/>
            <a:ext cx="33096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Feature Importances II 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5" y="1181200"/>
            <a:ext cx="4338273" cy="302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Case accepted                                    Case denied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900" y="2138325"/>
            <a:ext cx="2977875" cy="21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75" y="2150325"/>
            <a:ext cx="2681174" cy="21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I need to improve my model: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Cases with denials are only 3% of my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need more features on the H1B candidates like: education, work experience, country of citizenship.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work on this project will be continued.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Exploritory Analysis </a:t>
            </a:r>
            <a:endParaRPr/>
          </a:p>
        </p:txBody>
      </p:sp>
      <p:pic>
        <p:nvPicPr>
          <p:cNvPr id="134" name="Google Shape;134;p25" title="Screen Recording 2019-08-03 at 10.52.3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575" y="1518250"/>
            <a:ext cx="6204850" cy="2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H-1B?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849"/>
            <a:ext cx="2722550" cy="18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213" y="1188850"/>
            <a:ext cx="2775574" cy="181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125" y="1207925"/>
            <a:ext cx="2463875" cy="17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9825" y="3182050"/>
            <a:ext cx="8263200" cy="1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those people?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them moved to US on H-1B visa. The H-1B visa program is open to foreign workers who hold a bachelor’s degree or higher, and work in a field where employers looking for best talents in the world.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am doing this project?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144600"/>
            <a:ext cx="82632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visa procces is extremely long, unclear and expensive.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moved to US three years ago on H-1B visa and I was lucky enough to get it. But was it luck? how does the system even 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I predict the case status of the visa?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goal of this project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Create a platform for H-1B applicants to be able to check the probability of getting visa accepted.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https://afternoon-sea-49094.herokuapp.com/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dataset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Dataset was generated by The Office of Foreign Labor Certification (OFLC) . </a:t>
            </a:r>
            <a:endParaRPr sz="1400">
              <a:solidFill>
                <a:srgbClr val="000000"/>
              </a:solidFill>
            </a:endParaRPr>
          </a:p>
          <a:p>
            <a:pPr marL="457200" lvl="0" indent="-29527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400">
                <a:solidFill>
                  <a:srgbClr val="000000"/>
                </a:solidFill>
              </a:rPr>
              <a:t>873,647 data points after cleaning </a:t>
            </a:r>
            <a:endParaRPr sz="1400">
              <a:solidFill>
                <a:srgbClr val="000000"/>
              </a:solidFill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400">
                <a:solidFill>
                  <a:srgbClr val="000000"/>
                </a:solidFill>
              </a:rPr>
              <a:t>63 features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 focused on data from 2016 - 2018, since the amount of denials increased by 40%.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Target: Case status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Features: 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Interesting Exploritory Analysis for Data Scientists 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50" y="1374900"/>
            <a:ext cx="4812999" cy="30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Exploritory Analysis for Data Scientists 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00" y="1478825"/>
            <a:ext cx="5177027" cy="26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best predictive model 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all models, Random Forest gave me the best score.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Balanced Random Forest via imblearn.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 = 0.69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00475"/>
            <a:ext cx="3625101" cy="23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Feature Importances I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50" y="1281775"/>
            <a:ext cx="4420875" cy="32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580</Words>
  <Application>Microsoft Macintosh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Georgia</vt:lpstr>
      <vt:lpstr>Arial</vt:lpstr>
      <vt:lpstr>Simple Light</vt:lpstr>
      <vt:lpstr>Prediction of H-1B cases</vt:lpstr>
      <vt:lpstr>What is H-1B? </vt:lpstr>
      <vt:lpstr>Why I am doing this project?  </vt:lpstr>
      <vt:lpstr>The ultimate goal of this project </vt:lpstr>
      <vt:lpstr>My dataset</vt:lpstr>
      <vt:lpstr>Interesting Exploritory Analysis for Data Scientists I </vt:lpstr>
      <vt:lpstr>Interesting Exploritory Analysis for Data Scientists II </vt:lpstr>
      <vt:lpstr>My best predictive model </vt:lpstr>
      <vt:lpstr>My Feature Importances I</vt:lpstr>
      <vt:lpstr>My Feature Importances II </vt:lpstr>
      <vt:lpstr>Random Forest</vt:lpstr>
      <vt:lpstr>Summary </vt:lpstr>
      <vt:lpstr>Interesting Exploritory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H-1B cases</dc:title>
  <cp:lastModifiedBy>Joshua Eiten</cp:lastModifiedBy>
  <cp:revision>2</cp:revision>
  <dcterms:modified xsi:type="dcterms:W3CDTF">2019-08-07T05:48:47Z</dcterms:modified>
</cp:coreProperties>
</file>