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embeddedFontLst>
    <p:embeddedFont>
      <p:font typeface="Lato" panose="02010600030101010101" charset="0"/>
      <p:regular r:id="rId20"/>
      <p:bold r:id="rId21"/>
      <p:italic r:id="rId22"/>
      <p:boldItalic r:id="rId23"/>
    </p:embeddedFont>
    <p:embeddedFont>
      <p:font typeface="Raleway" panose="0201060003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EA128-B6DD-4BD7-9D6E-3073DC14F64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16A2D44-9D94-45B1-811B-4CCBBE9D751D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2B8D9D27-DF2A-4B36-99A0-2B71972FC9E0}" type="parTrans" cxnId="{230D030E-C65C-4FAC-87B6-6D04717C35FE}">
      <dgm:prSet/>
      <dgm:spPr/>
      <dgm:t>
        <a:bodyPr/>
        <a:lstStyle/>
        <a:p>
          <a:endParaRPr lang="en-US"/>
        </a:p>
      </dgm:t>
    </dgm:pt>
    <dgm:pt modelId="{37A3E46F-DDF6-4208-AA2B-2952DE647F43}" type="sibTrans" cxnId="{230D030E-C65C-4FAC-87B6-6D04717C35FE}">
      <dgm:prSet/>
      <dgm:spPr/>
      <dgm:t>
        <a:bodyPr/>
        <a:lstStyle/>
        <a:p>
          <a:endParaRPr lang="en-US"/>
        </a:p>
      </dgm:t>
    </dgm:pt>
    <dgm:pt modelId="{B831DF40-5959-41FE-B4BB-1573D67F6A5F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B008690A-D3A9-4A9A-B798-FE91C40C7619}" type="parTrans" cxnId="{711F241D-4573-4F3F-817C-662C8E55F377}">
      <dgm:prSet/>
      <dgm:spPr/>
      <dgm:t>
        <a:bodyPr/>
        <a:lstStyle/>
        <a:p>
          <a:endParaRPr lang="en-US"/>
        </a:p>
      </dgm:t>
    </dgm:pt>
    <dgm:pt modelId="{8F9E138C-FBAA-42E0-AD03-809C0A63378D}" type="sibTrans" cxnId="{711F241D-4573-4F3F-817C-662C8E55F377}">
      <dgm:prSet/>
      <dgm:spPr/>
      <dgm:t>
        <a:bodyPr/>
        <a:lstStyle/>
        <a:p>
          <a:endParaRPr lang="en-US"/>
        </a:p>
      </dgm:t>
    </dgm:pt>
    <dgm:pt modelId="{23F18CC0-855F-41C2-990A-7A15BF4165A4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DC33BF6C-7742-4414-B0CB-840121B2F494}" type="parTrans" cxnId="{0BF02846-BDFE-49D1-8564-05188496E691}">
      <dgm:prSet/>
      <dgm:spPr/>
      <dgm:t>
        <a:bodyPr/>
        <a:lstStyle/>
        <a:p>
          <a:endParaRPr lang="en-US"/>
        </a:p>
      </dgm:t>
    </dgm:pt>
    <dgm:pt modelId="{7B177EED-C159-4D1A-89D6-C09A6AA4C3A1}" type="sibTrans" cxnId="{0BF02846-BDFE-49D1-8564-05188496E691}">
      <dgm:prSet/>
      <dgm:spPr/>
      <dgm:t>
        <a:bodyPr/>
        <a:lstStyle/>
        <a:p>
          <a:endParaRPr lang="en-US"/>
        </a:p>
      </dgm:t>
    </dgm:pt>
    <dgm:pt modelId="{3CF29B93-9C8E-49C4-9E01-8F448657C92B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242FD923-4F14-4E9F-AFC3-4764DBDE5FA9}" type="parTrans" cxnId="{C6BF8608-F32B-431A-A96D-AD709700DD0C}">
      <dgm:prSet/>
      <dgm:spPr/>
      <dgm:t>
        <a:bodyPr/>
        <a:lstStyle/>
        <a:p>
          <a:endParaRPr lang="en-US"/>
        </a:p>
      </dgm:t>
    </dgm:pt>
    <dgm:pt modelId="{23BCE909-AC32-45E7-851C-86C0BA5BD6F2}" type="sibTrans" cxnId="{C6BF8608-F32B-431A-A96D-AD709700DD0C}">
      <dgm:prSet/>
      <dgm:spPr/>
      <dgm:t>
        <a:bodyPr/>
        <a:lstStyle/>
        <a:p>
          <a:endParaRPr lang="en-US"/>
        </a:p>
      </dgm:t>
    </dgm:pt>
    <dgm:pt modelId="{57558296-9BF3-4260-9A66-CB92B69A110B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E184132A-6079-43DD-8ADD-6DF65184915D}" type="parTrans" cxnId="{EB01EC3C-ED0E-4FD9-BA76-22D8E717CD7B}">
      <dgm:prSet/>
      <dgm:spPr/>
      <dgm:t>
        <a:bodyPr/>
        <a:lstStyle/>
        <a:p>
          <a:endParaRPr lang="en-US"/>
        </a:p>
      </dgm:t>
    </dgm:pt>
    <dgm:pt modelId="{A2C48C89-7911-426B-830D-E1C0FF523FFB}" type="sibTrans" cxnId="{EB01EC3C-ED0E-4FD9-BA76-22D8E717CD7B}">
      <dgm:prSet/>
      <dgm:spPr/>
      <dgm:t>
        <a:bodyPr/>
        <a:lstStyle/>
        <a:p>
          <a:endParaRPr lang="en-US"/>
        </a:p>
      </dgm:t>
    </dgm:pt>
    <dgm:pt modelId="{B3BE72D2-8DC0-4BD9-8D38-C1B276DDCCC5}" type="pres">
      <dgm:prSet presAssocID="{85FEA128-B6DD-4BD7-9D6E-3073DC14F642}" presName="Name0" presStyleCnt="0">
        <dgm:presLayoutVars>
          <dgm:dir/>
          <dgm:resizeHandles val="exact"/>
        </dgm:presLayoutVars>
      </dgm:prSet>
      <dgm:spPr/>
    </dgm:pt>
    <dgm:pt modelId="{FAFD92C7-1D50-49D0-AE90-DDB094CC89B1}" type="pres">
      <dgm:prSet presAssocID="{57558296-9BF3-4260-9A66-CB92B69A110B}" presName="node" presStyleLbl="node1" presStyleIdx="0" presStyleCnt="5" custScaleX="226827" custScaleY="111761" custLinFactX="271384" custLinFactY="220511" custLinFactNeighborX="300000" custLinFactNeighborY="300000">
        <dgm:presLayoutVars>
          <dgm:bulletEnabled val="1"/>
        </dgm:presLayoutVars>
      </dgm:prSet>
      <dgm:spPr/>
    </dgm:pt>
    <dgm:pt modelId="{31247984-EBD9-49E1-9F1F-DBDFAE49BA95}" type="pres">
      <dgm:prSet presAssocID="{A2C48C89-7911-426B-830D-E1C0FF523FFB}" presName="sibTrans" presStyleLbl="sibTrans2D1" presStyleIdx="0" presStyleCnt="4"/>
      <dgm:spPr/>
    </dgm:pt>
    <dgm:pt modelId="{2459D349-63EA-4D0B-8730-266C48F68BE4}" type="pres">
      <dgm:prSet presAssocID="{A2C48C89-7911-426B-830D-E1C0FF523FFB}" presName="connectorText" presStyleLbl="sibTrans2D1" presStyleIdx="0" presStyleCnt="4"/>
      <dgm:spPr/>
    </dgm:pt>
    <dgm:pt modelId="{EB31245F-188B-49F6-BD7D-5B62D45726A6}" type="pres">
      <dgm:prSet presAssocID="{816A2D44-9D94-45B1-811B-4CCBBE9D751D}" presName="node" presStyleLbl="node1" presStyleIdx="1" presStyleCnt="5" custLinFactX="103501" custLinFactY="100000" custLinFactNeighborX="200000" custLinFactNeighborY="168692">
        <dgm:presLayoutVars>
          <dgm:bulletEnabled val="1"/>
        </dgm:presLayoutVars>
      </dgm:prSet>
      <dgm:spPr/>
    </dgm:pt>
    <dgm:pt modelId="{D4353A12-291C-4892-938B-B496B5433374}" type="pres">
      <dgm:prSet presAssocID="{37A3E46F-DDF6-4208-AA2B-2952DE647F43}" presName="sibTrans" presStyleLbl="sibTrans2D1" presStyleIdx="1" presStyleCnt="4" custLinFactNeighborX="11910" custLinFactNeighborY="20042"/>
      <dgm:spPr/>
    </dgm:pt>
    <dgm:pt modelId="{C33342CF-0D38-4FC5-BE5F-799515D11B57}" type="pres">
      <dgm:prSet presAssocID="{37A3E46F-DDF6-4208-AA2B-2952DE647F43}" presName="connectorText" presStyleLbl="sibTrans2D1" presStyleIdx="1" presStyleCnt="4"/>
      <dgm:spPr/>
    </dgm:pt>
    <dgm:pt modelId="{A6230381-90B0-4F4C-83C3-42EDB7CDEEAF}" type="pres">
      <dgm:prSet presAssocID="{B831DF40-5959-41FE-B4BB-1573D67F6A5F}" presName="node" presStyleLbl="node1" presStyleIdx="2" presStyleCnt="5" custLinFactX="3114" custLinFactNeighborX="100000" custLinFactNeighborY="36953">
        <dgm:presLayoutVars>
          <dgm:bulletEnabled val="1"/>
        </dgm:presLayoutVars>
      </dgm:prSet>
      <dgm:spPr/>
    </dgm:pt>
    <dgm:pt modelId="{26EC29AA-F255-4263-A501-0979A7387DF4}" type="pres">
      <dgm:prSet presAssocID="{8F9E138C-FBAA-42E0-AD03-809C0A63378D}" presName="sibTrans" presStyleLbl="sibTrans2D1" presStyleIdx="2" presStyleCnt="4"/>
      <dgm:spPr/>
    </dgm:pt>
    <dgm:pt modelId="{498B8E92-1B94-4BEA-86CD-BF6F5A562DF1}" type="pres">
      <dgm:prSet presAssocID="{8F9E138C-FBAA-42E0-AD03-809C0A63378D}" presName="connectorText" presStyleLbl="sibTrans2D1" presStyleIdx="2" presStyleCnt="4"/>
      <dgm:spPr/>
    </dgm:pt>
    <dgm:pt modelId="{B312B496-4244-46A5-88DE-57C5D16867A0}" type="pres">
      <dgm:prSet presAssocID="{23F18CC0-855F-41C2-990A-7A15BF4165A4}" presName="node" presStyleLbl="node1" presStyleIdx="3" presStyleCnt="5" custLinFactX="-58027" custLinFactY="-69599" custLinFactNeighborX="-100000" custLinFactNeighborY="-100000">
        <dgm:presLayoutVars>
          <dgm:bulletEnabled val="1"/>
        </dgm:presLayoutVars>
      </dgm:prSet>
      <dgm:spPr/>
    </dgm:pt>
    <dgm:pt modelId="{9A9FA5BD-0DCC-4693-9453-6BD103549743}" type="pres">
      <dgm:prSet presAssocID="{7B177EED-C159-4D1A-89D6-C09A6AA4C3A1}" presName="sibTrans" presStyleLbl="sibTrans2D1" presStyleIdx="3" presStyleCnt="4"/>
      <dgm:spPr/>
    </dgm:pt>
    <dgm:pt modelId="{6892D17F-CE02-4055-997B-C3689399AF5B}" type="pres">
      <dgm:prSet presAssocID="{7B177EED-C159-4D1A-89D6-C09A6AA4C3A1}" presName="connectorText" presStyleLbl="sibTrans2D1" presStyleIdx="3" presStyleCnt="4"/>
      <dgm:spPr/>
    </dgm:pt>
    <dgm:pt modelId="{1DF18229-CD74-422B-8698-16CB7F26ABE0}" type="pres">
      <dgm:prSet presAssocID="{3CF29B93-9C8E-49C4-9E01-8F448657C92B}" presName="node" presStyleLbl="node1" presStyleIdx="4" presStyleCnt="5" custScaleX="213831" custScaleY="68365" custLinFactX="-200000" custLinFactY="-200000" custLinFactNeighborX="-247958" custLinFactNeighborY="-246439">
        <dgm:presLayoutVars>
          <dgm:bulletEnabled val="1"/>
        </dgm:presLayoutVars>
      </dgm:prSet>
      <dgm:spPr/>
    </dgm:pt>
  </dgm:ptLst>
  <dgm:cxnLst>
    <dgm:cxn modelId="{C6BF8608-F32B-431A-A96D-AD709700DD0C}" srcId="{85FEA128-B6DD-4BD7-9D6E-3073DC14F642}" destId="{3CF29B93-9C8E-49C4-9E01-8F448657C92B}" srcOrd="4" destOrd="0" parTransId="{242FD923-4F14-4E9F-AFC3-4764DBDE5FA9}" sibTransId="{23BCE909-AC32-45E7-851C-86C0BA5BD6F2}"/>
    <dgm:cxn modelId="{230D030E-C65C-4FAC-87B6-6D04717C35FE}" srcId="{85FEA128-B6DD-4BD7-9D6E-3073DC14F642}" destId="{816A2D44-9D94-45B1-811B-4CCBBE9D751D}" srcOrd="1" destOrd="0" parTransId="{2B8D9D27-DF2A-4B36-99A0-2B71972FC9E0}" sibTransId="{37A3E46F-DDF6-4208-AA2B-2952DE647F43}"/>
    <dgm:cxn modelId="{711F241D-4573-4F3F-817C-662C8E55F377}" srcId="{85FEA128-B6DD-4BD7-9D6E-3073DC14F642}" destId="{B831DF40-5959-41FE-B4BB-1573D67F6A5F}" srcOrd="2" destOrd="0" parTransId="{B008690A-D3A9-4A9A-B798-FE91C40C7619}" sibTransId="{8F9E138C-FBAA-42E0-AD03-809C0A63378D}"/>
    <dgm:cxn modelId="{06D48C2A-C98A-455B-ABA5-3B0C1BC700D8}" type="presOf" srcId="{3CF29B93-9C8E-49C4-9E01-8F448657C92B}" destId="{1DF18229-CD74-422B-8698-16CB7F26ABE0}" srcOrd="0" destOrd="0" presId="urn:microsoft.com/office/officeart/2005/8/layout/process1"/>
    <dgm:cxn modelId="{EB01EC3C-ED0E-4FD9-BA76-22D8E717CD7B}" srcId="{85FEA128-B6DD-4BD7-9D6E-3073DC14F642}" destId="{57558296-9BF3-4260-9A66-CB92B69A110B}" srcOrd="0" destOrd="0" parTransId="{E184132A-6079-43DD-8ADD-6DF65184915D}" sibTransId="{A2C48C89-7911-426B-830D-E1C0FF523FFB}"/>
    <dgm:cxn modelId="{5C863B5B-4EF0-4F47-98CC-D850F69FDDAA}" type="presOf" srcId="{37A3E46F-DDF6-4208-AA2B-2952DE647F43}" destId="{C33342CF-0D38-4FC5-BE5F-799515D11B57}" srcOrd="1" destOrd="0" presId="urn:microsoft.com/office/officeart/2005/8/layout/process1"/>
    <dgm:cxn modelId="{0BF02846-BDFE-49D1-8564-05188496E691}" srcId="{85FEA128-B6DD-4BD7-9D6E-3073DC14F642}" destId="{23F18CC0-855F-41C2-990A-7A15BF4165A4}" srcOrd="3" destOrd="0" parTransId="{DC33BF6C-7742-4414-B0CB-840121B2F494}" sibTransId="{7B177EED-C159-4D1A-89D6-C09A6AA4C3A1}"/>
    <dgm:cxn modelId="{6DD6EF4A-43BC-48EF-BC7B-6894C7FC5323}" type="presOf" srcId="{7B177EED-C159-4D1A-89D6-C09A6AA4C3A1}" destId="{9A9FA5BD-0DCC-4693-9453-6BD103549743}" srcOrd="0" destOrd="0" presId="urn:microsoft.com/office/officeart/2005/8/layout/process1"/>
    <dgm:cxn modelId="{A932766E-F085-4107-A778-29C5FB2F7828}" type="presOf" srcId="{85FEA128-B6DD-4BD7-9D6E-3073DC14F642}" destId="{B3BE72D2-8DC0-4BD9-8D38-C1B276DDCCC5}" srcOrd="0" destOrd="0" presId="urn:microsoft.com/office/officeart/2005/8/layout/process1"/>
    <dgm:cxn modelId="{6932B950-94C9-4E98-A83E-DD49CFA83A6A}" type="presOf" srcId="{A2C48C89-7911-426B-830D-E1C0FF523FFB}" destId="{31247984-EBD9-49E1-9F1F-DBDFAE49BA95}" srcOrd="0" destOrd="0" presId="urn:microsoft.com/office/officeart/2005/8/layout/process1"/>
    <dgm:cxn modelId="{F1F62277-D3B1-4313-8743-05FF8B525E35}" type="presOf" srcId="{23F18CC0-855F-41C2-990A-7A15BF4165A4}" destId="{B312B496-4244-46A5-88DE-57C5D16867A0}" srcOrd="0" destOrd="0" presId="urn:microsoft.com/office/officeart/2005/8/layout/process1"/>
    <dgm:cxn modelId="{F72DA77E-4982-46E8-A372-4847A3DD858D}" type="presOf" srcId="{8F9E138C-FBAA-42E0-AD03-809C0A63378D}" destId="{26EC29AA-F255-4263-A501-0979A7387DF4}" srcOrd="0" destOrd="0" presId="urn:microsoft.com/office/officeart/2005/8/layout/process1"/>
    <dgm:cxn modelId="{EDF80E8F-D19A-4B84-ABB8-49DB89931638}" type="presOf" srcId="{816A2D44-9D94-45B1-811B-4CCBBE9D751D}" destId="{EB31245F-188B-49F6-BD7D-5B62D45726A6}" srcOrd="0" destOrd="0" presId="urn:microsoft.com/office/officeart/2005/8/layout/process1"/>
    <dgm:cxn modelId="{E31E70AA-095B-46C8-8EBB-4E63AE040B19}" type="presOf" srcId="{37A3E46F-DDF6-4208-AA2B-2952DE647F43}" destId="{D4353A12-291C-4892-938B-B496B5433374}" srcOrd="0" destOrd="0" presId="urn:microsoft.com/office/officeart/2005/8/layout/process1"/>
    <dgm:cxn modelId="{CB48BAB7-89C1-4ADE-B634-70F1CABAD4C4}" type="presOf" srcId="{57558296-9BF3-4260-9A66-CB92B69A110B}" destId="{FAFD92C7-1D50-49D0-AE90-DDB094CC89B1}" srcOrd="0" destOrd="0" presId="urn:microsoft.com/office/officeart/2005/8/layout/process1"/>
    <dgm:cxn modelId="{A61310CB-B1D3-4B7D-A470-D6CCACADF186}" type="presOf" srcId="{8F9E138C-FBAA-42E0-AD03-809C0A63378D}" destId="{498B8E92-1B94-4BEA-86CD-BF6F5A562DF1}" srcOrd="1" destOrd="0" presId="urn:microsoft.com/office/officeart/2005/8/layout/process1"/>
    <dgm:cxn modelId="{002A4BCC-496B-44B7-92AD-C7BE5B173253}" type="presOf" srcId="{B831DF40-5959-41FE-B4BB-1573D67F6A5F}" destId="{A6230381-90B0-4F4C-83C3-42EDB7CDEEAF}" srcOrd="0" destOrd="0" presId="urn:microsoft.com/office/officeart/2005/8/layout/process1"/>
    <dgm:cxn modelId="{EBF7C0D8-EE21-4802-A6AD-64586F7C5D47}" type="presOf" srcId="{A2C48C89-7911-426B-830D-E1C0FF523FFB}" destId="{2459D349-63EA-4D0B-8730-266C48F68BE4}" srcOrd="1" destOrd="0" presId="urn:microsoft.com/office/officeart/2005/8/layout/process1"/>
    <dgm:cxn modelId="{1FEB44FC-CFFD-46D0-A229-EA477FD41836}" type="presOf" srcId="{7B177EED-C159-4D1A-89D6-C09A6AA4C3A1}" destId="{6892D17F-CE02-4055-997B-C3689399AF5B}" srcOrd="1" destOrd="0" presId="urn:microsoft.com/office/officeart/2005/8/layout/process1"/>
    <dgm:cxn modelId="{2A192C89-C80B-4098-957B-85E72F76F3B4}" type="presParOf" srcId="{B3BE72D2-8DC0-4BD9-8D38-C1B276DDCCC5}" destId="{FAFD92C7-1D50-49D0-AE90-DDB094CC89B1}" srcOrd="0" destOrd="0" presId="urn:microsoft.com/office/officeart/2005/8/layout/process1"/>
    <dgm:cxn modelId="{B89C911F-37B6-43DF-A1BE-ED5AF69817D6}" type="presParOf" srcId="{B3BE72D2-8DC0-4BD9-8D38-C1B276DDCCC5}" destId="{31247984-EBD9-49E1-9F1F-DBDFAE49BA95}" srcOrd="1" destOrd="0" presId="urn:microsoft.com/office/officeart/2005/8/layout/process1"/>
    <dgm:cxn modelId="{E7C896C2-EE84-4AB0-8068-AEEB8857AE1B}" type="presParOf" srcId="{31247984-EBD9-49E1-9F1F-DBDFAE49BA95}" destId="{2459D349-63EA-4D0B-8730-266C48F68BE4}" srcOrd="0" destOrd="0" presId="urn:microsoft.com/office/officeart/2005/8/layout/process1"/>
    <dgm:cxn modelId="{B3B3C812-5CA2-4BE4-A9F1-94082E743A6F}" type="presParOf" srcId="{B3BE72D2-8DC0-4BD9-8D38-C1B276DDCCC5}" destId="{EB31245F-188B-49F6-BD7D-5B62D45726A6}" srcOrd="2" destOrd="0" presId="urn:microsoft.com/office/officeart/2005/8/layout/process1"/>
    <dgm:cxn modelId="{48BA79CC-87F8-48DB-B301-8A8165DCB70E}" type="presParOf" srcId="{B3BE72D2-8DC0-4BD9-8D38-C1B276DDCCC5}" destId="{D4353A12-291C-4892-938B-B496B5433374}" srcOrd="3" destOrd="0" presId="urn:microsoft.com/office/officeart/2005/8/layout/process1"/>
    <dgm:cxn modelId="{1509869B-2608-45D4-A7AB-F8937F4F3281}" type="presParOf" srcId="{D4353A12-291C-4892-938B-B496B5433374}" destId="{C33342CF-0D38-4FC5-BE5F-799515D11B57}" srcOrd="0" destOrd="0" presId="urn:microsoft.com/office/officeart/2005/8/layout/process1"/>
    <dgm:cxn modelId="{ED8CE7FC-08B4-4C70-821B-DD4AB9DC4B9A}" type="presParOf" srcId="{B3BE72D2-8DC0-4BD9-8D38-C1B276DDCCC5}" destId="{A6230381-90B0-4F4C-83C3-42EDB7CDEEAF}" srcOrd="4" destOrd="0" presId="urn:microsoft.com/office/officeart/2005/8/layout/process1"/>
    <dgm:cxn modelId="{CD625106-29A0-4823-982E-AF2CF85A2842}" type="presParOf" srcId="{B3BE72D2-8DC0-4BD9-8D38-C1B276DDCCC5}" destId="{26EC29AA-F255-4263-A501-0979A7387DF4}" srcOrd="5" destOrd="0" presId="urn:microsoft.com/office/officeart/2005/8/layout/process1"/>
    <dgm:cxn modelId="{4792A180-1A83-4D1C-9BCA-4A06DF52E137}" type="presParOf" srcId="{26EC29AA-F255-4263-A501-0979A7387DF4}" destId="{498B8E92-1B94-4BEA-86CD-BF6F5A562DF1}" srcOrd="0" destOrd="0" presId="urn:microsoft.com/office/officeart/2005/8/layout/process1"/>
    <dgm:cxn modelId="{D661A7A8-4B46-4B27-88DF-AD692C76EC91}" type="presParOf" srcId="{B3BE72D2-8DC0-4BD9-8D38-C1B276DDCCC5}" destId="{B312B496-4244-46A5-88DE-57C5D16867A0}" srcOrd="6" destOrd="0" presId="urn:microsoft.com/office/officeart/2005/8/layout/process1"/>
    <dgm:cxn modelId="{DA4ED74B-93DB-40E2-87F4-D4B28301E58D}" type="presParOf" srcId="{B3BE72D2-8DC0-4BD9-8D38-C1B276DDCCC5}" destId="{9A9FA5BD-0DCC-4693-9453-6BD103549743}" srcOrd="7" destOrd="0" presId="urn:microsoft.com/office/officeart/2005/8/layout/process1"/>
    <dgm:cxn modelId="{279CE3AE-A0BC-49F0-A2F2-1B8C2A82078D}" type="presParOf" srcId="{9A9FA5BD-0DCC-4693-9453-6BD103549743}" destId="{6892D17F-CE02-4055-997B-C3689399AF5B}" srcOrd="0" destOrd="0" presId="urn:microsoft.com/office/officeart/2005/8/layout/process1"/>
    <dgm:cxn modelId="{C9977380-ABED-4DAD-AF5D-8E579AF5E41E}" type="presParOf" srcId="{B3BE72D2-8DC0-4BD9-8D38-C1B276DDCCC5}" destId="{1DF18229-CD74-422B-8698-16CB7F26ABE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D92C7-1D50-49D0-AE90-DDB094CC89B1}">
      <dsp:nvSpPr>
        <dsp:cNvPr id="0" name=""/>
        <dsp:cNvSpPr/>
      </dsp:nvSpPr>
      <dsp:spPr>
        <a:xfrm>
          <a:off x="2171377" y="3832605"/>
          <a:ext cx="1257537" cy="371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Database</a:t>
          </a:r>
        </a:p>
      </dsp:txBody>
      <dsp:txXfrm>
        <a:off x="2182266" y="3843494"/>
        <a:ext cx="1235759" cy="349986"/>
      </dsp:txXfrm>
    </dsp:sp>
    <dsp:sp modelId="{31247984-EBD9-49E1-9F1F-DBDFAE49BA95}">
      <dsp:nvSpPr>
        <dsp:cNvPr id="0" name=""/>
        <dsp:cNvSpPr/>
      </dsp:nvSpPr>
      <dsp:spPr>
        <a:xfrm rot="16098336">
          <a:off x="2658550" y="3513851"/>
          <a:ext cx="257402" cy="137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679784" y="3561964"/>
        <a:ext cx="216154" cy="82496"/>
      </dsp:txXfrm>
    </dsp:sp>
    <dsp:sp modelId="{EB31245F-188B-49F6-BD7D-5B62D45726A6}">
      <dsp:nvSpPr>
        <dsp:cNvPr id="0" name=""/>
        <dsp:cNvSpPr/>
      </dsp:nvSpPr>
      <dsp:spPr>
        <a:xfrm>
          <a:off x="2498165" y="3014510"/>
          <a:ext cx="554403" cy="33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2507908" y="3024253"/>
        <a:ext cx="534917" cy="313156"/>
      </dsp:txXfrm>
    </dsp:sp>
    <dsp:sp modelId="{D4353A12-291C-4892-938B-B496B5433374}">
      <dsp:nvSpPr>
        <dsp:cNvPr id="0" name=""/>
        <dsp:cNvSpPr/>
      </dsp:nvSpPr>
      <dsp:spPr>
        <a:xfrm rot="16190432">
          <a:off x="2685809" y="2747637"/>
          <a:ext cx="232257" cy="137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706490" y="2795759"/>
        <a:ext cx="191009" cy="82496"/>
      </dsp:txXfrm>
    </dsp:sp>
    <dsp:sp modelId="{A6230381-90B0-4F4C-83C3-42EDB7CDEEAF}">
      <dsp:nvSpPr>
        <dsp:cNvPr id="0" name=""/>
        <dsp:cNvSpPr/>
      </dsp:nvSpPr>
      <dsp:spPr>
        <a:xfrm>
          <a:off x="2496019" y="2243648"/>
          <a:ext cx="554403" cy="33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View</a:t>
          </a:r>
        </a:p>
      </dsp:txBody>
      <dsp:txXfrm>
        <a:off x="2505762" y="2253391"/>
        <a:ext cx="534917" cy="313156"/>
      </dsp:txXfrm>
    </dsp:sp>
    <dsp:sp modelId="{26EC29AA-F255-4263-A501-0979A7387DF4}">
      <dsp:nvSpPr>
        <dsp:cNvPr id="0" name=""/>
        <dsp:cNvSpPr/>
      </dsp:nvSpPr>
      <dsp:spPr>
        <a:xfrm rot="16168351">
          <a:off x="2676080" y="1992367"/>
          <a:ext cx="187859" cy="137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696894" y="2040488"/>
        <a:ext cx="146611" cy="82496"/>
      </dsp:txXfrm>
    </dsp:sp>
    <dsp:sp modelId="{B312B496-4244-46A5-88DE-57C5D16867A0}">
      <dsp:nvSpPr>
        <dsp:cNvPr id="0" name=""/>
        <dsp:cNvSpPr/>
      </dsp:nvSpPr>
      <dsp:spPr>
        <a:xfrm>
          <a:off x="2489694" y="1556569"/>
          <a:ext cx="554403" cy="33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Template</a:t>
          </a:r>
        </a:p>
      </dsp:txBody>
      <dsp:txXfrm>
        <a:off x="2499437" y="1566312"/>
        <a:ext cx="534917" cy="313156"/>
      </dsp:txXfrm>
    </dsp:sp>
    <dsp:sp modelId="{9A9FA5BD-0DCC-4693-9453-6BD103549743}">
      <dsp:nvSpPr>
        <dsp:cNvPr id="0" name=""/>
        <dsp:cNvSpPr/>
      </dsp:nvSpPr>
      <dsp:spPr>
        <a:xfrm rot="16112252">
          <a:off x="2584340" y="1157780"/>
          <a:ext cx="339766" cy="137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605490" y="1205895"/>
        <a:ext cx="298518" cy="82496"/>
      </dsp:txXfrm>
    </dsp:sp>
    <dsp:sp modelId="{1DF18229-CD74-422B-8698-16CB7F26ABE0}">
      <dsp:nvSpPr>
        <dsp:cNvPr id="0" name=""/>
        <dsp:cNvSpPr/>
      </dsp:nvSpPr>
      <dsp:spPr>
        <a:xfrm>
          <a:off x="2150641" y="688298"/>
          <a:ext cx="1185486" cy="22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User</a:t>
          </a:r>
        </a:p>
      </dsp:txBody>
      <dsp:txXfrm>
        <a:off x="2157302" y="694959"/>
        <a:ext cx="1172164" cy="214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9ccef95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9ccef95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ccef950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ccef950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9ccef950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9ccef950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ccef950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9ccef950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9ccef950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9ccef950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7e7ad4b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7e7ad4b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b7e7ad4b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b7e7ad4b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b7e7ad4b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b7e7ad4b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d3f9fa93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d3f9fa93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3f9fa93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d3f9fa93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2e02f70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e2e02f70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e2e02f70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e2e02f70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2e02f70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2e02f70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5BDC-4878-4874-9BB4-9BF1A736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61B5-D61F-420C-A986-C03DFD46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347FC-ACDA-4C27-85C2-5EEE9DD6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FAC2-FF3C-4CBC-974A-761CDB05713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B88D-6528-4FE1-B6AF-D703C4A6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BC89-956D-4624-B832-871A100B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9C0D-1D7D-4073-B148-57251265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Dashboard Demo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Jiaze E 		G42729067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Zeyuan Feng 	G45597386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data from online API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75" y="1853850"/>
            <a:ext cx="5801850" cy="31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data from manually input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388" y="1911550"/>
            <a:ext cx="5203225" cy="28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with Fitbit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63" y="1853850"/>
            <a:ext cx="6157075" cy="29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likelihood being exposed to covid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625" y="1979325"/>
            <a:ext cx="5346750" cy="27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local COVID-19 data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100" y="1902600"/>
            <a:ext cx="6291801" cy="30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68C97-E25C-454C-95B0-3FF084EE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55" y="447870"/>
            <a:ext cx="6802670" cy="4421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FF64B3-620E-47B2-93D1-76259AA6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1"/>
            <a:ext cx="8178800" cy="851803"/>
          </a:xfrm>
        </p:spPr>
        <p:txBody>
          <a:bodyPr>
            <a:normAutofit/>
          </a:bodyPr>
          <a:lstStyle/>
          <a:p>
            <a:r>
              <a:rPr lang="en-US" sz="2700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106850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64B3-620E-47B2-93D1-76259AA6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1"/>
            <a:ext cx="8178800" cy="851803"/>
          </a:xfrm>
        </p:spPr>
        <p:txBody>
          <a:bodyPr>
            <a:normAutofit/>
          </a:bodyPr>
          <a:lstStyle/>
          <a:p>
            <a:r>
              <a:rPr lang="en-US" sz="2700" dirty="0"/>
              <a:t>Domain Model vs MTV model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FF649A7-FC2B-4EB1-8B51-613DD830A8EB}"/>
              </a:ext>
            </a:extLst>
          </p:cNvPr>
          <p:cNvGraphicFramePr>
            <a:graphicFrameLocks noGrp="1"/>
          </p:cNvGraphicFramePr>
          <p:nvPr/>
        </p:nvGraphicFramePr>
        <p:xfrm>
          <a:off x="482601" y="1621929"/>
          <a:ext cx="4821339" cy="266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13">
                  <a:extLst>
                    <a:ext uri="{9D8B030D-6E8A-4147-A177-3AD203B41FA5}">
                      <a16:colId xmlns:a16="http://schemas.microsoft.com/office/drawing/2014/main" val="2063231254"/>
                    </a:ext>
                  </a:extLst>
                </a:gridCol>
                <a:gridCol w="1607113">
                  <a:extLst>
                    <a:ext uri="{9D8B030D-6E8A-4147-A177-3AD203B41FA5}">
                      <a16:colId xmlns:a16="http://schemas.microsoft.com/office/drawing/2014/main" val="1361966411"/>
                    </a:ext>
                  </a:extLst>
                </a:gridCol>
                <a:gridCol w="1607113">
                  <a:extLst>
                    <a:ext uri="{9D8B030D-6E8A-4147-A177-3AD203B41FA5}">
                      <a16:colId xmlns:a16="http://schemas.microsoft.com/office/drawing/2014/main" val="753740741"/>
                    </a:ext>
                  </a:extLst>
                </a:gridCol>
              </a:tblGrid>
              <a:tr h="6672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Domain Model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Django MTV Structure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Functions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0396878"/>
                  </a:ext>
                </a:extLst>
              </a:tr>
              <a:tr h="667260">
                <a:tc>
                  <a:txBody>
                    <a:bodyPr/>
                    <a:lstStyle/>
                    <a:p>
                      <a:r>
                        <a:rPr lang="en-US" sz="1100" dirty="0"/>
                        <a:t>Model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Model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Create data model and interact with database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9536654"/>
                  </a:ext>
                </a:extLst>
              </a:tr>
              <a:tr h="667260">
                <a:tc>
                  <a:txBody>
                    <a:bodyPr/>
                    <a:lstStyle/>
                    <a:p>
                      <a:r>
                        <a:rPr lang="en-US" sz="1100" dirty="0"/>
                        <a:t>Interface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Template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Display frontend elements and interact with user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1328933"/>
                  </a:ext>
                </a:extLst>
              </a:tr>
              <a:tr h="667260">
                <a:tc>
                  <a:txBody>
                    <a:bodyPr/>
                    <a:lstStyle/>
                    <a:p>
                      <a:r>
                        <a:rPr lang="en-US" sz="1100" dirty="0"/>
                        <a:t>Controller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View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Manage backend logic and coordinate with different parts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789375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85119A-8465-46DF-85EB-A92FA659F522}"/>
              </a:ext>
            </a:extLst>
          </p:cNvPr>
          <p:cNvGraphicFramePr/>
          <p:nvPr/>
        </p:nvGraphicFramePr>
        <p:xfrm>
          <a:off x="3982674" y="328103"/>
          <a:ext cx="4996342" cy="4574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38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BA67-947C-49D1-AFEF-68D4BFFE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1"/>
            <a:ext cx="8178800" cy="851803"/>
          </a:xfrm>
        </p:spPr>
        <p:txBody>
          <a:bodyPr>
            <a:normAutofit/>
          </a:bodyPr>
          <a:lstStyle/>
          <a:p>
            <a:r>
              <a:rPr lang="en-US" sz="2700"/>
              <a:t>Live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DE643-C7BD-435B-AE4B-31E9E500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4" y="390699"/>
            <a:ext cx="3936797" cy="43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6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46084" y="2430137"/>
            <a:ext cx="331151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multiplicity of user-to-usecases: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1…* for user, and 1 for use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multiplicity of usecases-to-providers: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all 1 for use case and 1 for providers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305" y="315553"/>
            <a:ext cx="4873590" cy="45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40" b="1">
                <a:highlight>
                  <a:srgbClr val="FFFFFF"/>
                </a:highlight>
              </a:rPr>
              <a:t>user</a:t>
            </a:r>
            <a:r>
              <a:rPr lang="en" sz="1240">
                <a:highlight>
                  <a:srgbClr val="FFFFFF"/>
                </a:highlight>
              </a:rPr>
              <a:t>: the user who use the dashboard</a:t>
            </a:r>
            <a:endParaRPr sz="124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40" b="1">
                <a:highlight>
                  <a:srgbClr val="FFFFFF"/>
                </a:highlight>
              </a:rPr>
              <a:t>Device API</a:t>
            </a:r>
            <a:r>
              <a:rPr lang="en" sz="1240">
                <a:highlight>
                  <a:srgbClr val="FFFFFF"/>
                </a:highlight>
              </a:rPr>
              <a:t>: provide biometrics data from Fitbit or Apple</a:t>
            </a:r>
            <a:endParaRPr sz="124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40" b="1">
                <a:highlight>
                  <a:srgbClr val="FFFFFF"/>
                </a:highlight>
              </a:rPr>
              <a:t>Calendar API</a:t>
            </a:r>
            <a:r>
              <a:rPr lang="en" sz="1240">
                <a:highlight>
                  <a:srgbClr val="FFFFFF"/>
                </a:highlight>
              </a:rPr>
              <a:t>: provide doctor appointment records</a:t>
            </a:r>
            <a:endParaRPr sz="131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240" b="1">
                <a:highlight>
                  <a:schemeClr val="lt1"/>
                </a:highlight>
              </a:rPr>
              <a:t>GPS record</a:t>
            </a:r>
            <a:r>
              <a:rPr lang="en" sz="1240">
                <a:highlight>
                  <a:schemeClr val="lt1"/>
                </a:highlight>
              </a:rPr>
              <a:t>: provide location records</a:t>
            </a:r>
            <a:endParaRPr sz="124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240" b="1">
                <a:highlight>
                  <a:schemeClr val="lt1"/>
                </a:highlight>
              </a:rPr>
              <a:t>takeout API</a:t>
            </a:r>
            <a:r>
              <a:rPr lang="en" sz="1240">
                <a:highlight>
                  <a:schemeClr val="lt1"/>
                </a:highlight>
              </a:rPr>
              <a:t>: take out data from takeout applications</a:t>
            </a:r>
            <a:endParaRPr sz="124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40" b="1">
                <a:highlight>
                  <a:schemeClr val="lt1"/>
                </a:highlight>
              </a:rPr>
              <a:t>COVID data provider</a:t>
            </a:r>
            <a:r>
              <a:rPr lang="en" sz="1240">
                <a:highlight>
                  <a:schemeClr val="lt1"/>
                </a:highlight>
              </a:rPr>
              <a:t>: provide COVID data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FFF"/>
                </a:highlight>
              </a:rPr>
              <a:t>sync Fitbit</a:t>
            </a:r>
            <a:r>
              <a:rPr lang="en" sz="1200">
                <a:highlight>
                  <a:srgbClr val="FFFFFF"/>
                </a:highlight>
              </a:rPr>
              <a:t> and </a:t>
            </a:r>
            <a:r>
              <a:rPr lang="en" sz="1200" b="1">
                <a:highlight>
                  <a:srgbClr val="FFFFFF"/>
                </a:highlight>
              </a:rPr>
              <a:t>sync Apple</a:t>
            </a:r>
            <a:r>
              <a:rPr lang="en" sz="1200">
                <a:highlight>
                  <a:srgbClr val="FFFFFF"/>
                </a:highlight>
              </a:rPr>
              <a:t>: get biometric data from Device API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FFF"/>
                </a:highlight>
              </a:rPr>
              <a:t>log takeout </a:t>
            </a:r>
            <a:r>
              <a:rPr lang="en" sz="1200">
                <a:highlight>
                  <a:srgbClr val="FFFFFF"/>
                </a:highlight>
              </a:rPr>
              <a:t>and </a:t>
            </a:r>
            <a:r>
              <a:rPr lang="en" sz="1200" b="1">
                <a:highlight>
                  <a:srgbClr val="FFFFFF"/>
                </a:highlight>
              </a:rPr>
              <a:t>log doctor visit records</a:t>
            </a:r>
            <a:r>
              <a:rPr lang="en" sz="1200">
                <a:highlight>
                  <a:srgbClr val="FFFFFF"/>
                </a:highlight>
              </a:rPr>
              <a:t>: provide functions to get takeout or doctor visit records by manually input or fetch from online services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lt1"/>
                </a:highlight>
              </a:rPr>
              <a:t>log symptom</a:t>
            </a:r>
            <a:r>
              <a:rPr lang="en" sz="1200">
                <a:highlight>
                  <a:schemeClr val="lt1"/>
                </a:highlight>
              </a:rPr>
              <a:t>, </a:t>
            </a:r>
            <a:r>
              <a:rPr lang="en" sz="1200" b="1">
                <a:highlight>
                  <a:schemeClr val="lt1"/>
                </a:highlight>
              </a:rPr>
              <a:t>log medicine history</a:t>
            </a:r>
            <a:r>
              <a:rPr lang="en" sz="1200">
                <a:highlight>
                  <a:schemeClr val="lt1"/>
                </a:highlight>
              </a:rPr>
              <a:t>, </a:t>
            </a:r>
            <a:r>
              <a:rPr lang="en" sz="1200" b="1">
                <a:highlight>
                  <a:schemeClr val="lt1"/>
                </a:highlight>
              </a:rPr>
              <a:t>log trips</a:t>
            </a:r>
            <a:r>
              <a:rPr lang="en" sz="1200">
                <a:highlight>
                  <a:schemeClr val="lt1"/>
                </a:highlight>
              </a:rPr>
              <a:t>  and </a:t>
            </a:r>
            <a:r>
              <a:rPr lang="en" sz="1200" b="1">
                <a:highlight>
                  <a:schemeClr val="lt1"/>
                </a:highlight>
              </a:rPr>
              <a:t>log surrounding situations</a:t>
            </a:r>
            <a:r>
              <a:rPr lang="en" sz="1200">
                <a:highlight>
                  <a:schemeClr val="lt1"/>
                </a:highlight>
              </a:rPr>
              <a:t>: provide functions to get data by manually input so that users can record data into log database</a:t>
            </a:r>
            <a:endParaRPr sz="12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lt1"/>
                </a:highlight>
              </a:rPr>
              <a:t>check likelihood being exposed to covid</a:t>
            </a:r>
            <a:r>
              <a:rPr lang="en" sz="1200">
                <a:highlight>
                  <a:schemeClr val="lt1"/>
                </a:highlight>
              </a:rPr>
              <a:t>: shows the possibility forecast computed by likelihood calculator depending on the data from database and device data API.</a:t>
            </a:r>
            <a:endParaRPr sz="12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lt1"/>
                </a:highlight>
              </a:rPr>
              <a:t>local COVID-19 data</a:t>
            </a:r>
            <a:r>
              <a:rPr lang="en" sz="1200">
                <a:highlight>
                  <a:schemeClr val="lt1"/>
                </a:highlight>
              </a:rPr>
              <a:t>: provides a function to local COVID data from COVID data provider</a:t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takeout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 doctor visit records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50" y="1744689"/>
            <a:ext cx="5430850" cy="29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symptom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medicine history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surrounding situations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 trips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300" y="1806880"/>
            <a:ext cx="2146875" cy="2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with Fitbit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sync with Apple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875" y="1767696"/>
            <a:ext cx="5737451" cy="316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 likelihood of having Covid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139" y="786075"/>
            <a:ext cx="3625225" cy="4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get local covid data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650" y="839925"/>
            <a:ext cx="2722150" cy="41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316</Words>
  <Application>Microsoft Office PowerPoint</Application>
  <PresentationFormat>On-screen Show (16:9)</PresentationFormat>
  <Paragraphs>63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Lato</vt:lpstr>
      <vt:lpstr>Raleway</vt:lpstr>
      <vt:lpstr>Arial</vt:lpstr>
      <vt:lpstr>Streamline</vt:lpstr>
      <vt:lpstr>COVID-19 Dashboard Demo</vt:lpstr>
      <vt:lpstr>Use Case Diagram</vt:lpstr>
      <vt:lpstr>Actors</vt:lpstr>
      <vt:lpstr>Use Cases</vt:lpstr>
      <vt:lpstr>Activity Diagram</vt:lpstr>
      <vt:lpstr>Activity Diagram</vt:lpstr>
      <vt:lpstr>Activity Diagram </vt:lpstr>
      <vt:lpstr>Activity Diagram </vt:lpstr>
      <vt:lpstr>Activity Diagram </vt:lpstr>
      <vt:lpstr>log data from online API</vt:lpstr>
      <vt:lpstr>Log data from manually input</vt:lpstr>
      <vt:lpstr>Sync with Fitbit </vt:lpstr>
      <vt:lpstr>check likelihood being exposed to covid</vt:lpstr>
      <vt:lpstr>get local COVID-19 data</vt:lpstr>
      <vt:lpstr>Domain Model</vt:lpstr>
      <vt:lpstr>Domain Model vs MTV model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 Demo</dc:title>
  <cp:lastModifiedBy>Feng Jerry</cp:lastModifiedBy>
  <cp:revision>3</cp:revision>
  <dcterms:modified xsi:type="dcterms:W3CDTF">2021-04-19T20:57:24Z</dcterms:modified>
</cp:coreProperties>
</file>