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>
      <p:cViewPr varScale="1">
        <p:scale>
          <a:sx n="74" d="100"/>
          <a:sy n="74" d="100"/>
        </p:scale>
        <p:origin x="-130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4C83F-2FF0-44C9-ADC9-9CAD25D9B366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EFC90-C5DF-4E7E-8875-E9F8EDFC1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02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AJAX" TargetMode="External"/><Relationship Id="rId2" Type="http://schemas.openxmlformats.org/officeDocument/2006/relationships/hyperlink" Target="https://ru.wikipedia.org/wiki/Node.js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u.wikipedia.org/wiki/Comet_(%D0%BF%D1%80%D0%BE%D0%B3%D1%80%D0%B0%D0%BC%D0%BC%D0%B8%D1%80%D0%BE%D0%B2%D0%B0%D0%BD%D0%B8%D0%B5)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intro#chto-delaet-javascript-osobennym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340768"/>
            <a:ext cx="80648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Современный </a:t>
            </a:r>
            <a:r>
              <a:rPr lang="ru-RU" dirty="0" err="1"/>
              <a:t>JavaScript</a:t>
            </a:r>
            <a:r>
              <a:rPr lang="ru-RU" dirty="0"/>
              <a:t> – это «безопасный» язык программирования. Он не предоставляет низкоуровневый доступ к памяти или процессору, потому что изначально был создан для браузеров, не требующих этого.</a:t>
            </a:r>
          </a:p>
          <a:p>
            <a:r>
              <a:rPr lang="ru-RU" dirty="0"/>
              <a:t>Возможности </a:t>
            </a:r>
            <a:r>
              <a:rPr lang="ru-RU" dirty="0" err="1"/>
              <a:t>JavaScript</a:t>
            </a:r>
            <a:r>
              <a:rPr lang="ru-RU" dirty="0"/>
              <a:t> сильно зависят от окружения, в котором он работает. Например, </a:t>
            </a:r>
            <a:r>
              <a:rPr lang="ru-RU" dirty="0">
                <a:hlinkClick r:id="rId2"/>
              </a:rPr>
              <a:t>Node.JS</a:t>
            </a:r>
            <a:r>
              <a:rPr lang="ru-RU" dirty="0"/>
              <a:t> поддерживает функции чтения/записи произвольных файлов, выполнения сетевых запросов и т.д.</a:t>
            </a:r>
          </a:p>
          <a:p>
            <a:r>
              <a:rPr lang="ru-RU" dirty="0"/>
              <a:t>В браузере для </a:t>
            </a:r>
            <a:r>
              <a:rPr lang="ru-RU" dirty="0" err="1"/>
              <a:t>JavaScript</a:t>
            </a:r>
            <a:r>
              <a:rPr lang="ru-RU" dirty="0"/>
              <a:t> доступно всё, что связано с манипулированием веб-страницами, взаимодействием с пользователем и веб-сервером.</a:t>
            </a:r>
          </a:p>
          <a:p>
            <a:r>
              <a:rPr lang="ru-RU" dirty="0"/>
              <a:t>Например, в браузере </a:t>
            </a:r>
            <a:r>
              <a:rPr lang="ru-RU" dirty="0" err="1"/>
              <a:t>JavaScript</a:t>
            </a:r>
            <a:r>
              <a:rPr lang="ru-RU" dirty="0"/>
              <a:t> может:</a:t>
            </a:r>
          </a:p>
          <a:p>
            <a:r>
              <a:rPr lang="ru-RU" dirty="0"/>
              <a:t>Добавлять новый HTML-код на страницу, изменять существующее содержимое, модифицировать стили.</a:t>
            </a:r>
          </a:p>
          <a:p>
            <a:r>
              <a:rPr lang="ru-RU" dirty="0"/>
              <a:t>Реагировать на действия пользователя, щелчки мыши, перемещения указателя, нажатия клавиш.</a:t>
            </a:r>
          </a:p>
          <a:p>
            <a:r>
              <a:rPr lang="ru-RU" dirty="0"/>
              <a:t>Отправлять сетевые запросы на удалённые сервера, скачивать и загружать файлы (технологии </a:t>
            </a:r>
            <a:r>
              <a:rPr lang="ru-RU" dirty="0">
                <a:hlinkClick r:id="rId3"/>
              </a:rPr>
              <a:t>AJAX</a:t>
            </a:r>
            <a:r>
              <a:rPr lang="ru-RU" dirty="0"/>
              <a:t> и </a:t>
            </a:r>
            <a:r>
              <a:rPr lang="ru-RU" dirty="0">
                <a:hlinkClick r:id="rId4"/>
              </a:rPr>
              <a:t>COMET</a:t>
            </a:r>
            <a:r>
              <a:rPr lang="ru-RU" dirty="0"/>
              <a:t>).</a:t>
            </a:r>
          </a:p>
          <a:p>
            <a:r>
              <a:rPr lang="ru-RU" dirty="0"/>
              <a:t>Получать и устанавливать </a:t>
            </a:r>
            <a:r>
              <a:rPr lang="ru-RU" dirty="0" err="1"/>
              <a:t>куки</a:t>
            </a:r>
            <a:r>
              <a:rPr lang="ru-RU" dirty="0"/>
              <a:t>, задавать вопросы посетителю, показывать сообщения.</a:t>
            </a:r>
          </a:p>
          <a:p>
            <a:r>
              <a:rPr lang="ru-RU" dirty="0"/>
              <a:t>Запоминать данные на стороне клиента («</a:t>
            </a:r>
            <a:r>
              <a:rPr lang="ru-RU" dirty="0" err="1"/>
              <a:t>local</a:t>
            </a:r>
            <a:r>
              <a:rPr lang="ru-RU" dirty="0"/>
              <a:t> </a:t>
            </a:r>
            <a:r>
              <a:rPr lang="ru-RU" dirty="0" err="1"/>
              <a:t>storage</a:t>
            </a:r>
            <a:r>
              <a:rPr lang="ru-RU" dirty="0"/>
              <a:t>»).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4962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412776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Анонсирован этот язык был 18 июля 1996 года. Первым браузером, поддерживающим эту реализацию, был 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Explorer</a:t>
            </a:r>
            <a:r>
              <a:rPr lang="ru-RU" dirty="0"/>
              <a:t> 3.0. По инициативе компании </a:t>
            </a:r>
            <a:r>
              <a:rPr lang="ru-RU" dirty="0" err="1"/>
              <a:t>Netscape</a:t>
            </a:r>
            <a:r>
              <a:rPr lang="ru-RU" dirty="0"/>
              <a:t> была проведена стандартизация языка ассоциацией ECMA. Стандартизированная версия имеет название </a:t>
            </a:r>
            <a:r>
              <a:rPr lang="ru-RU" dirty="0" err="1"/>
              <a:t>ECMAScript</a:t>
            </a:r>
            <a:r>
              <a:rPr lang="ru-RU" dirty="0"/>
              <a:t>, описывается стандартом ECMA-262.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9533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1196752"/>
            <a:ext cx="6768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/>
              <a:t>Java</a:t>
            </a:r>
            <a:r>
              <a:rPr lang="ru-RU" dirty="0"/>
              <a:t> представляет собой объектно-ориентированный язык программирования, а </a:t>
            </a:r>
            <a:r>
              <a:rPr lang="ru-RU" b="1" dirty="0" err="1"/>
              <a:t>JavaScript</a:t>
            </a:r>
            <a:r>
              <a:rPr lang="ru-RU" dirty="0"/>
              <a:t> - это объектно-ор </a:t>
            </a:r>
            <a:r>
              <a:rPr lang="ru-RU" dirty="0" err="1"/>
              <a:t>иентированный</a:t>
            </a:r>
            <a:r>
              <a:rPr lang="ru-RU" dirty="0"/>
              <a:t> язык создания сценариев. </a:t>
            </a:r>
            <a:r>
              <a:rPr lang="ru-RU" b="1" dirty="0" err="1"/>
              <a:t>Java</a:t>
            </a:r>
            <a:r>
              <a:rPr lang="ru-RU" dirty="0"/>
              <a:t> используется для создания приложений, которые запускаются на виртуальных машинах или в браузерах, а код </a:t>
            </a:r>
            <a:r>
              <a:rPr lang="ru-RU" b="1" dirty="0" err="1"/>
              <a:t>JavaScript</a:t>
            </a:r>
            <a:r>
              <a:rPr lang="ru-RU" dirty="0"/>
              <a:t> выполняется только в браузере.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3354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86000" y="241333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>
                <a:hlinkClick r:id="rId2"/>
              </a:rPr>
              <a:t>Что делает </a:t>
            </a:r>
            <a:r>
              <a:rPr lang="ru-RU" b="1" dirty="0" err="1">
                <a:hlinkClick r:id="rId2"/>
              </a:rPr>
              <a:t>JavaScript</a:t>
            </a:r>
            <a:r>
              <a:rPr lang="ru-RU" b="1" dirty="0">
                <a:hlinkClick r:id="rId2"/>
              </a:rPr>
              <a:t> особенным?</a:t>
            </a:r>
            <a:endParaRPr lang="ru-RU" b="1" dirty="0"/>
          </a:p>
          <a:p>
            <a:r>
              <a:rPr lang="ru-RU" dirty="0"/>
              <a:t>Как минимум, </a:t>
            </a:r>
            <a:r>
              <a:rPr lang="ru-RU" i="1" dirty="0"/>
              <a:t>три</a:t>
            </a:r>
            <a:r>
              <a:rPr lang="ru-RU" dirty="0"/>
              <a:t> сильные стороны </a:t>
            </a:r>
            <a:r>
              <a:rPr lang="ru-RU" dirty="0" err="1"/>
              <a:t>JavaScript</a:t>
            </a:r>
            <a:r>
              <a:rPr lang="ru-RU" dirty="0"/>
              <a:t>:</a:t>
            </a:r>
          </a:p>
          <a:p>
            <a:r>
              <a:rPr lang="ru-RU" dirty="0"/>
              <a:t>Полная интеграция с HTML/CSS.</a:t>
            </a:r>
          </a:p>
          <a:p>
            <a:r>
              <a:rPr lang="ru-RU" dirty="0"/>
              <a:t>Простые вещи делаются просто.</a:t>
            </a:r>
          </a:p>
          <a:p>
            <a:r>
              <a:rPr lang="ru-RU" dirty="0"/>
              <a:t>Поддерживается всеми основными браузерами и включён по умолчанию.</a:t>
            </a:r>
          </a:p>
        </p:txBody>
      </p:sp>
    </p:spTree>
    <p:extLst>
      <p:ext uri="{BB962C8B-B14F-4D97-AF65-F5344CB8AC3E}">
        <p14:creationId xmlns:p14="http://schemas.microsoft.com/office/powerpoint/2010/main" val="22341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367951"/>
            <a:ext cx="806489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/>
              <a:t>Фронтенд</a:t>
            </a:r>
            <a:r>
              <a:rPr lang="ru-RU" dirty="0"/>
              <a:t> — все, что браузер может читать, выводить на экран и / или запускать. То есть это HTML, CSS и </a:t>
            </a:r>
            <a:r>
              <a:rPr lang="ru-RU" dirty="0" err="1"/>
              <a:t>JavaScript</a:t>
            </a:r>
            <a:r>
              <a:rPr lang="ru-RU" dirty="0"/>
              <a:t>.</a:t>
            </a:r>
          </a:p>
          <a:p>
            <a:r>
              <a:rPr lang="ru-RU" dirty="0"/>
              <a:t>HTML (</a:t>
            </a:r>
            <a:r>
              <a:rPr lang="ru-RU" b="1" dirty="0" err="1"/>
              <a:t>H</a:t>
            </a:r>
            <a:r>
              <a:rPr lang="ru-RU" dirty="0" err="1"/>
              <a:t>yper</a:t>
            </a:r>
            <a:r>
              <a:rPr lang="ru-RU" b="1" dirty="0" err="1"/>
              <a:t>T</a:t>
            </a:r>
            <a:r>
              <a:rPr lang="ru-RU" dirty="0" err="1"/>
              <a:t>ext</a:t>
            </a:r>
            <a:r>
              <a:rPr lang="ru-RU" dirty="0"/>
              <a:t> </a:t>
            </a:r>
            <a:r>
              <a:rPr lang="ru-RU" b="1" dirty="0" err="1"/>
              <a:t>M</a:t>
            </a:r>
            <a:r>
              <a:rPr lang="ru-RU" dirty="0" err="1"/>
              <a:t>arkup</a:t>
            </a:r>
            <a:r>
              <a:rPr lang="ru-RU" dirty="0"/>
              <a:t> </a:t>
            </a:r>
            <a:r>
              <a:rPr lang="ru-RU" b="1" dirty="0" err="1"/>
              <a:t>L</a:t>
            </a:r>
            <a:r>
              <a:rPr lang="ru-RU" dirty="0" err="1"/>
              <a:t>anguage</a:t>
            </a:r>
            <a:r>
              <a:rPr lang="ru-RU" dirty="0"/>
              <a:t>) говорит браузеру, каково содержание страницы, например, «заголовок», «параграф», «список», «элемент списка».</a:t>
            </a:r>
          </a:p>
          <a:p>
            <a:r>
              <a:rPr lang="ru-RU" dirty="0"/>
              <a:t>CSS (</a:t>
            </a:r>
            <a:r>
              <a:rPr lang="ru-RU" b="1" dirty="0" err="1"/>
              <a:t>C</a:t>
            </a:r>
            <a:r>
              <a:rPr lang="ru-RU" dirty="0" err="1"/>
              <a:t>ascading</a:t>
            </a:r>
            <a:r>
              <a:rPr lang="ru-RU" dirty="0"/>
              <a:t> </a:t>
            </a:r>
            <a:r>
              <a:rPr lang="ru-RU" b="1" dirty="0" err="1"/>
              <a:t>S</a:t>
            </a:r>
            <a:r>
              <a:rPr lang="ru-RU" dirty="0" err="1"/>
              <a:t>tyle</a:t>
            </a:r>
            <a:r>
              <a:rPr lang="ru-RU" dirty="0"/>
              <a:t> </a:t>
            </a:r>
            <a:r>
              <a:rPr lang="ru-RU" b="1" dirty="0" err="1"/>
              <a:t>S</a:t>
            </a:r>
            <a:r>
              <a:rPr lang="ru-RU" dirty="0" err="1"/>
              <a:t>heets</a:t>
            </a:r>
            <a:r>
              <a:rPr lang="ru-RU" dirty="0"/>
              <a:t>) говорит браузеру, как отображать элементы, например, «после первого параграфа отступ в 20 пикселей» или «весь текст в элементе </a:t>
            </a:r>
            <a:r>
              <a:rPr lang="ru-RU" dirty="0" err="1"/>
              <a:t>body</a:t>
            </a:r>
            <a:r>
              <a:rPr lang="ru-RU" dirty="0"/>
              <a:t> должен быть темно-серым и написан шрифтом </a:t>
            </a:r>
            <a:r>
              <a:rPr lang="ru-RU" dirty="0" err="1"/>
              <a:t>Verdana</a:t>
            </a:r>
            <a:r>
              <a:rPr lang="ru-RU" dirty="0"/>
              <a:t>».</a:t>
            </a:r>
          </a:p>
          <a:p>
            <a:r>
              <a:rPr lang="ru-RU" dirty="0" err="1" smtClean="0"/>
              <a:t>JavaScript</a:t>
            </a:r>
            <a:r>
              <a:rPr lang="ru-RU" dirty="0" smtClean="0"/>
              <a:t> </a:t>
            </a:r>
            <a:r>
              <a:rPr lang="ru-RU" dirty="0"/>
              <a:t>говорит браузеру, как реагировать на некоторые взаимодействия, используя легкий язык программирования. Большинство сайтов на самом деле не используют много </a:t>
            </a:r>
            <a:r>
              <a:rPr lang="ru-RU" dirty="0" err="1"/>
              <a:t>JavaScript</a:t>
            </a:r>
            <a:r>
              <a:rPr lang="ru-RU" dirty="0"/>
              <a:t>, но если вы нажмете на что-то и содержимое страницы поменяется без белого мигания экрана, значит, где-то использовался </a:t>
            </a:r>
            <a:r>
              <a:rPr lang="ru-RU" dirty="0" err="1"/>
              <a:t>JavaScript</a:t>
            </a:r>
            <a:r>
              <a:rPr lang="ru-RU" dirty="0"/>
              <a:t>.</a:t>
            </a:r>
          </a:p>
          <a:p>
            <a:r>
              <a:rPr lang="ru-RU" b="1" dirty="0" err="1"/>
              <a:t>Бэкенд</a:t>
            </a:r>
            <a:r>
              <a:rPr lang="ru-RU" dirty="0"/>
              <a:t> — все, что работает на сервере, то есть «не в браузере» или «на компьютере, подсоединенном к сети (обычно к Интернету), который отвечает на сообщения от других компьютеров».</a:t>
            </a:r>
          </a:p>
          <a:p>
            <a:r>
              <a:rPr lang="ru-RU" dirty="0"/>
              <a:t>Для </a:t>
            </a:r>
            <a:r>
              <a:rPr lang="ru-RU" dirty="0" err="1"/>
              <a:t>бэкенда</a:t>
            </a:r>
            <a:r>
              <a:rPr lang="ru-RU" dirty="0"/>
              <a:t> вы можете использовать любые инструменты, доступные на вашем сервере (который, по сути, является просто компьютером, настроенным для ответов на сообщения). Это означает, что вы можете использовать любой универсальный язык программирования: </a:t>
            </a:r>
            <a:r>
              <a:rPr lang="ru-RU" dirty="0" err="1"/>
              <a:t>Ruby</a:t>
            </a:r>
            <a:r>
              <a:rPr lang="ru-RU" dirty="0"/>
              <a:t>, PHP, </a:t>
            </a:r>
            <a:r>
              <a:rPr lang="ru-RU" dirty="0" err="1"/>
              <a:t>Python</a:t>
            </a:r>
            <a:r>
              <a:rPr lang="ru-RU" dirty="0"/>
              <a:t>, </a:t>
            </a:r>
            <a:r>
              <a:rPr lang="ru-RU" dirty="0" err="1"/>
              <a:t>Java</a:t>
            </a:r>
            <a:r>
              <a:rPr lang="ru-RU" dirty="0"/>
              <a:t>, </a:t>
            </a:r>
            <a:r>
              <a:rPr lang="ru-RU" dirty="0" err="1"/>
              <a:t>JavaScript</a:t>
            </a:r>
            <a:r>
              <a:rPr lang="ru-RU" dirty="0"/>
              <a:t> / </a:t>
            </a:r>
            <a:r>
              <a:rPr lang="ru-RU" dirty="0" err="1"/>
              <a:t>Node</a:t>
            </a:r>
            <a:r>
              <a:rPr lang="ru-RU" dirty="0"/>
              <a:t>, </a:t>
            </a:r>
            <a:r>
              <a:rPr lang="ru-RU" dirty="0" err="1"/>
              <a:t>bash</a:t>
            </a:r>
            <a:r>
              <a:rPr lang="ru-RU" dirty="0"/>
              <a:t>. Это также означает, что вы можете использовать системы управления базами данных, такие как </a:t>
            </a:r>
            <a:r>
              <a:rPr lang="ru-RU" dirty="0" err="1"/>
              <a:t>MySQL</a:t>
            </a:r>
            <a:r>
              <a:rPr lang="ru-RU" dirty="0"/>
              <a:t>, </a:t>
            </a:r>
            <a:r>
              <a:rPr lang="ru-RU" dirty="0" err="1"/>
              <a:t>PostgreSQL</a:t>
            </a:r>
            <a:r>
              <a:rPr lang="ru-RU" dirty="0"/>
              <a:t>, </a:t>
            </a:r>
            <a:r>
              <a:rPr lang="ru-RU" dirty="0" err="1"/>
              <a:t>MongoDB</a:t>
            </a:r>
            <a:r>
              <a:rPr lang="ru-RU" dirty="0"/>
              <a:t>, </a:t>
            </a:r>
            <a:r>
              <a:rPr lang="ru-RU" dirty="0" err="1"/>
              <a:t>Cassandra</a:t>
            </a:r>
            <a:r>
              <a:rPr lang="ru-RU" dirty="0"/>
              <a:t>, </a:t>
            </a:r>
            <a:r>
              <a:rPr lang="ru-RU" dirty="0" err="1"/>
              <a:t>Redis</a:t>
            </a:r>
            <a:r>
              <a:rPr lang="ru-RU" dirty="0"/>
              <a:t>, </a:t>
            </a:r>
            <a:r>
              <a:rPr lang="ru-RU" dirty="0" err="1"/>
              <a:t>Memcached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3689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98</Words>
  <Application>Microsoft Office PowerPoint</Application>
  <PresentationFormat>Экран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Волна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cl.student</dc:creator>
  <cp:lastModifiedBy>cl.student</cp:lastModifiedBy>
  <cp:revision>1</cp:revision>
  <dcterms:created xsi:type="dcterms:W3CDTF">2022-02-11T09:11:36Z</dcterms:created>
  <dcterms:modified xsi:type="dcterms:W3CDTF">2022-02-11T09:16:04Z</dcterms:modified>
</cp:coreProperties>
</file>