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ico89JQQpi7wWJf9NDZkokgtpk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6ea13883d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e6ea13883d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hyperlink" Target="https://www.youtube.com/watch?v=fYJW55uz5t4&amp;list=PLtaXuX0nEZk9MKY_ClWcPkGtOEGyLTyCO&amp;index=14" TargetMode="External"/><Relationship Id="rId5" Type="http://schemas.openxmlformats.org/officeDocument/2006/relationships/hyperlink" Target="https://www.youtube.com/watch?v=0aVOvbjqsqM&amp;list=PLtaXuX0nEZk9MKY_ClWcPkGtOEGyLTyCO&amp;index=56" TargetMode="External"/><Relationship Id="rId6" Type="http://schemas.openxmlformats.org/officeDocument/2006/relationships/hyperlink" Target="https://www.youtube.com/watch?v=KF6jRgMV5yo&amp;index=57&amp;list=PLtaXuX0nEZk9MKY_ClWcPkGtOEGyLTyCO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idx="1" type="subTitle"/>
          </p:nvPr>
        </p:nvSpPr>
        <p:spPr>
          <a:xfrm>
            <a:off x="314700" y="2194050"/>
            <a:ext cx="8514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uk" sz="3000">
                <a:solidFill>
                  <a:srgbClr val="316C98"/>
                </a:solidFill>
              </a:rPr>
              <a:t>УПРАВЛІННЯ КОРИСТУВАЧАМИ</a:t>
            </a:r>
            <a:endParaRPr sz="3000">
              <a:solidFill>
                <a:srgbClr val="316C9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uk">
                <a:solidFill>
                  <a:srgbClr val="316C98"/>
                </a:solidFill>
              </a:rPr>
              <a:t>User менеджмент</a:t>
            </a:r>
            <a:endParaRPr>
              <a:solidFill>
                <a:srgbClr val="316C98"/>
              </a:solidFill>
            </a:endParaRPr>
          </a:p>
        </p:txBody>
      </p:sp>
      <p:sp>
        <p:nvSpPr>
          <p:cNvPr id="60" name="Google Shape;60;p2"/>
          <p:cNvSpPr txBox="1"/>
          <p:nvPr>
            <p:ph idx="1" type="body"/>
          </p:nvPr>
        </p:nvSpPr>
        <p:spPr>
          <a:xfrm>
            <a:off x="3545575" y="1228675"/>
            <a:ext cx="5286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uk" sz="1200"/>
              <a:t>Manage -&gt; Configuration -&gt; People -&gt; Account settings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b="1" lang="uk" sz="1200"/>
              <a:t>CONTACT SETTINGS</a:t>
            </a:r>
            <a:r>
              <a:rPr lang="uk" sz="1200"/>
              <a:t> - форма персонального зв'язку на сторінці профайла юзера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uk" sz="1200"/>
              <a:t>ANONYMOUS USERS</a:t>
            </a:r>
            <a:r>
              <a:rPr lang="uk" sz="1200"/>
              <a:t> - назва (логін), котра буде відображатись у не авторизованих юзерів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uk" sz="1200"/>
              <a:t>ADMINISTRATOR ROLE </a:t>
            </a:r>
            <a:r>
              <a:rPr lang="uk" sz="1200"/>
              <a:t>- обираємо яка роль буде мати права адміна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uk" sz="1200"/>
              <a:t>REGISTRATION AND CANCELLATION</a:t>
            </a:r>
            <a:r>
              <a:rPr lang="uk" sz="1200"/>
              <a:t> - вказуємо хто які має права створювати та видаляти акаунти юзерів. Окрім того, тут знаходяться такі налаштування як: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uk" sz="1200"/>
              <a:t> requier email verification</a:t>
            </a:r>
            <a:r>
              <a:rPr lang="uk" sz="1200"/>
              <a:t> - верифікація пошти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uk" sz="1200"/>
              <a:t>password strength indicator </a:t>
            </a:r>
            <a:r>
              <a:rPr lang="uk" sz="1200"/>
              <a:t>- індикатор надійності пароля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200"/>
          </a:p>
        </p:txBody>
      </p:sp>
      <p:pic>
        <p:nvPicPr>
          <p:cNvPr descr="people_settings_page.png" id="61" name="Google Shape;6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679" y="1157975"/>
            <a:ext cx="2952900" cy="355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uk">
                <a:solidFill>
                  <a:srgbClr val="316C98"/>
                </a:solidFill>
              </a:rPr>
              <a:t>User менеджмент</a:t>
            </a:r>
            <a:endParaRPr>
              <a:solidFill>
                <a:srgbClr val="316C98"/>
              </a:solidFill>
            </a:endParaRPr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3545575" y="1228675"/>
            <a:ext cx="5286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200"/>
              <a:t>Також є секція з налаштування процесу видалення юзера. Зокрема - налаштовуємо, що робити з контентом, котрий був створений юзером, якого збираємось видалити: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uk" sz="1200"/>
              <a:t>деактивуємо юзера та зберігаємо контент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uk" sz="1200"/>
              <a:t>деактивуємо і юзера і контент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uk" sz="1200"/>
              <a:t>видаляємо юзера, а контент залишається як опублікований не зареєстрованим юзером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uk" sz="1200"/>
              <a:t>Секція </a:t>
            </a:r>
            <a:r>
              <a:rPr b="1" lang="uk" sz="1200"/>
              <a:t>Emails</a:t>
            </a:r>
            <a:r>
              <a:rPr lang="uk" sz="1200"/>
              <a:t> - впроваджує налаштування для email'ів.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uk" sz="1200"/>
              <a:t>Зокрема для: верифікації, привітання, видалення, блокування акаунтів та відновлення забутого пароля. На кожен випадок можна налаштувати свій e-mail.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200"/>
          </a:p>
        </p:txBody>
      </p:sp>
      <p:pic>
        <p:nvPicPr>
          <p:cNvPr descr="people_settings_page_2.png" id="68" name="Google Shape;6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1273" y="1093925"/>
            <a:ext cx="2814825" cy="36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uk">
                <a:solidFill>
                  <a:srgbClr val="316C98"/>
                </a:solidFill>
              </a:rPr>
              <a:t>Акаунт адміністратора сайту</a:t>
            </a:r>
            <a:endParaRPr>
              <a:solidFill>
                <a:srgbClr val="316C98"/>
              </a:solidFill>
            </a:endParaRPr>
          </a:p>
        </p:txBody>
      </p:sp>
      <p:sp>
        <p:nvSpPr>
          <p:cNvPr id="74" name="Google Shape;74;p4"/>
          <p:cNvSpPr txBox="1"/>
          <p:nvPr>
            <p:ph idx="1" type="body"/>
          </p:nvPr>
        </p:nvSpPr>
        <p:spPr>
          <a:xfrm>
            <a:off x="4870550" y="1208600"/>
            <a:ext cx="3784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uk" sz="1200"/>
              <a:t>Перший акаунт, який необхідно створити після встановлення друпалу - аккаунт для адміністрування сайту (адміністрування під акаунтом user1 - вважається поганою практикою). </a:t>
            </a:r>
            <a:endParaRPr sz="1200"/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uk" sz="1200"/>
              <a:t>Для того, щоб створити нового Адміністратора переходимо на сторінку </a:t>
            </a:r>
            <a:r>
              <a:rPr b="1" lang="uk" sz="1200"/>
              <a:t>Manage -&gt; People</a:t>
            </a:r>
            <a:r>
              <a:rPr lang="uk" sz="1200"/>
              <a:t> тиснемо </a:t>
            </a:r>
            <a:r>
              <a:rPr b="1" lang="uk" sz="1200"/>
              <a:t>Add user </a:t>
            </a:r>
            <a:r>
              <a:rPr lang="uk" sz="1200"/>
              <a:t>заповнюємо стандартні дані:</a:t>
            </a:r>
            <a:endParaRPr sz="1200"/>
          </a:p>
          <a:p>
            <a:pPr indent="-30480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uk" sz="1200"/>
              <a:t>email - пошта</a:t>
            </a:r>
            <a:endParaRPr sz="1200"/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uk" sz="1200"/>
              <a:t>username - логін </a:t>
            </a:r>
            <a:endParaRPr sz="1200"/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uk" sz="1200"/>
              <a:t>password - пароль</a:t>
            </a:r>
            <a:endParaRPr sz="1200"/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uk" sz="1200"/>
              <a:t>відмічаємо чекбокс </a:t>
            </a:r>
            <a:r>
              <a:rPr b="1" lang="uk" sz="1200"/>
              <a:t>Administrator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200"/>
          </a:p>
        </p:txBody>
      </p:sp>
      <p:pic>
        <p:nvPicPr>
          <p:cNvPr descr="people_page.png" id="75" name="Google Shape;7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696" y="1166821"/>
            <a:ext cx="442770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uk">
                <a:solidFill>
                  <a:srgbClr val="316C98"/>
                </a:solidFill>
              </a:rPr>
              <a:t>Ролі (user roles)</a:t>
            </a:r>
            <a:endParaRPr>
              <a:solidFill>
                <a:srgbClr val="316C98"/>
              </a:solidFill>
            </a:endParaRPr>
          </a:p>
        </p:txBody>
      </p:sp>
      <p:sp>
        <p:nvSpPr>
          <p:cNvPr id="81" name="Google Shape;81;p5"/>
          <p:cNvSpPr txBox="1"/>
          <p:nvPr>
            <p:ph idx="1" type="body"/>
          </p:nvPr>
        </p:nvSpPr>
        <p:spPr>
          <a:xfrm>
            <a:off x="4924050" y="1228675"/>
            <a:ext cx="3908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uk" sz="1200"/>
              <a:t>На сторінці </a:t>
            </a:r>
            <a:r>
              <a:rPr b="1" lang="uk" sz="1200"/>
              <a:t>Manage -&gt; People </a:t>
            </a:r>
            <a:r>
              <a:rPr lang="uk" sz="1200"/>
              <a:t>є три вкладки (таби), переходимо до таби  </a:t>
            </a:r>
            <a:r>
              <a:rPr b="1" lang="uk" sz="1200"/>
              <a:t>Roles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uk" sz="1200"/>
              <a:t>Для того, щоб додати нову роль потрібно натиснути кнопку </a:t>
            </a:r>
            <a:r>
              <a:rPr b="1" lang="uk" sz="1200"/>
              <a:t>Add role,</a:t>
            </a:r>
            <a:r>
              <a:rPr lang="uk" sz="1200"/>
              <a:t> ввести назву ролі та натиснути </a:t>
            </a:r>
            <a:r>
              <a:rPr b="1" lang="uk" sz="1200"/>
              <a:t>Save</a:t>
            </a:r>
            <a:endParaRPr b="1" sz="1200"/>
          </a:p>
        </p:txBody>
      </p:sp>
      <p:pic>
        <p:nvPicPr>
          <p:cNvPr descr="people_roles.png" id="82" name="Google Shape;8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1600" y="1159575"/>
            <a:ext cx="4318251" cy="3086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ople_add_new_role_page.png" id="83" name="Google Shape;8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30746" y="2770621"/>
            <a:ext cx="3801400" cy="9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uk">
                <a:solidFill>
                  <a:srgbClr val="316C98"/>
                </a:solidFill>
              </a:rPr>
              <a:t>Permissions</a:t>
            </a:r>
            <a:endParaRPr>
              <a:solidFill>
                <a:srgbClr val="316C98"/>
              </a:solidFill>
            </a:endParaRPr>
          </a:p>
        </p:txBody>
      </p:sp>
      <p:sp>
        <p:nvSpPr>
          <p:cNvPr id="89" name="Google Shape;89;p6"/>
          <p:cNvSpPr txBox="1"/>
          <p:nvPr>
            <p:ph idx="1" type="body"/>
          </p:nvPr>
        </p:nvSpPr>
        <p:spPr>
          <a:xfrm>
            <a:off x="4770225" y="2051375"/>
            <a:ext cx="3908100" cy="18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uk" sz="1200"/>
              <a:t>Пермішини (права, дозволи) власне і визначають чим одна або інша роль відрізняються між собою. В залежності від функціональності нашого сайту, ця сторінка може містити дуже багато налаштувань. Наприклад, на цій сторінці ми можемо надати права на створення матеріалів, на управління юзерами, на темізацію і т.д. Фактично ми можемо створити юзера з будь-яким необхідним воркфловом.</a:t>
            </a:r>
            <a:endParaRPr sz="1200"/>
          </a:p>
        </p:txBody>
      </p:sp>
      <p:pic>
        <p:nvPicPr>
          <p:cNvPr descr="people_permissons.png" id="90" name="Google Shape;9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5928" y="1093925"/>
            <a:ext cx="4035499" cy="356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uk">
                <a:solidFill>
                  <a:srgbClr val="316C98"/>
                </a:solidFill>
              </a:rPr>
              <a:t>ПРАКТИЧНЕ ЗАВДАННЯ</a:t>
            </a:r>
            <a:endParaRPr>
              <a:solidFill>
                <a:srgbClr val="316C98"/>
              </a:solidFill>
            </a:endParaRPr>
          </a:p>
        </p:txBody>
      </p:sp>
      <p:sp>
        <p:nvSpPr>
          <p:cNvPr id="96" name="Google Shape;96;p8"/>
          <p:cNvSpPr txBox="1"/>
          <p:nvPr/>
        </p:nvSpPr>
        <p:spPr>
          <a:xfrm>
            <a:off x="397775" y="1263400"/>
            <a:ext cx="8434500" cy="3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rial"/>
              <a:buAutoNum type="arabicPeriod"/>
            </a:pPr>
            <a:r>
              <a:rPr b="0" i="0" lang="uk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Створити нові ролі. Webmaster, Moderator, Editor</a:t>
            </a:r>
            <a:endParaRPr b="0" i="0" sz="11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rial"/>
              <a:buAutoNum type="arabicPeriod"/>
            </a:pPr>
            <a:r>
              <a:rPr b="0" i="0" lang="uk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Webmaster - адміністратор сайту.</a:t>
            </a:r>
            <a:endParaRPr b="0" i="0" sz="11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rial"/>
              <a:buAutoNum type="arabicPeriod"/>
            </a:pPr>
            <a:r>
              <a:rPr b="0" i="0" lang="uk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Moderator - повинен мати можливість редагувати користувачів і контент</a:t>
            </a:r>
            <a:endParaRPr b="0" i="0" sz="11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rial"/>
              <a:buAutoNum type="arabicPeriod"/>
            </a:pPr>
            <a:r>
              <a:rPr b="0" i="0" lang="uk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Editor - повинен мати можливість редагувати і публікувати будь якій контент.</a:t>
            </a:r>
            <a:endParaRPr b="0" i="0" sz="11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uk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 5.      Додати до форми профіля користувача наступні поля. </a:t>
            </a:r>
            <a:endParaRPr b="0" i="0" sz="11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uk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  6.     Реєстрацію користувача повинен підтвердити Вебмайстер.</a:t>
            </a:r>
            <a:endParaRPr b="0" i="0" sz="11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8"/>
          <p:cNvSpPr txBox="1"/>
          <p:nvPr/>
        </p:nvSpPr>
        <p:spPr>
          <a:xfrm>
            <a:off x="2090450" y="2185975"/>
            <a:ext cx="15930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About me (long text)</a:t>
            </a:r>
            <a:endParaRPr b="0" i="0" sz="11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Twitter</a:t>
            </a:r>
            <a:endParaRPr b="0" i="0" sz="11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Facebook</a:t>
            </a:r>
            <a:endParaRPr b="0" i="0" sz="11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8"/>
          <p:cNvSpPr txBox="1"/>
          <p:nvPr/>
        </p:nvSpPr>
        <p:spPr>
          <a:xfrm>
            <a:off x="3530900" y="2109775"/>
            <a:ext cx="18099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Date of Birth</a:t>
            </a:r>
            <a:endParaRPr b="0" i="0" sz="11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Phone Number</a:t>
            </a:r>
            <a:endParaRPr b="0" i="0" sz="11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Job Role (таксономія)</a:t>
            </a:r>
            <a:endParaRPr b="0" i="0" sz="11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8"/>
          <p:cNvSpPr txBox="1"/>
          <p:nvPr/>
        </p:nvSpPr>
        <p:spPr>
          <a:xfrm>
            <a:off x="932875" y="2130325"/>
            <a:ext cx="14112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Forename</a:t>
            </a:r>
            <a:endParaRPr b="0" i="0" sz="11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Surname</a:t>
            </a:r>
            <a:endParaRPr b="0" i="0" sz="11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Middle Name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6ea13883d_4_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uk">
                <a:solidFill>
                  <a:srgbClr val="316C98"/>
                </a:solidFill>
              </a:rPr>
              <a:t>ПРАКТИЧНЕ ЗАВДАННЯ</a:t>
            </a:r>
            <a:endParaRPr>
              <a:solidFill>
                <a:srgbClr val="316C98"/>
              </a:solidFill>
            </a:endParaRPr>
          </a:p>
        </p:txBody>
      </p:sp>
      <p:sp>
        <p:nvSpPr>
          <p:cNvPr id="105" name="Google Shape;105;ge6ea13883d_4_5"/>
          <p:cNvSpPr txBox="1"/>
          <p:nvPr/>
        </p:nvSpPr>
        <p:spPr>
          <a:xfrm>
            <a:off x="397775" y="1263400"/>
            <a:ext cx="8434500" cy="3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uk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8. Можливість створювати контент типу “Article” повинні мати лише користувачі з </a:t>
            </a:r>
            <a:r>
              <a:rPr lang="uk" sz="1100">
                <a:solidFill>
                  <a:srgbClr val="434343"/>
                </a:solidFill>
              </a:rPr>
              <a:t>роллю</a:t>
            </a:r>
            <a:r>
              <a:rPr b="0" i="0" lang="uk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“Moderator” і адміністратори.</a:t>
            </a:r>
            <a:endParaRPr b="0" i="0" sz="11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uk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9. Створити блок “Інструкції для модерації”, вивести його в лівому регіоні зверху, блок повинні бачити тільки користувачі з роллю Moderator. </a:t>
            </a:r>
            <a:endParaRPr b="0" i="0" sz="11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uk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10. Створити меню в яке додати лінки на створення нод, вивести це меню в блоці в лівому регіоні, меню може бачити тільки користувач з роллю редактор.</a:t>
            </a:r>
            <a:endParaRPr b="0" i="0" sz="11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uk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11.</a:t>
            </a:r>
            <a:r>
              <a:rPr b="0" i="0" lang="uk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**</a:t>
            </a:r>
            <a:r>
              <a:rPr b="0" i="0" lang="uk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Поставити декілька тем на сайті, зробити, щоб у кожної ролі користувачів сайт відкривався зі своєю темою(на ваш вибір)</a:t>
            </a:r>
            <a:endParaRPr b="0" i="0" sz="11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uk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12. </a:t>
            </a:r>
            <a:r>
              <a:rPr b="0" i="0" lang="uk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***</a:t>
            </a:r>
            <a:r>
              <a:rPr b="0" i="0" lang="uk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Зробити щоб анонімні користувачі могли переглядати лише тізери блогів.</a:t>
            </a:r>
            <a:endParaRPr b="0" i="0" sz="11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uk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13. </a:t>
            </a:r>
            <a:r>
              <a:rPr b="0" i="0" lang="uk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**</a:t>
            </a:r>
            <a:r>
              <a:rPr b="0" i="0" lang="uk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Встановити  модуль Flag. Розібратися в його роботі.  Створити новий тип “Flag” - Friends, для користувачів. (Можливість добавляти видаляти з друзів).</a:t>
            </a:r>
            <a:endParaRPr b="0" i="0" sz="11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/>
          <p:cNvSpPr txBox="1"/>
          <p:nvPr>
            <p:ph type="title"/>
          </p:nvPr>
        </p:nvSpPr>
        <p:spPr>
          <a:xfrm>
            <a:off x="397800" y="673625"/>
            <a:ext cx="843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uk">
                <a:solidFill>
                  <a:srgbClr val="316C98"/>
                </a:solidFill>
              </a:rPr>
              <a:t>Матеріали для повторення</a:t>
            </a:r>
            <a:endParaRPr>
              <a:solidFill>
                <a:srgbClr val="316C98"/>
              </a:solidFill>
            </a:endParaRPr>
          </a:p>
        </p:txBody>
      </p:sp>
      <p:sp>
        <p:nvSpPr>
          <p:cNvPr id="111" name="Google Shape;111;p9"/>
          <p:cNvSpPr txBox="1"/>
          <p:nvPr/>
        </p:nvSpPr>
        <p:spPr>
          <a:xfrm>
            <a:off x="397775" y="1339600"/>
            <a:ext cx="73554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uk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https://www.youtube.com/watch?v=fYJW55uz5t4&amp;list=PLtaXuX0nEZk9MKY_ClWcPkGtOEGyLTyCO&amp;index=14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uk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https://www.youtube.com/watch?v=0aVOvbjqsqM&amp;list=PLtaXuX0nEZk9MKY_ClWcPkGtOEGyLTyCO&amp;index=56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uk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https://www.youtube.com/watch?v=KF6jRgMV5yo&amp;index=57&amp;list=PLtaXuX0nEZk9MKY_ClWcPkGtOEGyLTyCO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