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rgrAC70ctVZzFlzxeatCuFRSS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hyperlink" Target="https://www.drupal.org/project/project_them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hyperlink" Target="https://www.drupal.org/project/tara" TargetMode="External"/><Relationship Id="rId5" Type="http://schemas.openxmlformats.org/officeDocument/2006/relationships/hyperlink" Target="https://www.drupal.org/project/drupal8_zymphonies_theme" TargetMode="External"/><Relationship Id="rId6" Type="http://schemas.openxmlformats.org/officeDocument/2006/relationships/image" Target="../media/image11.jpg"/><Relationship Id="rId7" Type="http://schemas.openxmlformats.org/officeDocument/2006/relationships/hyperlink" Target="https://www.drupal.org/project/vani" TargetMode="External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www.drupal.org/project/bootstrap" TargetMode="External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1836975"/>
            <a:ext cx="85206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uk">
                <a:solidFill>
                  <a:srgbClr val="316C98"/>
                </a:solidFill>
              </a:rPr>
              <a:t>Теми в Drupal 9</a:t>
            </a:r>
            <a:endParaRPr>
              <a:solidFill>
                <a:srgbClr val="316C9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Налаштування субтеми.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23" name="Google Shape;123;p11"/>
          <p:cNvSpPr txBox="1"/>
          <p:nvPr/>
        </p:nvSpPr>
        <p:spPr>
          <a:xfrm>
            <a:off x="5239500" y="1446275"/>
            <a:ext cx="39045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Після того, як субтему було створено її потрібно увімкнути на сторінці Appearance, та перейти до налаштувань.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Default options </a:t>
            </a: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- загальні налаштування.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CSS/JS Libraries</a:t>
            </a: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- налаштування підключення бібліотек.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Layout Configuration </a:t>
            </a: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- налаштування Layout(ів) по замовчуванню лише Primary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Layout Builder </a:t>
            </a: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- тонке налаштування Layout(ів)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Debugging &amp; Development - </a:t>
            </a: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вивід службової інформації.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Logo element display </a:t>
            </a: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- дозволяє змінити лого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Favicon  </a:t>
            </a:r>
            <a:r>
              <a:rPr b="0" i="0" lang="uk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- дозволяє змінити фавікон.</a:t>
            </a:r>
            <a:endParaRPr b="1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921x611-screenshot_26_10_2016_006.png" id="124" name="Google Shape;12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334900"/>
            <a:ext cx="4825276" cy="32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ПРАКТИЧНЕ ЗАВДАННЯ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30" name="Google Shape;130;p12"/>
          <p:cNvSpPr txBox="1"/>
          <p:nvPr/>
        </p:nvSpPr>
        <p:spPr>
          <a:xfrm>
            <a:off x="311700" y="1318300"/>
            <a:ext cx="8548800" cy="3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Verdana"/>
              <a:buAutoNum type="arabicPeriod"/>
            </a:pPr>
            <a:r>
              <a:rPr b="0" i="0" lang="uk" sz="11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Переглянути дефолтні теми в Drupal - спробувати включити виключити їх подивитися які є регіони та налаштування в кожної з них.</a:t>
            </a:r>
            <a:endParaRPr b="0" i="0" sz="11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Verdana"/>
              <a:buAutoNum type="arabicPeriod"/>
            </a:pPr>
            <a:r>
              <a:rPr b="0" i="0" lang="uk" sz="11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Знайти та встановити якусь готову тему для Drupal </a:t>
            </a:r>
            <a:r>
              <a:rPr lang="uk" sz="11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r>
              <a:rPr b="0" i="0" lang="uk" sz="11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1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Verdana"/>
              <a:buAutoNum type="arabicPeriod"/>
            </a:pPr>
            <a:r>
              <a:rPr b="0" i="0" lang="uk" sz="11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Створити Субтему з теми Bartik.</a:t>
            </a:r>
            <a:endParaRPr b="0" i="0" sz="11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Verdana"/>
              <a:buAutoNum type="arabicPeriod"/>
            </a:pPr>
            <a:r>
              <a:rPr b="0" i="0" lang="uk" sz="11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Встановити тему </a:t>
            </a:r>
            <a:r>
              <a:rPr lang="uk" sz="11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Vani</a:t>
            </a:r>
            <a:r>
              <a:rPr b="0" i="0" lang="uk" sz="11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1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Verdana"/>
              <a:buAutoNum type="arabicPeriod"/>
            </a:pPr>
            <a:r>
              <a:rPr b="0" i="0" lang="uk" sz="11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Створити субтему з цієї теми.</a:t>
            </a:r>
            <a:endParaRPr b="0" i="0" sz="11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Verdana"/>
              <a:buAutoNum type="arabicPeriod"/>
            </a:pPr>
            <a:r>
              <a:rPr b="0" i="0" lang="uk" sz="11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Включити її в якості теми по замовчуванню.</a:t>
            </a:r>
            <a:endParaRPr b="0" i="0" sz="11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Verdana"/>
              <a:buAutoNum type="arabicPeriod"/>
            </a:pPr>
            <a:r>
              <a:rPr b="0" i="0" lang="uk" sz="11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Передивитися налаштування, змінити лого та фавікон.</a:t>
            </a:r>
            <a:endParaRPr b="0" i="0" sz="11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Verdana"/>
              <a:buAutoNum type="arabicPeriod"/>
            </a:pPr>
            <a:r>
              <a:rPr b="0" i="0" lang="uk" sz="1100" u="none" cap="none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Встановиити та налаштувати субтему Bootstrap 3</a:t>
            </a:r>
            <a:endParaRPr b="0" i="0" sz="11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Що таке “Тема”. Адміністрування тем.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5298200" y="1625700"/>
            <a:ext cx="3581100" cy="2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Тема визначає зовнішній вигляд сайту. 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Як правило, тема містить HTML розмітку, CSS, JavaScript та різноманітні медіа файли (відео, аудіо, зображення).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Appearance - розділ в адмін панелі Юзер Інтерфейсу Друпала. Тут знаходиться переважна більшість налаштуваня для темізації. 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Знаходиться тут: 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Manage -&gt; Appearance.</a:t>
            </a:r>
            <a:endParaRPr b="1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shot_2.png" id="61" name="Google Shape;6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700" y="1376400"/>
            <a:ext cx="4763324" cy="27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Теми по замовчуванню. 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3176975"/>
            <a:ext cx="2376600" cy="20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" sz="1100">
                <a:solidFill>
                  <a:srgbClr val="434343"/>
                </a:solidFill>
              </a:rPr>
              <a:t>Bartik</a:t>
            </a:r>
            <a:endParaRPr b="1" sz="11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uk" sz="1100">
                <a:solidFill>
                  <a:srgbClr val="434343"/>
                </a:solidFill>
              </a:rPr>
              <a:t>Це тема по замовчуванню, яка автоматично вмикається під час встановлення Drupal. Має респонсивний дизайн, велику кількість регіонів для різних потреб та гнучкі налаштування зовнішнього вигляду.</a:t>
            </a:r>
            <a:endParaRPr sz="1100">
              <a:solidFill>
                <a:srgbClr val="434343"/>
              </a:solidFill>
            </a:endParaRPr>
          </a:p>
        </p:txBody>
      </p:sp>
      <p:pic>
        <p:nvPicPr>
          <p:cNvPr descr="972x782-screenshot_26_10_2016_002.png" id="68" name="Google Shape;6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264925"/>
            <a:ext cx="2376625" cy="1912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77x921-screenshot_26_10_2016_001.png" id="69" name="Google Shape;6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7900" y="1264925"/>
            <a:ext cx="2278733" cy="19120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47900" y="3275075"/>
            <a:ext cx="2376600" cy="15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" sz="1200">
                <a:solidFill>
                  <a:srgbClr val="434343"/>
                </a:solidFill>
              </a:rPr>
              <a:t>Seven</a:t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uk" sz="1200">
                <a:solidFill>
                  <a:srgbClr val="434343"/>
                </a:solidFill>
              </a:rPr>
              <a:t>Це проста тема друпал, яка використовується для сторінок адміністрування сайту.</a:t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descr="screenshot.png" id="71" name="Google Shape;7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0000" y="1264925"/>
            <a:ext cx="2566845" cy="19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 txBox="1"/>
          <p:nvPr/>
        </p:nvSpPr>
        <p:spPr>
          <a:xfrm>
            <a:off x="5810000" y="3275075"/>
            <a:ext cx="2278800" cy="14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Stark</a:t>
            </a:r>
            <a:endParaRPr b="1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Це спеціальна тема, яка не використовує жодних CSS стилів для демонстрації HTML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Налаштування тем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311700" y="1361200"/>
            <a:ext cx="4202700" cy="3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На вкладці </a:t>
            </a:r>
            <a:r>
              <a:rPr b="1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Appearance -&gt; Settings</a:t>
            </a: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ми можемо встановити ряд налаштувань, які впливатимуть на відображення нашої теми. 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Налаштуваня можна встановлювати як глобально - таб Global settings, так і для кожної теми окремо. 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uk" sz="1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Увага</a:t>
            </a:r>
            <a:r>
              <a:rPr b="0" i="0" lang="uk" sz="1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глобальні налаштування мають нижчий приорітет, ніж індивідуальні налаштування теми.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sng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sng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Маємо три блоки з налаштуваннями:</a:t>
            </a:r>
            <a:endParaRPr b="0" i="0" sz="1200" u="sng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toggle display</a:t>
            </a: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- налаштування відображення зображень юзерів в постах/коментах та верифікації юзерів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logo image settings</a:t>
            </a: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- дефолтне лого сайту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shortcut icon settings</a:t>
            </a: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- відображення фавікону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shot_3.png" id="79" name="Google Shape;7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7150" y="1410700"/>
            <a:ext cx="4397850" cy="289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Пошук теми на drupal.org </a:t>
            </a:r>
            <a:endParaRPr>
              <a:solidFill>
                <a:srgbClr val="316C98"/>
              </a:solidFill>
            </a:endParaRPr>
          </a:p>
        </p:txBody>
      </p:sp>
      <p:pic>
        <p:nvPicPr>
          <p:cNvPr descr="639x384-screenshot_26_10_2016_003.png" id="85" name="Google Shape;8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796" y="1051575"/>
            <a:ext cx="4348524" cy="26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"/>
          <p:cNvSpPr txBox="1"/>
          <p:nvPr/>
        </p:nvSpPr>
        <p:spPr>
          <a:xfrm>
            <a:off x="4972050" y="1090425"/>
            <a:ext cx="38604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Для того, щоб знайти необхідну тему потрібно перейти на сторінку “</a:t>
            </a:r>
            <a:r>
              <a:rPr b="1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Download &amp; Extend</a:t>
            </a: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” на drupal.org та перейти на вкладку </a:t>
            </a:r>
            <a:r>
              <a:rPr b="1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Themes</a:t>
            </a: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https://www.drupal.org/project/project_theme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Вибрати умови фільтрування (зокрема версію ядра) та натиснути Search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Готові теми.</a:t>
            </a:r>
            <a:endParaRPr>
              <a:solidFill>
                <a:srgbClr val="316C98"/>
              </a:solidFill>
            </a:endParaRPr>
          </a:p>
        </p:txBody>
      </p:sp>
      <p:pic>
        <p:nvPicPr>
          <p:cNvPr descr="desktop_8.png" id="92" name="Google Shape;9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450" y="1170123"/>
            <a:ext cx="1818125" cy="29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6"/>
          <p:cNvSpPr txBox="1"/>
          <p:nvPr/>
        </p:nvSpPr>
        <p:spPr>
          <a:xfrm>
            <a:off x="424450" y="4171200"/>
            <a:ext cx="2081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Zymphonies Theme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1638" y="1170125"/>
            <a:ext cx="2900725" cy="29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4290739" y="4171200"/>
            <a:ext cx="562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" u="sng">
                <a:solidFill>
                  <a:schemeClr val="hlink"/>
                </a:solidFill>
                <a:hlinkClick r:id="rId7"/>
              </a:rPr>
              <a:t>Vani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88275" y="1170125"/>
            <a:ext cx="1632826" cy="29581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6"/>
          <p:cNvSpPr txBox="1"/>
          <p:nvPr/>
        </p:nvSpPr>
        <p:spPr>
          <a:xfrm>
            <a:off x="7523426" y="4171200"/>
            <a:ext cx="562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" u="sng">
                <a:solidFill>
                  <a:schemeClr val="hlink"/>
                </a:solidFill>
                <a:hlinkClick r:id="rId9"/>
              </a:rPr>
              <a:t>Tara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Теми конструктори.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3950600" y="4150550"/>
            <a:ext cx="1043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otstrap_project_1.png" id="104" name="Google Shape;10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6850" y="2084725"/>
            <a:ext cx="1530600" cy="183672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 txBox="1"/>
          <p:nvPr/>
        </p:nvSpPr>
        <p:spPr>
          <a:xfrm>
            <a:off x="473200" y="1271025"/>
            <a:ext cx="82296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Це теми, які не визначають кінцевий вигляд сайту, проте мають набір інструментів для побудови шаблонів будь якої складності.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Встановлення теми.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11" name="Google Shape;111;p8"/>
          <p:cNvSpPr txBox="1"/>
          <p:nvPr/>
        </p:nvSpPr>
        <p:spPr>
          <a:xfrm>
            <a:off x="457200" y="1225375"/>
            <a:ext cx="822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Теми в Drupal встановлюються так само легко, як і модулі.  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Достатньо просто розмістити файли потрібної нам теми в папці themes.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uk" sz="1200">
                <a:solidFill>
                  <a:srgbClr val="434343"/>
                </a:solidFill>
              </a:rPr>
              <a:t>Скачати тему і залежності за допомогою composer</a:t>
            </a:r>
            <a:endParaRPr sz="1200">
              <a:solidFill>
                <a:srgbClr val="4E4E4E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Увімкнути тему в розділі </a:t>
            </a:r>
            <a:r>
              <a:rPr b="1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Appearance</a:t>
            </a:r>
            <a:endParaRPr b="1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Типи файлів у Темі</a:t>
            </a:r>
            <a:endParaRPr b="1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Серед усіх файлів, котрі знаходяться у середені будь-якої теми можно виділити 3 основні категорії :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	*.yml - файли які містять метаданні та конфігураційні налаштування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	*.html.twig - шаблони, файли в яких ми описуємо розмітку нашого проекту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	*.theme - файл, котрий містить усю логіку необхідну для нашої теми, написану на php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Встановлення субтеми.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473200" y="1575825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Як і всі контріб модулі, змінювати контріб теми в Drupal (включаючи теми конструктори) </a:t>
            </a:r>
            <a:r>
              <a:rPr b="1" i="0" lang="uk" sz="1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ДУЖЕ ПОГАНА ПРАКТИКА! </a:t>
            </a: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Це стосується усіх файлів включно з CSS.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Для того, щоб щось змінювати в темі необхідно створити субтему. В загальному це робиться так: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Створюється папка для субтеми.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 цю папку копіюються всі файли базової теми.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Імена файли з розширенням </a:t>
            </a:r>
            <a:r>
              <a:rPr b="1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*.yml, *.theme </a:t>
            </a: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змінюються на назву субтеми (повинно співпадати з назвою папки субтеми)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 файлі  *.info.yml в якості </a:t>
            </a:r>
            <a:r>
              <a:rPr b="1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base theme:</a:t>
            </a: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вказується базова тема.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По необхідності змінюються шляхи до CSS та інших файлів в  </a:t>
            </a:r>
            <a:r>
              <a:rPr b="1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*.info.yml, </a:t>
            </a: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та</a:t>
            </a:r>
            <a:r>
              <a:rPr b="1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*.libraries.yml</a:t>
            </a: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 файлі </a:t>
            </a:r>
            <a:r>
              <a:rPr b="1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*.theme </a:t>
            </a: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всі імена функцій які починалися з назви старої теми змінюються на назви субтеми.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