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997edaa1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997edaa1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997edaa1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997edaa1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pilot.microsoft.com/?culture=en-us&amp;country=us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document/d/1KzQuAsnyVJt962-p3_ObResTCbmU88ZSL6SPuphQ8GM/edit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Designing a Framework - </a:t>
            </a:r>
            <a:r>
              <a:rPr b="1" lang="en" sz="2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Copilot-Based Prompt Dialogs</a:t>
            </a:r>
            <a:endParaRPr b="1" sz="5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2803075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These prompts will be unique to different functional areas, output tables &amp; dashboards.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You can access to the </a:t>
            </a:r>
            <a:r>
              <a:rPr b="1" lang="en" sz="14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Microsoft Copilot here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425" y="105425"/>
            <a:ext cx="423480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00" y="1712950"/>
            <a:ext cx="4995849" cy="22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97598" y="4200936"/>
            <a:ext cx="506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refer to the word document for on how these prompts generate required results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here.</a:t>
            </a:r>
            <a:endParaRPr b="1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&amp; Where we are using the Prompts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4500" y="1712950"/>
            <a:ext cx="279082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37325" y="1017725"/>
            <a:ext cx="4481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AD715: Assignment 3 - Simulation Project 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3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Limitations:-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494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to only Bing Copilot - Free version.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Categories of prompts are limited to the simulation.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Offline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