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7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54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192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89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130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235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09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90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957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4504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331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04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49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450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4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3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5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9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9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7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5971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036240" y="1578240"/>
            <a:ext cx="5996520" cy="145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5500"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1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Graduate Rotational Internship Program</a:t>
            </a:r>
            <a:br/>
            <a:r>
              <a:rPr lang="en" sz="31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The Sparks Foundation</a:t>
            </a:r>
            <a:endParaRPr lang="en-IN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528720" y="3738600"/>
            <a:ext cx="5011920" cy="722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Lato"/>
                <a:ea typeface="Lato"/>
              </a:rPr>
              <a:t>Web development</a:t>
            </a:r>
            <a:endParaRPr lang="en-IN" sz="1600" b="0" strike="noStrike" spc="-1">
              <a:latin typeface="Arial"/>
            </a:endParaRP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Lato"/>
                <a:ea typeface="Lato"/>
              </a:rPr>
              <a:t>#Task: Basic Banking System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6000" y="1934640"/>
            <a:ext cx="597600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Author</a:t>
            </a:r>
            <a:r>
              <a:rPr lang="en" sz="24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: </a:t>
            </a:r>
            <a:r>
              <a:rPr lang="en" sz="2400" spc="-1" dirty="0">
                <a:solidFill>
                  <a:srgbClr val="FFFFFF"/>
                </a:solidFill>
                <a:latin typeface="Montserrat"/>
                <a:ea typeface="Montserrat"/>
              </a:rPr>
              <a:t>Aishwarya Hanamant Sontakke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7440" y="393840"/>
            <a:ext cx="703872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Basic Banking System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97440" y="1035000"/>
            <a:ext cx="7038720" cy="314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Create a simple dynamic website which has the following specs.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Start with creating a dummy data in database for upto 10 customers. Database options: Mysql, Mongo, Postgres, etc.Customers table will have basic fields such as name, email,current balance etc. Transfers table will record all transfers happened.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Flow: Home Page &gt; View all Customers &gt; Select and View one Customer &gt; Transfer Money &gt; Select customer to transfer to &gt;View all Customers 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No Login Page. No User Creation. Only transfer of money between multiple users.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Host the website at 000webhost, github.io, heroku app or any other free hosting provider. Check in code in gitlab.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157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Corbel</vt:lpstr>
      <vt:lpstr>Lato</vt:lpstr>
      <vt:lpstr>Montserrat</vt:lpstr>
      <vt:lpstr>Times New Roman</vt:lpstr>
      <vt:lpstr>Depth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Aishwarya Phalke</dc:creator>
  <dc:description/>
  <cp:lastModifiedBy>Dell</cp:lastModifiedBy>
  <cp:revision>5</cp:revision>
  <dcterms:modified xsi:type="dcterms:W3CDTF">2021-08-20T11:46:29Z</dcterms:modified>
  <dc:language>en-IN</dc:language>
</cp:coreProperties>
</file>