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1" r:id="rId4"/>
    <p:sldId id="258" r:id="rId5"/>
    <p:sldId id="260" r:id="rId6"/>
    <p:sldId id="266" r:id="rId7"/>
    <p:sldId id="267"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A3631F-5C67-4E34-87AC-F1D0038CC9AA}" v="4" dt="2022-12-08T21:17:56.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hita Yarlagadda" userId="06c37952ea5f63fc" providerId="LiveId" clId="{AAA3631F-5C67-4E34-87AC-F1D0038CC9AA}"/>
    <pc:docChg chg="undo custSel addSld delSld modSld">
      <pc:chgData name="Ruchita Yarlagadda" userId="06c37952ea5f63fc" providerId="LiveId" clId="{AAA3631F-5C67-4E34-87AC-F1D0038CC9AA}" dt="2022-12-08T21:17:56.894" v="141" actId="20577"/>
      <pc:docMkLst>
        <pc:docMk/>
      </pc:docMkLst>
      <pc:sldChg chg="modSp mod">
        <pc:chgData name="Ruchita Yarlagadda" userId="06c37952ea5f63fc" providerId="LiveId" clId="{AAA3631F-5C67-4E34-87AC-F1D0038CC9AA}" dt="2022-12-08T21:08:35.743" v="117" actId="5793"/>
        <pc:sldMkLst>
          <pc:docMk/>
          <pc:sldMk cId="2759027582" sldId="257"/>
        </pc:sldMkLst>
        <pc:spChg chg="mod">
          <ac:chgData name="Ruchita Yarlagadda" userId="06c37952ea5f63fc" providerId="LiveId" clId="{AAA3631F-5C67-4E34-87AC-F1D0038CC9AA}" dt="2022-12-08T21:07:28.802" v="113" actId="120"/>
          <ac:spMkLst>
            <pc:docMk/>
            <pc:sldMk cId="2759027582" sldId="257"/>
            <ac:spMk id="2" creationId="{94B81A86-DF38-8FE9-E642-57A5D835DBE9}"/>
          </ac:spMkLst>
        </pc:spChg>
        <pc:spChg chg="mod">
          <ac:chgData name="Ruchita Yarlagadda" userId="06c37952ea5f63fc" providerId="LiveId" clId="{AAA3631F-5C67-4E34-87AC-F1D0038CC9AA}" dt="2022-12-08T21:08:35.743" v="117" actId="5793"/>
          <ac:spMkLst>
            <pc:docMk/>
            <pc:sldMk cId="2759027582" sldId="257"/>
            <ac:spMk id="3" creationId="{60EFBD93-06DA-B923-558C-5425EC1AFEB7}"/>
          </ac:spMkLst>
        </pc:spChg>
      </pc:sldChg>
      <pc:sldChg chg="addSp delSp modSp mod">
        <pc:chgData name="Ruchita Yarlagadda" userId="06c37952ea5f63fc" providerId="LiveId" clId="{AAA3631F-5C67-4E34-87AC-F1D0038CC9AA}" dt="2022-12-08T20:59:26.339" v="72" actId="5793"/>
        <pc:sldMkLst>
          <pc:docMk/>
          <pc:sldMk cId="3029473718" sldId="258"/>
        </pc:sldMkLst>
        <pc:spChg chg="add del mod">
          <ac:chgData name="Ruchita Yarlagadda" userId="06c37952ea5f63fc" providerId="LiveId" clId="{AAA3631F-5C67-4E34-87AC-F1D0038CC9AA}" dt="2022-12-08T20:59:26.339" v="72" actId="5793"/>
          <ac:spMkLst>
            <pc:docMk/>
            <pc:sldMk cId="3029473718" sldId="258"/>
            <ac:spMk id="3" creationId="{6F7D2608-B44F-C05E-F01C-06743EF420E3}"/>
          </ac:spMkLst>
        </pc:spChg>
        <pc:graphicFrameChg chg="add del">
          <ac:chgData name="Ruchita Yarlagadda" userId="06c37952ea5f63fc" providerId="LiveId" clId="{AAA3631F-5C67-4E34-87AC-F1D0038CC9AA}" dt="2022-12-08T20:59:04.059" v="42" actId="26606"/>
          <ac:graphicFrameMkLst>
            <pc:docMk/>
            <pc:sldMk cId="3029473718" sldId="258"/>
            <ac:graphicFrameMk id="18" creationId="{B372943D-C620-EFFB-A82E-D26FCFE50FCC}"/>
          </ac:graphicFrameMkLst>
        </pc:graphicFrameChg>
      </pc:sldChg>
      <pc:sldChg chg="modSp del mod">
        <pc:chgData name="Ruchita Yarlagadda" userId="06c37952ea5f63fc" providerId="LiveId" clId="{AAA3631F-5C67-4E34-87AC-F1D0038CC9AA}" dt="2022-12-08T21:08:51.244" v="118" actId="47"/>
        <pc:sldMkLst>
          <pc:docMk/>
          <pc:sldMk cId="3951695550" sldId="259"/>
        </pc:sldMkLst>
        <pc:spChg chg="mod">
          <ac:chgData name="Ruchita Yarlagadda" userId="06c37952ea5f63fc" providerId="LiveId" clId="{AAA3631F-5C67-4E34-87AC-F1D0038CC9AA}" dt="2022-12-08T21:08:28.643" v="114" actId="21"/>
          <ac:spMkLst>
            <pc:docMk/>
            <pc:sldMk cId="3951695550" sldId="259"/>
            <ac:spMk id="3" creationId="{301501A0-3228-B246-D4EA-1CBD7C5AFD6F}"/>
          </ac:spMkLst>
        </pc:spChg>
      </pc:sldChg>
      <pc:sldChg chg="modSp mod">
        <pc:chgData name="Ruchita Yarlagadda" userId="06c37952ea5f63fc" providerId="LiveId" clId="{AAA3631F-5C67-4E34-87AC-F1D0038CC9AA}" dt="2022-12-08T20:58:46.301" v="40" actId="20577"/>
        <pc:sldMkLst>
          <pc:docMk/>
          <pc:sldMk cId="586036497" sldId="261"/>
        </pc:sldMkLst>
        <pc:spChg chg="mod">
          <ac:chgData name="Ruchita Yarlagadda" userId="06c37952ea5f63fc" providerId="LiveId" clId="{AAA3631F-5C67-4E34-87AC-F1D0038CC9AA}" dt="2022-12-08T20:58:46.301" v="40" actId="20577"/>
          <ac:spMkLst>
            <pc:docMk/>
            <pc:sldMk cId="586036497" sldId="261"/>
            <ac:spMk id="3" creationId="{D31C6E84-1F35-0A3F-4FB4-96A235469EC7}"/>
          </ac:spMkLst>
        </pc:spChg>
      </pc:sldChg>
      <pc:sldChg chg="modSp">
        <pc:chgData name="Ruchita Yarlagadda" userId="06c37952ea5f63fc" providerId="LiveId" clId="{AAA3631F-5C67-4E34-87AC-F1D0038CC9AA}" dt="2022-12-08T21:17:56.894" v="141" actId="20577"/>
        <pc:sldMkLst>
          <pc:docMk/>
          <pc:sldMk cId="2899868700" sldId="264"/>
        </pc:sldMkLst>
        <pc:spChg chg="mod">
          <ac:chgData name="Ruchita Yarlagadda" userId="06c37952ea5f63fc" providerId="LiveId" clId="{AAA3631F-5C67-4E34-87AC-F1D0038CC9AA}" dt="2022-12-08T21:17:56.894" v="141" actId="20577"/>
          <ac:spMkLst>
            <pc:docMk/>
            <pc:sldMk cId="2899868700" sldId="264"/>
            <ac:spMk id="2" creationId="{FEC93725-BA66-44FB-96C6-A415817151F9}"/>
          </ac:spMkLst>
        </pc:spChg>
      </pc:sldChg>
      <pc:sldChg chg="addSp delSp modSp mod">
        <pc:chgData name="Ruchita Yarlagadda" userId="06c37952ea5f63fc" providerId="LiveId" clId="{AAA3631F-5C67-4E34-87AC-F1D0038CC9AA}" dt="2022-12-08T21:17:42.501" v="140" actId="1076"/>
        <pc:sldMkLst>
          <pc:docMk/>
          <pc:sldMk cId="684766352" sldId="266"/>
        </pc:sldMkLst>
        <pc:spChg chg="mod">
          <ac:chgData name="Ruchita Yarlagadda" userId="06c37952ea5f63fc" providerId="LiveId" clId="{AAA3631F-5C67-4E34-87AC-F1D0038CC9AA}" dt="2022-12-08T21:01:56.680" v="85" actId="1076"/>
          <ac:spMkLst>
            <pc:docMk/>
            <pc:sldMk cId="684766352" sldId="266"/>
            <ac:spMk id="2" creationId="{94B81A86-DF38-8FE9-E642-57A5D835DBE9}"/>
          </ac:spMkLst>
        </pc:spChg>
        <pc:spChg chg="add del mod">
          <ac:chgData name="Ruchita Yarlagadda" userId="06c37952ea5f63fc" providerId="LiveId" clId="{AAA3631F-5C67-4E34-87AC-F1D0038CC9AA}" dt="2022-12-08T21:17:29.069" v="136"/>
          <ac:spMkLst>
            <pc:docMk/>
            <pc:sldMk cId="684766352" sldId="266"/>
            <ac:spMk id="15" creationId="{7BA52BA4-BDCC-2313-2988-8D86E2A56E24}"/>
          </ac:spMkLst>
        </pc:spChg>
        <pc:picChg chg="mod">
          <ac:chgData name="Ruchita Yarlagadda" userId="06c37952ea5f63fc" providerId="LiveId" clId="{AAA3631F-5C67-4E34-87AC-F1D0038CC9AA}" dt="2022-12-08T21:17:33.549" v="137" actId="1076"/>
          <ac:picMkLst>
            <pc:docMk/>
            <pc:sldMk cId="684766352" sldId="266"/>
            <ac:picMk id="5" creationId="{661F1856-3038-A028-CFA2-CC620C53D6B1}"/>
          </ac:picMkLst>
        </pc:picChg>
        <pc:picChg chg="mod">
          <ac:chgData name="Ruchita Yarlagadda" userId="06c37952ea5f63fc" providerId="LiveId" clId="{AAA3631F-5C67-4E34-87AC-F1D0038CC9AA}" dt="2022-12-08T21:17:42.501" v="140" actId="1076"/>
          <ac:picMkLst>
            <pc:docMk/>
            <pc:sldMk cId="684766352" sldId="266"/>
            <ac:picMk id="6" creationId="{C196949E-D88B-67CB-157F-FE73C3DE433E}"/>
          </ac:picMkLst>
        </pc:picChg>
        <pc:picChg chg="del mod">
          <ac:chgData name="Ruchita Yarlagadda" userId="06c37952ea5f63fc" providerId="LiveId" clId="{AAA3631F-5C67-4E34-87AC-F1D0038CC9AA}" dt="2022-12-08T21:17:23.238" v="132" actId="478"/>
          <ac:picMkLst>
            <pc:docMk/>
            <pc:sldMk cId="684766352" sldId="266"/>
            <ac:picMk id="9" creationId="{5D33CB44-5BCC-4695-5235-723C425D5A83}"/>
          </ac:picMkLst>
        </pc:picChg>
        <pc:picChg chg="del mod">
          <ac:chgData name="Ruchita Yarlagadda" userId="06c37952ea5f63fc" providerId="LiveId" clId="{AAA3631F-5C67-4E34-87AC-F1D0038CC9AA}" dt="2022-12-08T21:17:24.785" v="133" actId="478"/>
          <ac:picMkLst>
            <pc:docMk/>
            <pc:sldMk cId="684766352" sldId="266"/>
            <ac:picMk id="13" creationId="{7D2E94EA-499D-6AF6-91BA-D7624779202D}"/>
          </ac:picMkLst>
        </pc:picChg>
      </pc:sldChg>
      <pc:sldChg chg="addSp delSp modSp add mod">
        <pc:chgData name="Ruchita Yarlagadda" userId="06c37952ea5f63fc" providerId="LiveId" clId="{AAA3631F-5C67-4E34-87AC-F1D0038CC9AA}" dt="2022-12-08T21:16:25.068" v="131" actId="1076"/>
        <pc:sldMkLst>
          <pc:docMk/>
          <pc:sldMk cId="3021157776" sldId="267"/>
        </pc:sldMkLst>
        <pc:spChg chg="add mod">
          <ac:chgData name="Ruchita Yarlagadda" userId="06c37952ea5f63fc" providerId="LiveId" clId="{AAA3631F-5C67-4E34-87AC-F1D0038CC9AA}" dt="2022-12-08T21:16:15.609" v="127" actId="255"/>
          <ac:spMkLst>
            <pc:docMk/>
            <pc:sldMk cId="3021157776" sldId="267"/>
            <ac:spMk id="7" creationId="{AD495B42-9238-5E7B-8B65-D488244D32A3}"/>
          </ac:spMkLst>
        </pc:spChg>
        <pc:spChg chg="del mod">
          <ac:chgData name="Ruchita Yarlagadda" userId="06c37952ea5f63fc" providerId="LiveId" clId="{AAA3631F-5C67-4E34-87AC-F1D0038CC9AA}" dt="2022-12-08T21:16:16.918" v="129"/>
          <ac:spMkLst>
            <pc:docMk/>
            <pc:sldMk cId="3021157776" sldId="267"/>
            <ac:spMk id="15" creationId="{7BA52BA4-BDCC-2313-2988-8D86E2A56E24}"/>
          </ac:spMkLst>
        </pc:spChg>
        <pc:picChg chg="del">
          <ac:chgData name="Ruchita Yarlagadda" userId="06c37952ea5f63fc" providerId="LiveId" clId="{AAA3631F-5C67-4E34-87AC-F1D0038CC9AA}" dt="2022-12-08T21:15:09.882" v="121" actId="21"/>
          <ac:picMkLst>
            <pc:docMk/>
            <pc:sldMk cId="3021157776" sldId="267"/>
            <ac:picMk id="4" creationId="{6691DEEF-D939-E725-DE5F-057C53720091}"/>
          </ac:picMkLst>
        </pc:picChg>
        <pc:picChg chg="del">
          <ac:chgData name="Ruchita Yarlagadda" userId="06c37952ea5f63fc" providerId="LiveId" clId="{AAA3631F-5C67-4E34-87AC-F1D0038CC9AA}" dt="2022-12-08T21:15:08.338" v="120" actId="21"/>
          <ac:picMkLst>
            <pc:docMk/>
            <pc:sldMk cId="3021157776" sldId="267"/>
            <ac:picMk id="5" creationId="{661F1856-3038-A028-CFA2-CC620C53D6B1}"/>
          </ac:picMkLst>
        </pc:picChg>
        <pc:picChg chg="del">
          <ac:chgData name="Ruchita Yarlagadda" userId="06c37952ea5f63fc" providerId="LiveId" clId="{AAA3631F-5C67-4E34-87AC-F1D0038CC9AA}" dt="2022-12-08T21:15:14.456" v="122" actId="478"/>
          <ac:picMkLst>
            <pc:docMk/>
            <pc:sldMk cId="3021157776" sldId="267"/>
            <ac:picMk id="6" creationId="{C196949E-D88B-67CB-157F-FE73C3DE433E}"/>
          </ac:picMkLst>
        </pc:picChg>
        <pc:picChg chg="mod">
          <ac:chgData name="Ruchita Yarlagadda" userId="06c37952ea5f63fc" providerId="LiveId" clId="{AAA3631F-5C67-4E34-87AC-F1D0038CC9AA}" dt="2022-12-08T21:16:21.194" v="130" actId="1076"/>
          <ac:picMkLst>
            <pc:docMk/>
            <pc:sldMk cId="3021157776" sldId="267"/>
            <ac:picMk id="9" creationId="{5D33CB44-5BCC-4695-5235-723C425D5A83}"/>
          </ac:picMkLst>
        </pc:picChg>
        <pc:picChg chg="mod">
          <ac:chgData name="Ruchita Yarlagadda" userId="06c37952ea5f63fc" providerId="LiveId" clId="{AAA3631F-5C67-4E34-87AC-F1D0038CC9AA}" dt="2022-12-08T21:16:25.068" v="131" actId="1076"/>
          <ac:picMkLst>
            <pc:docMk/>
            <pc:sldMk cId="3021157776" sldId="267"/>
            <ac:picMk id="13" creationId="{7D2E94EA-499D-6AF6-91BA-D762477920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1BD84-53DB-E0EC-2415-993CC04C2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AB61FF-0BBB-5818-6D2D-75B8387DF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9A40F2-D699-A4A2-7B12-20525C02D050}"/>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48339EDA-C827-C344-5C92-AB60D1428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BA1BC-8686-61C0-09BC-408C9F857EF0}"/>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351196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B69B0-2BFD-2C6A-149B-C0075F12DE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21D94C-2A82-0B25-F294-4B1A323703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45A3E-093C-237A-B6DA-FA47319E172E}"/>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A52744D1-2334-6E2C-EB6F-06CFB3CD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0C459-1CDE-9F4E-4402-ACF14C024BCE}"/>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67911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1743E1-10EF-B887-D5B2-323919F3FE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04F3A7-2C09-9F2D-85DC-0DB4E22EFA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5335E-7C10-9C0A-D6D3-1C98174BD3CF}"/>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C1BC5C2F-4EB7-4C77-95B1-6FEB980AB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61AC5-881F-4A94-8244-ABA278634530}"/>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230095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A186F-619D-92B0-442E-968FF27746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2E982-359B-3720-C5AB-B28B295722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B9DAB-6CF1-DD90-3917-82723333FEB8}"/>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F6AAAFF8-2DAB-ED6D-518C-E24C52E0D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1A4E3-1305-E560-FEF2-9D73364A3B55}"/>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67659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D5D2-74C1-DFE3-D94E-9F972C25CE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6963E5-8FC8-8130-245C-57110C19A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C0F677-A893-6339-571D-961967421789}"/>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689438EA-E3DE-FBCA-CBDF-8D1EF59E3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D848C5-B68D-531F-C156-0B4268A0DC86}"/>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703726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D5728-DA3E-38AB-370A-D57D82424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D2B5B1-1BD4-8795-0E0B-B4B752707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902321-552C-C92A-1616-7D362D452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92DA33-8CD6-7AA2-4CEE-D8A2D6266BCE}"/>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6" name="Footer Placeholder 5">
            <a:extLst>
              <a:ext uri="{FF2B5EF4-FFF2-40B4-BE49-F238E27FC236}">
                <a16:creationId xmlns:a16="http://schemas.microsoft.com/office/drawing/2014/main" id="{DA7F8FC3-C0E6-A309-1F48-C30AC0721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B48DB0-C8DC-08D7-73B0-A8E733233112}"/>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1358748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3607-CB5A-A85B-7C2C-A4862CC343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0336FD-27C6-FC50-E0FD-EAA23338A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CFEB4A-1FBE-3FE3-1964-A36A55D0A0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B3C010-A912-66A6-8F8F-57605C41F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29597A-B26E-E7DF-1F8F-1A37D30490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F07EAD-0F87-66E0-9863-1E120FD0B63B}"/>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8" name="Footer Placeholder 7">
            <a:extLst>
              <a:ext uri="{FF2B5EF4-FFF2-40B4-BE49-F238E27FC236}">
                <a16:creationId xmlns:a16="http://schemas.microsoft.com/office/drawing/2014/main" id="{25608CEB-6F37-D00F-EDE0-912D5D9FF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EDA63F-1122-E080-49F2-D023E320245E}"/>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3412486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40DE-1704-EA54-2727-E333F17A95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0CD02-916A-0394-0504-386AB3F390E6}"/>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4" name="Footer Placeholder 3">
            <a:extLst>
              <a:ext uri="{FF2B5EF4-FFF2-40B4-BE49-F238E27FC236}">
                <a16:creationId xmlns:a16="http://schemas.microsoft.com/office/drawing/2014/main" id="{CB943A03-F3EB-B74D-40B5-BC009529DF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8A30BB-924D-4A06-5A02-58A95AF3F49E}"/>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105279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B277BD-76B6-CEDA-1A6A-ABDBEC159C0F}"/>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3" name="Footer Placeholder 2">
            <a:extLst>
              <a:ext uri="{FF2B5EF4-FFF2-40B4-BE49-F238E27FC236}">
                <a16:creationId xmlns:a16="http://schemas.microsoft.com/office/drawing/2014/main" id="{F81F0E12-7B67-D9BC-30F4-2344E36DE8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EA8B1-CF82-7275-477F-2E4AB79EAAD1}"/>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36376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ACE9-C151-6A06-9C69-4BD32D7949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844330-8041-B723-3F2F-A987686F3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F90A7-0F2C-EC34-2A0D-E365FB3B3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42057-ACF5-81B4-2E35-8DF9F84FA9FC}"/>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6" name="Footer Placeholder 5">
            <a:extLst>
              <a:ext uri="{FF2B5EF4-FFF2-40B4-BE49-F238E27FC236}">
                <a16:creationId xmlns:a16="http://schemas.microsoft.com/office/drawing/2014/main" id="{97D70129-E9CA-95F8-E842-02C1767FDF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69D36-D2FE-1061-C3BA-36EE0AA3FE29}"/>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3944349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36E5-1BD3-7300-15E5-C532715673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7C813-A771-194B-FB60-44F69E07C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C336F9-19F0-F5CA-CC11-41C70C8BF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897B19-0313-FBF5-4D34-78C2C0CC2B77}"/>
              </a:ext>
            </a:extLst>
          </p:cNvPr>
          <p:cNvSpPr>
            <a:spLocks noGrp="1"/>
          </p:cNvSpPr>
          <p:nvPr>
            <p:ph type="dt" sz="half" idx="10"/>
          </p:nvPr>
        </p:nvSpPr>
        <p:spPr/>
        <p:txBody>
          <a:bodyPr/>
          <a:lstStyle/>
          <a:p>
            <a:fld id="{D3581C03-01DF-4BE9-AE00-E4F2E0EA5070}" type="datetimeFigureOut">
              <a:rPr lang="en-US" smtClean="0"/>
              <a:t>12/8/2022</a:t>
            </a:fld>
            <a:endParaRPr lang="en-US"/>
          </a:p>
        </p:txBody>
      </p:sp>
      <p:sp>
        <p:nvSpPr>
          <p:cNvPr id="6" name="Footer Placeholder 5">
            <a:extLst>
              <a:ext uri="{FF2B5EF4-FFF2-40B4-BE49-F238E27FC236}">
                <a16:creationId xmlns:a16="http://schemas.microsoft.com/office/drawing/2014/main" id="{60405973-559F-DBED-BF24-37175553A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D1D83B-FD93-0D46-E76A-4CAAEDB93CEE}"/>
              </a:ext>
            </a:extLst>
          </p:cNvPr>
          <p:cNvSpPr>
            <a:spLocks noGrp="1"/>
          </p:cNvSpPr>
          <p:nvPr>
            <p:ph type="sldNum" sz="quarter" idx="12"/>
          </p:nvPr>
        </p:nvSpPr>
        <p:spPr/>
        <p:txBody>
          <a:bodyPr/>
          <a:lstStyle/>
          <a:p>
            <a:fld id="{DDDC7068-4295-4B74-8369-AE984D667FF6}" type="slidenum">
              <a:rPr lang="en-US" smtClean="0"/>
              <a:t>‹#›</a:t>
            </a:fld>
            <a:endParaRPr lang="en-US"/>
          </a:p>
        </p:txBody>
      </p:sp>
    </p:spTree>
    <p:extLst>
      <p:ext uri="{BB962C8B-B14F-4D97-AF65-F5344CB8AC3E}">
        <p14:creationId xmlns:p14="http://schemas.microsoft.com/office/powerpoint/2010/main" val="139143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A15C9A-FD40-4AA5-CBAF-142CF2783D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3D4408-B31E-A1C3-E04A-E709659D9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AFE813-1858-F64C-12C8-9288A4220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81C03-01DF-4BE9-AE00-E4F2E0EA5070}" type="datetimeFigureOut">
              <a:rPr lang="en-US" smtClean="0"/>
              <a:t>12/8/2022</a:t>
            </a:fld>
            <a:endParaRPr lang="en-US"/>
          </a:p>
        </p:txBody>
      </p:sp>
      <p:sp>
        <p:nvSpPr>
          <p:cNvPr id="5" name="Footer Placeholder 4">
            <a:extLst>
              <a:ext uri="{FF2B5EF4-FFF2-40B4-BE49-F238E27FC236}">
                <a16:creationId xmlns:a16="http://schemas.microsoft.com/office/drawing/2014/main" id="{87F6961C-902E-C63D-9D7D-5BC6FAAC7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754624-A62C-1008-5458-225E148FB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C7068-4295-4B74-8369-AE984D667FF6}" type="slidenum">
              <a:rPr lang="en-US" smtClean="0"/>
              <a:t>‹#›</a:t>
            </a:fld>
            <a:endParaRPr lang="en-US"/>
          </a:p>
        </p:txBody>
      </p:sp>
    </p:spTree>
    <p:extLst>
      <p:ext uri="{BB962C8B-B14F-4D97-AF65-F5344CB8AC3E}">
        <p14:creationId xmlns:p14="http://schemas.microsoft.com/office/powerpoint/2010/main" val="1813931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17" descr="Background pattern&#10;&#10;Description automatically generated">
            <a:extLst>
              <a:ext uri="{FF2B5EF4-FFF2-40B4-BE49-F238E27FC236}">
                <a16:creationId xmlns:a16="http://schemas.microsoft.com/office/drawing/2014/main" id="{8A70E251-ADC3-57A4-30AC-244134F0DE0C}"/>
              </a:ext>
            </a:extLst>
          </p:cNvPr>
          <p:cNvPicPr>
            <a:picLocks noChangeAspect="1"/>
          </p:cNvPicPr>
          <p:nvPr/>
        </p:nvPicPr>
        <p:blipFill rotWithShape="1">
          <a:blip r:embed="rId2">
            <a:alphaModFix amt="50000"/>
          </a:blip>
          <a:srcRect t="19623" r="-1" b="-1"/>
          <a:stretch/>
        </p:blipFill>
        <p:spPr>
          <a:xfrm>
            <a:off x="20" y="10"/>
            <a:ext cx="12188930" cy="6857990"/>
          </a:xfrm>
          <a:prstGeom prst="rect">
            <a:avLst/>
          </a:prstGeom>
        </p:spPr>
      </p:pic>
      <p:sp>
        <p:nvSpPr>
          <p:cNvPr id="2" name="Title 1">
            <a:extLst>
              <a:ext uri="{FF2B5EF4-FFF2-40B4-BE49-F238E27FC236}">
                <a16:creationId xmlns:a16="http://schemas.microsoft.com/office/drawing/2014/main" id="{B632678E-4698-C547-F7EE-AD1721E4B1B4}"/>
              </a:ext>
            </a:extLst>
          </p:cNvPr>
          <p:cNvSpPr>
            <a:spLocks noGrp="1"/>
          </p:cNvSpPr>
          <p:nvPr>
            <p:ph type="ctrTitle"/>
          </p:nvPr>
        </p:nvSpPr>
        <p:spPr>
          <a:xfrm>
            <a:off x="1524000" y="1122363"/>
            <a:ext cx="9144000" cy="3063240"/>
          </a:xfrm>
        </p:spPr>
        <p:txBody>
          <a:bodyPr vert="horz" lIns="91440" tIns="45720" rIns="91440" bIns="45720" rtlCol="0">
            <a:normAutofit/>
          </a:bodyPr>
          <a:lstStyle/>
          <a:p>
            <a:r>
              <a:rPr lang="en-US" sz="6600" kern="1200">
                <a:solidFill>
                  <a:srgbClr val="FFFFFF"/>
                </a:solidFill>
                <a:latin typeface="+mj-lt"/>
                <a:ea typeface="+mj-ea"/>
                <a:cs typeface="+mj-cs"/>
              </a:rPr>
              <a:t>CREDIT CARD FRAUD DETECTION</a:t>
            </a:r>
          </a:p>
        </p:txBody>
      </p:sp>
      <p:sp>
        <p:nvSpPr>
          <p:cNvPr id="3" name="Subtitle 2">
            <a:extLst>
              <a:ext uri="{FF2B5EF4-FFF2-40B4-BE49-F238E27FC236}">
                <a16:creationId xmlns:a16="http://schemas.microsoft.com/office/drawing/2014/main" id="{80E6570A-29ED-4BC2-CF4E-7C98064187DF}"/>
              </a:ext>
            </a:extLst>
          </p:cNvPr>
          <p:cNvSpPr>
            <a:spLocks noGrp="1"/>
          </p:cNvSpPr>
          <p:nvPr>
            <p:ph type="subTitle" idx="1"/>
          </p:nvPr>
        </p:nvSpPr>
        <p:spPr>
          <a:xfrm>
            <a:off x="1527048" y="4599432"/>
            <a:ext cx="9144000" cy="1536192"/>
          </a:xfrm>
        </p:spPr>
        <p:txBody>
          <a:bodyPr vert="horz" lIns="91440" tIns="45720" rIns="91440" bIns="45720" rtlCol="0">
            <a:normAutofit/>
          </a:bodyPr>
          <a:lstStyle/>
          <a:p>
            <a:pPr indent="-228600">
              <a:buFont typeface="Arial" panose="020B0604020202020204" pitchFamily="34" charset="0"/>
              <a:buChar char="•"/>
            </a:pPr>
            <a:r>
              <a:rPr lang="en-US" sz="1900" dirty="0">
                <a:solidFill>
                  <a:srgbClr val="FFFFFF"/>
                </a:solidFill>
              </a:rPr>
              <a:t>Aishwarya </a:t>
            </a:r>
            <a:r>
              <a:rPr lang="en-US" sz="1900" dirty="0" err="1">
                <a:solidFill>
                  <a:srgbClr val="FFFFFF"/>
                </a:solidFill>
              </a:rPr>
              <a:t>Wagdarkar</a:t>
            </a:r>
            <a:r>
              <a:rPr lang="en-US" sz="1900" dirty="0">
                <a:solidFill>
                  <a:srgbClr val="FFFFFF"/>
                </a:solidFill>
              </a:rPr>
              <a:t> – 002964461</a:t>
            </a:r>
          </a:p>
          <a:p>
            <a:pPr indent="-228600">
              <a:buFont typeface="Arial" panose="020B0604020202020204" pitchFamily="34" charset="0"/>
              <a:buChar char="•"/>
            </a:pPr>
            <a:r>
              <a:rPr lang="en-US" sz="1900" dirty="0">
                <a:solidFill>
                  <a:srgbClr val="FFFFFF"/>
                </a:solidFill>
              </a:rPr>
              <a:t>Ruchita Yarlagadda – 002920198</a:t>
            </a:r>
          </a:p>
          <a:p>
            <a:pPr indent="-228600">
              <a:buFont typeface="Arial" panose="020B0604020202020204" pitchFamily="34" charset="0"/>
              <a:buChar char="•"/>
            </a:pPr>
            <a:r>
              <a:rPr lang="en-US" sz="1900" dirty="0" err="1">
                <a:solidFill>
                  <a:srgbClr val="FFFFFF"/>
                </a:solidFill>
              </a:rPr>
              <a:t>Pranaya</a:t>
            </a:r>
            <a:r>
              <a:rPr lang="en-US" sz="1900" dirty="0">
                <a:solidFill>
                  <a:srgbClr val="FFFFFF"/>
                </a:solidFill>
              </a:rPr>
              <a:t> </a:t>
            </a:r>
            <a:r>
              <a:rPr lang="en-US" sz="1900" dirty="0" err="1">
                <a:solidFill>
                  <a:srgbClr val="FFFFFF"/>
                </a:solidFill>
              </a:rPr>
              <a:t>Chilamkuri</a:t>
            </a:r>
            <a:r>
              <a:rPr lang="en-US" sz="1900" dirty="0">
                <a:solidFill>
                  <a:srgbClr val="FFFFFF"/>
                </a:solidFill>
              </a:rPr>
              <a:t> – 002924536</a:t>
            </a:r>
          </a:p>
          <a:p>
            <a:pPr indent="-228600">
              <a:buFont typeface="Arial" panose="020B0604020202020204" pitchFamily="34" charset="0"/>
              <a:buChar char="•"/>
            </a:pPr>
            <a:r>
              <a:rPr lang="en-US" sz="1900" dirty="0">
                <a:solidFill>
                  <a:srgbClr val="FFFFFF"/>
                </a:solidFill>
              </a:rPr>
              <a:t>Sai </a:t>
            </a:r>
            <a:r>
              <a:rPr lang="en-US" sz="1900" dirty="0" err="1">
                <a:solidFill>
                  <a:srgbClr val="FFFFFF"/>
                </a:solidFill>
              </a:rPr>
              <a:t>Srujan</a:t>
            </a:r>
            <a:r>
              <a:rPr lang="en-US" sz="1900" dirty="0">
                <a:solidFill>
                  <a:srgbClr val="FFFFFF"/>
                </a:solidFill>
              </a:rPr>
              <a:t> Penta - 002928427</a:t>
            </a:r>
          </a:p>
        </p:txBody>
      </p:sp>
      <p:sp>
        <p:nvSpPr>
          <p:cNvPr id="4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251712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4B81A86-DF38-8FE9-E642-57A5D835DBE9}"/>
              </a:ext>
            </a:extLst>
          </p:cNvPr>
          <p:cNvSpPr>
            <a:spLocks noGrp="1"/>
          </p:cNvSpPr>
          <p:nvPr>
            <p:ph type="title"/>
          </p:nvPr>
        </p:nvSpPr>
        <p:spPr>
          <a:xfrm>
            <a:off x="838200" y="751854"/>
            <a:ext cx="9555480" cy="1243634"/>
          </a:xfrm>
        </p:spPr>
        <p:txBody>
          <a:bodyPr anchor="b">
            <a:normAutofit/>
          </a:bodyPr>
          <a:lstStyle/>
          <a:p>
            <a:r>
              <a:rPr lang="en-US" dirty="0">
                <a:solidFill>
                  <a:schemeClr val="bg1"/>
                </a:solidFill>
              </a:rPr>
              <a:t>PROBLEM STATEMENT &amp; OBJECTIVE </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0EFBD93-06DA-B923-558C-5425EC1AFEB7}"/>
              </a:ext>
            </a:extLst>
          </p:cNvPr>
          <p:cNvSpPr>
            <a:spLocks noGrp="1"/>
          </p:cNvSpPr>
          <p:nvPr>
            <p:ph idx="1"/>
          </p:nvPr>
        </p:nvSpPr>
        <p:spPr>
          <a:xfrm>
            <a:off x="1392667" y="2398957"/>
            <a:ext cx="9406666" cy="3526144"/>
          </a:xfrm>
        </p:spPr>
        <p:txBody>
          <a:bodyPr>
            <a:normAutofit/>
          </a:bodyPr>
          <a:lstStyle/>
          <a:p>
            <a:r>
              <a:rPr lang="en-US" sz="2000" b="0" i="0" dirty="0">
                <a:solidFill>
                  <a:schemeClr val="bg1"/>
                </a:solidFill>
                <a:effectLst/>
                <a:latin typeface="Roboto" panose="02000000000000000000" pitchFamily="2" charset="0"/>
              </a:rPr>
              <a:t>For several banking institutions, banking fraud represents a danger to achieving this objective. This is a problematic situation for both banks and customers in terms of significant financial losses, trust, and reputation.</a:t>
            </a:r>
          </a:p>
          <a:p>
            <a:r>
              <a:rPr lang="en-US" sz="2000" b="0" i="0" dirty="0">
                <a:solidFill>
                  <a:schemeClr val="bg1"/>
                </a:solidFill>
                <a:effectLst/>
                <a:latin typeface="Roboto" panose="02000000000000000000" pitchFamily="2" charset="0"/>
              </a:rPr>
              <a:t>Machine learning-based credit card fraud detection in the banking sector is not just a trend, but also a requirement for them to set up proactive monitoring and fraud protection procedures. These institutions are using machine learning to cut down on time-consuming manual reviews, pricey chargebacks and penalties, and rejections of valid transactions.</a:t>
            </a:r>
          </a:p>
          <a:p>
            <a:r>
              <a:rPr lang="en-US" sz="2000" b="0" i="0" dirty="0">
                <a:solidFill>
                  <a:schemeClr val="bg1"/>
                </a:solidFill>
                <a:effectLst/>
                <a:latin typeface="Roboto" panose="02000000000000000000" pitchFamily="2" charset="0"/>
              </a:rPr>
              <a:t>In this project we detect fraudulent credit card transactions with the help of Machine learning models. </a:t>
            </a:r>
            <a:endParaRPr lang="en-US" sz="2000" dirty="0">
              <a:solidFill>
                <a:schemeClr val="bg1"/>
              </a:solidFill>
            </a:endParaRPr>
          </a:p>
          <a:p>
            <a:pPr marL="0" indent="0">
              <a:buNone/>
            </a:pP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02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F57CD45-DA97-2B60-5249-4DB6A9D2708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DATA SET</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1C6E84-1F35-0A3F-4FB4-96A235469EC7}"/>
              </a:ext>
            </a:extLst>
          </p:cNvPr>
          <p:cNvSpPr>
            <a:spLocks noGrp="1"/>
          </p:cNvSpPr>
          <p:nvPr>
            <p:ph idx="1"/>
          </p:nvPr>
        </p:nvSpPr>
        <p:spPr>
          <a:xfrm>
            <a:off x="1392667" y="2398957"/>
            <a:ext cx="9406666" cy="3526144"/>
          </a:xfrm>
        </p:spPr>
        <p:txBody>
          <a:bodyPr>
            <a:normAutofit/>
          </a:bodyPr>
          <a:lstStyle/>
          <a:p>
            <a:r>
              <a:rPr lang="en-US" sz="2000" b="0" i="0" dirty="0">
                <a:solidFill>
                  <a:schemeClr val="bg1"/>
                </a:solidFill>
                <a:effectLst/>
                <a:latin typeface="Roboto" panose="02000000000000000000" pitchFamily="2" charset="0"/>
              </a:rPr>
              <a:t>The data set includes credit card transactions made by European cardholders over a period of two days in September 2013. Out of a total of 2,84,807 transactions, 492 were fraudulent. This data set is highly unbalanced, with the positive class (frauds) accounting for 0.172% of the total transactions. The data set has also been modified with principal component analysis (PCA) to maintain confidentiality. </a:t>
            </a:r>
          </a:p>
          <a:p>
            <a:r>
              <a:rPr lang="en-US" sz="2000" b="0" i="0" dirty="0">
                <a:solidFill>
                  <a:schemeClr val="bg1"/>
                </a:solidFill>
                <a:effectLst/>
                <a:latin typeface="Roboto" panose="02000000000000000000" pitchFamily="2" charset="0"/>
              </a:rPr>
              <a:t>Apart from ‘time’ and ‘amount’, all the other features (V1, V2, V3, up to V28) are the principal components obtained using PCA. The feature 'time' contains the seconds elapsed between the first transaction in the data set and the subsequent transactions. The feature 'amount' is the transaction amount. The feature 'class' represents class labeling, and it takes the value of 1 in cases of fraud and 0 in others.</a:t>
            </a:r>
            <a:endParaRPr lang="en-US" sz="2000" dirty="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03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013CA75-9990-4942-3824-50B3A74C7FE3}"/>
              </a:ext>
            </a:extLst>
          </p:cNvPr>
          <p:cNvSpPr>
            <a:spLocks noGrp="1"/>
          </p:cNvSpPr>
          <p:nvPr>
            <p:ph type="title"/>
          </p:nvPr>
        </p:nvSpPr>
        <p:spPr>
          <a:xfrm>
            <a:off x="1014141" y="1450655"/>
            <a:ext cx="3932030" cy="3956690"/>
          </a:xfrm>
        </p:spPr>
        <p:txBody>
          <a:bodyPr anchor="ctr">
            <a:normAutofit/>
          </a:bodyPr>
          <a:lstStyle/>
          <a:p>
            <a:r>
              <a:rPr lang="en-US" sz="6800">
                <a:solidFill>
                  <a:schemeClr val="bg1"/>
                </a:solidFill>
              </a:rPr>
              <a:t>PACKAGES</a:t>
            </a:r>
          </a:p>
        </p:txBody>
      </p:sp>
      <p:cxnSp>
        <p:nvCxnSpPr>
          <p:cNvPr id="15"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F7D2608-B44F-C05E-F01C-06743EF420E3}"/>
              </a:ext>
            </a:extLst>
          </p:cNvPr>
          <p:cNvSpPr>
            <a:spLocks noGrp="1"/>
          </p:cNvSpPr>
          <p:nvPr>
            <p:ph idx="1"/>
          </p:nvPr>
        </p:nvSpPr>
        <p:spPr>
          <a:xfrm>
            <a:off x="6096000" y="1108061"/>
            <a:ext cx="5008901" cy="4571972"/>
          </a:xfrm>
        </p:spPr>
        <p:txBody>
          <a:bodyPr anchor="ctr">
            <a:normAutofit/>
          </a:bodyPr>
          <a:lstStyle/>
          <a:p>
            <a:r>
              <a:rPr lang="en-US" sz="2000" dirty="0" err="1">
                <a:solidFill>
                  <a:schemeClr val="bg1"/>
                </a:solidFill>
              </a:rPr>
              <a:t>Xgboost</a:t>
            </a:r>
            <a:endParaRPr lang="en-US" sz="2000" dirty="0">
              <a:solidFill>
                <a:schemeClr val="bg1"/>
              </a:solidFill>
            </a:endParaRPr>
          </a:p>
          <a:p>
            <a:r>
              <a:rPr lang="en-US" sz="2000" dirty="0" err="1">
                <a:solidFill>
                  <a:schemeClr val="bg1"/>
                </a:solidFill>
              </a:rPr>
              <a:t>Sklearn</a:t>
            </a:r>
            <a:endParaRPr lang="en-US" sz="2000" dirty="0">
              <a:solidFill>
                <a:schemeClr val="bg1"/>
              </a:solidFill>
            </a:endParaRPr>
          </a:p>
          <a:p>
            <a:r>
              <a:rPr lang="en-US" sz="2000" dirty="0" err="1">
                <a:solidFill>
                  <a:schemeClr val="bg1"/>
                </a:solidFill>
              </a:rPr>
              <a:t>Scipy</a:t>
            </a:r>
            <a:endParaRPr lang="en-US" sz="2000" dirty="0">
              <a:solidFill>
                <a:schemeClr val="bg1"/>
              </a:solidFill>
            </a:endParaRPr>
          </a:p>
          <a:p>
            <a:r>
              <a:rPr lang="en-US" sz="2000" dirty="0">
                <a:solidFill>
                  <a:schemeClr val="bg1"/>
                </a:solidFill>
              </a:rPr>
              <a:t>Seaborn</a:t>
            </a:r>
          </a:p>
          <a:p>
            <a:r>
              <a:rPr lang="en-US" sz="2000" dirty="0" err="1">
                <a:solidFill>
                  <a:schemeClr val="bg1"/>
                </a:solidFill>
              </a:rPr>
              <a:t>Numpy</a:t>
            </a:r>
            <a:endParaRPr lang="en-US" sz="2000" dirty="0">
              <a:solidFill>
                <a:schemeClr val="bg1"/>
              </a:solidFill>
            </a:endParaRPr>
          </a:p>
          <a:p>
            <a:r>
              <a:rPr lang="en-US" sz="2000" dirty="0">
                <a:solidFill>
                  <a:schemeClr val="bg1"/>
                </a:solidFill>
              </a:rPr>
              <a:t>Pandas</a:t>
            </a:r>
          </a:p>
          <a:p>
            <a:r>
              <a:rPr lang="en-US" sz="2000" dirty="0" err="1">
                <a:solidFill>
                  <a:schemeClr val="bg1"/>
                </a:solidFill>
              </a:rPr>
              <a:t>Matplot</a:t>
            </a:r>
            <a:endParaRPr lang="en-US" sz="2000" dirty="0">
              <a:solidFill>
                <a:schemeClr val="bg1"/>
              </a:solidFill>
            </a:endParaRPr>
          </a:p>
          <a:p>
            <a:pPr marL="0" indent="0">
              <a:buNone/>
            </a:pP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02947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38B79194-33D2-8BD6-D75D-A5A0A7531907}"/>
              </a:ext>
            </a:extLst>
          </p:cNvPr>
          <p:cNvSpPr>
            <a:spLocks noGrp="1"/>
          </p:cNvSpPr>
          <p:nvPr>
            <p:ph type="title"/>
          </p:nvPr>
        </p:nvSpPr>
        <p:spPr>
          <a:xfrm>
            <a:off x="1014141" y="1450655"/>
            <a:ext cx="3932030" cy="3956690"/>
          </a:xfrm>
        </p:spPr>
        <p:txBody>
          <a:bodyPr anchor="ctr">
            <a:normAutofit/>
          </a:bodyPr>
          <a:lstStyle/>
          <a:p>
            <a:r>
              <a:rPr lang="en-US" sz="5000">
                <a:solidFill>
                  <a:schemeClr val="bg1"/>
                </a:solidFill>
              </a:rPr>
              <a:t>ALGORITHMS</a:t>
            </a: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79BA8E-67B1-A9DF-6643-CDA7B428ABAD}"/>
              </a:ext>
            </a:extLst>
          </p:cNvPr>
          <p:cNvSpPr>
            <a:spLocks noGrp="1"/>
          </p:cNvSpPr>
          <p:nvPr>
            <p:ph idx="1"/>
          </p:nvPr>
        </p:nvSpPr>
        <p:spPr>
          <a:xfrm>
            <a:off x="6096000" y="1108061"/>
            <a:ext cx="5008901" cy="4571972"/>
          </a:xfrm>
        </p:spPr>
        <p:txBody>
          <a:bodyPr anchor="ctr">
            <a:normAutofit/>
          </a:bodyPr>
          <a:lstStyle/>
          <a:p>
            <a:r>
              <a:rPr lang="en-US" sz="2000">
                <a:solidFill>
                  <a:schemeClr val="bg1"/>
                </a:solidFill>
              </a:rPr>
              <a:t>Logistic Regression</a:t>
            </a:r>
          </a:p>
          <a:p>
            <a:r>
              <a:rPr lang="en-US" sz="2000">
                <a:solidFill>
                  <a:schemeClr val="bg1"/>
                </a:solidFill>
              </a:rPr>
              <a:t>KNN model</a:t>
            </a:r>
          </a:p>
          <a:p>
            <a:r>
              <a:rPr lang="en-US" sz="2000">
                <a:solidFill>
                  <a:schemeClr val="bg1"/>
                </a:solidFill>
              </a:rPr>
              <a:t>Decision Tree model with gini and entropy</a:t>
            </a:r>
          </a:p>
          <a:p>
            <a:r>
              <a:rPr lang="en-US" sz="2000">
                <a:solidFill>
                  <a:schemeClr val="bg1"/>
                </a:solidFill>
              </a:rPr>
              <a:t>Random Forest</a:t>
            </a:r>
          </a:p>
          <a:p>
            <a:r>
              <a:rPr lang="en-US" sz="2000">
                <a:solidFill>
                  <a:schemeClr val="bg1"/>
                </a:solidFill>
              </a:rPr>
              <a:t>XGBoost Model</a:t>
            </a:r>
          </a:p>
          <a:p>
            <a:r>
              <a:rPr lang="en-US" sz="2000">
                <a:solidFill>
                  <a:schemeClr val="bg1"/>
                </a:solidFill>
              </a:rPr>
              <a:t>SVM model with sigmoid kernel model</a:t>
            </a:r>
          </a:p>
        </p:txBody>
      </p:sp>
    </p:spTree>
    <p:extLst>
      <p:ext uri="{BB962C8B-B14F-4D97-AF65-F5344CB8AC3E}">
        <p14:creationId xmlns:p14="http://schemas.microsoft.com/office/powerpoint/2010/main" val="100371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4B81A86-DF38-8FE9-E642-57A5D835DBE9}"/>
              </a:ext>
            </a:extLst>
          </p:cNvPr>
          <p:cNvSpPr>
            <a:spLocks noGrp="1"/>
          </p:cNvSpPr>
          <p:nvPr>
            <p:ph type="title"/>
          </p:nvPr>
        </p:nvSpPr>
        <p:spPr>
          <a:xfrm>
            <a:off x="762000" y="366580"/>
            <a:ext cx="4508946" cy="1325563"/>
          </a:xfrm>
        </p:spPr>
        <p:txBody>
          <a:bodyPr anchor="b">
            <a:normAutofit/>
          </a:bodyPr>
          <a:lstStyle/>
          <a:p>
            <a:r>
              <a:rPr lang="en-US" dirty="0">
                <a:solidFill>
                  <a:schemeClr val="bg1"/>
                </a:solidFill>
              </a:rPr>
              <a:t>RESULTS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a:extLst>
              <a:ext uri="{FF2B5EF4-FFF2-40B4-BE49-F238E27FC236}">
                <a16:creationId xmlns:a16="http://schemas.microsoft.com/office/drawing/2014/main" id="{6691DEEF-D939-E725-DE5F-057C53720091}"/>
              </a:ext>
            </a:extLst>
          </p:cNvPr>
          <p:cNvPicPr>
            <a:picLocks noGrp="1" noChangeAspect="1"/>
          </p:cNvPicPr>
          <p:nvPr>
            <p:ph idx="1"/>
          </p:nvPr>
        </p:nvPicPr>
        <p:blipFill>
          <a:blip r:embed="rId2"/>
          <a:stretch>
            <a:fillRect/>
          </a:stretch>
        </p:blipFill>
        <p:spPr>
          <a:xfrm>
            <a:off x="522302" y="2225993"/>
            <a:ext cx="4287905" cy="1939607"/>
          </a:xfrm>
        </p:spPr>
      </p:pic>
      <p:pic>
        <p:nvPicPr>
          <p:cNvPr id="5" name="Picture 4">
            <a:extLst>
              <a:ext uri="{FF2B5EF4-FFF2-40B4-BE49-F238E27FC236}">
                <a16:creationId xmlns:a16="http://schemas.microsoft.com/office/drawing/2014/main" id="{661F1856-3038-A028-CFA2-CC620C53D6B1}"/>
              </a:ext>
            </a:extLst>
          </p:cNvPr>
          <p:cNvPicPr>
            <a:picLocks noChangeAspect="1"/>
          </p:cNvPicPr>
          <p:nvPr/>
        </p:nvPicPr>
        <p:blipFill>
          <a:blip r:embed="rId3"/>
          <a:stretch>
            <a:fillRect/>
          </a:stretch>
        </p:blipFill>
        <p:spPr>
          <a:xfrm>
            <a:off x="6984098" y="2208495"/>
            <a:ext cx="3924674" cy="1974602"/>
          </a:xfrm>
          <a:prstGeom prst="rect">
            <a:avLst/>
          </a:prstGeom>
        </p:spPr>
      </p:pic>
      <p:pic>
        <p:nvPicPr>
          <p:cNvPr id="6" name="Picture 5">
            <a:extLst>
              <a:ext uri="{FF2B5EF4-FFF2-40B4-BE49-F238E27FC236}">
                <a16:creationId xmlns:a16="http://schemas.microsoft.com/office/drawing/2014/main" id="{C196949E-D88B-67CB-157F-FE73C3DE433E}"/>
              </a:ext>
            </a:extLst>
          </p:cNvPr>
          <p:cNvPicPr>
            <a:picLocks noChangeAspect="1"/>
          </p:cNvPicPr>
          <p:nvPr/>
        </p:nvPicPr>
        <p:blipFill>
          <a:blip r:embed="rId4"/>
          <a:stretch>
            <a:fillRect/>
          </a:stretch>
        </p:blipFill>
        <p:spPr>
          <a:xfrm>
            <a:off x="3653762" y="4463702"/>
            <a:ext cx="4399041" cy="1893650"/>
          </a:xfrm>
          <a:prstGeom prst="rect">
            <a:avLst/>
          </a:prstGeom>
        </p:spPr>
      </p:pic>
    </p:spTree>
    <p:extLst>
      <p:ext uri="{BB962C8B-B14F-4D97-AF65-F5344CB8AC3E}">
        <p14:creationId xmlns:p14="http://schemas.microsoft.com/office/powerpoint/2010/main" val="684766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4B81A86-DF38-8FE9-E642-57A5D835DBE9}"/>
              </a:ext>
            </a:extLst>
          </p:cNvPr>
          <p:cNvSpPr>
            <a:spLocks noGrp="1"/>
          </p:cNvSpPr>
          <p:nvPr>
            <p:ph type="title"/>
          </p:nvPr>
        </p:nvSpPr>
        <p:spPr>
          <a:xfrm>
            <a:off x="762000" y="366580"/>
            <a:ext cx="4508946" cy="1325563"/>
          </a:xfrm>
        </p:spPr>
        <p:txBody>
          <a:bodyPr anchor="b">
            <a:normAutofit/>
          </a:bodyPr>
          <a:lstStyle/>
          <a:p>
            <a:r>
              <a:rPr lang="en-US" dirty="0">
                <a:solidFill>
                  <a:schemeClr val="bg1"/>
                </a:solidFill>
              </a:rPr>
              <a:t>RESULTS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33CB44-5BCC-4695-5235-723C425D5A83}"/>
              </a:ext>
            </a:extLst>
          </p:cNvPr>
          <p:cNvPicPr>
            <a:picLocks noChangeAspect="1"/>
          </p:cNvPicPr>
          <p:nvPr/>
        </p:nvPicPr>
        <p:blipFill>
          <a:blip r:embed="rId2"/>
          <a:stretch>
            <a:fillRect/>
          </a:stretch>
        </p:blipFill>
        <p:spPr>
          <a:xfrm>
            <a:off x="1222186" y="3684676"/>
            <a:ext cx="4800600" cy="809625"/>
          </a:xfrm>
          <a:prstGeom prst="rect">
            <a:avLst/>
          </a:prstGeom>
        </p:spPr>
      </p:pic>
      <p:pic>
        <p:nvPicPr>
          <p:cNvPr id="13" name="Picture 12">
            <a:extLst>
              <a:ext uri="{FF2B5EF4-FFF2-40B4-BE49-F238E27FC236}">
                <a16:creationId xmlns:a16="http://schemas.microsoft.com/office/drawing/2014/main" id="{7D2E94EA-499D-6AF6-91BA-D7624779202D}"/>
              </a:ext>
            </a:extLst>
          </p:cNvPr>
          <p:cNvPicPr>
            <a:picLocks noChangeAspect="1"/>
          </p:cNvPicPr>
          <p:nvPr/>
        </p:nvPicPr>
        <p:blipFill>
          <a:blip r:embed="rId3"/>
          <a:stretch>
            <a:fillRect/>
          </a:stretch>
        </p:blipFill>
        <p:spPr>
          <a:xfrm>
            <a:off x="1222186" y="4817222"/>
            <a:ext cx="4800600" cy="723900"/>
          </a:xfrm>
          <a:prstGeom prst="rect">
            <a:avLst/>
          </a:prstGeom>
        </p:spPr>
      </p:pic>
      <p:sp>
        <p:nvSpPr>
          <p:cNvPr id="7" name="Content Placeholder 6">
            <a:extLst>
              <a:ext uri="{FF2B5EF4-FFF2-40B4-BE49-F238E27FC236}">
                <a16:creationId xmlns:a16="http://schemas.microsoft.com/office/drawing/2014/main" id="{AD495B42-9238-5E7B-8B65-D488244D32A3}"/>
              </a:ext>
            </a:extLst>
          </p:cNvPr>
          <p:cNvSpPr>
            <a:spLocks noGrp="1"/>
          </p:cNvSpPr>
          <p:nvPr>
            <p:ph idx="1"/>
          </p:nvPr>
        </p:nvSpPr>
        <p:spPr>
          <a:xfrm>
            <a:off x="833120" y="2358497"/>
            <a:ext cx="9951720" cy="3636963"/>
          </a:xfrm>
        </p:spPr>
        <p:txBody>
          <a:bodyPr/>
          <a:lstStyle/>
          <a:p>
            <a:r>
              <a:rPr lang="en-US" sz="2000" b="0" i="0" dirty="0">
                <a:solidFill>
                  <a:srgbClr val="D5D5D5"/>
                </a:solidFill>
                <a:effectLst/>
                <a:latin typeface="Roboto" panose="02000000000000000000" pitchFamily="2" charset="0"/>
              </a:rPr>
              <a:t>In the oversample cases, of all the models we build found that the XGBOOST model with Random Oversampling with </a:t>
            </a:r>
            <a:r>
              <a:rPr lang="en-US" sz="2000" b="0" i="0" dirty="0" err="1">
                <a:solidFill>
                  <a:srgbClr val="D5D5D5"/>
                </a:solidFill>
                <a:effectLst/>
                <a:latin typeface="Roboto" panose="02000000000000000000" pitchFamily="2" charset="0"/>
              </a:rPr>
              <a:t>StratifiedKFold</a:t>
            </a:r>
            <a:r>
              <a:rPr lang="en-US" sz="2000" b="0" i="0" dirty="0">
                <a:solidFill>
                  <a:srgbClr val="D5D5D5"/>
                </a:solidFill>
                <a:effectLst/>
                <a:latin typeface="Roboto" panose="02000000000000000000" pitchFamily="2" charset="0"/>
              </a:rPr>
              <a:t> CV gave us the best accuracy and ROC on oversampled data.</a:t>
            </a:r>
            <a:endParaRPr lang="en-US" sz="2000" dirty="0"/>
          </a:p>
          <a:p>
            <a:endParaRPr lang="en-US" dirty="0"/>
          </a:p>
        </p:txBody>
      </p:sp>
    </p:spTree>
    <p:extLst>
      <p:ext uri="{BB962C8B-B14F-4D97-AF65-F5344CB8AC3E}">
        <p14:creationId xmlns:p14="http://schemas.microsoft.com/office/powerpoint/2010/main" val="302115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FEC93725-BA66-44FB-96C6-A415817151F9}"/>
              </a:ext>
            </a:extLst>
          </p:cNvPr>
          <p:cNvSpPr>
            <a:spLocks noGrp="1"/>
          </p:cNvSpPr>
          <p:nvPr>
            <p:ph type="ctrTitle"/>
          </p:nvPr>
        </p:nvSpPr>
        <p:spPr>
          <a:xfrm>
            <a:off x="1932903" y="949325"/>
            <a:ext cx="8071706" cy="2387600"/>
          </a:xfrm>
        </p:spPr>
        <p:txBody>
          <a:bodyPr>
            <a:normAutofit/>
          </a:bodyPr>
          <a:lstStyle/>
          <a:p>
            <a:pPr algn="l"/>
            <a:r>
              <a:rPr lang="en-US" sz="6600" dirty="0">
                <a:solidFill>
                  <a:schemeClr val="bg1"/>
                </a:solidFill>
              </a:rPr>
              <a:t>THANK YOU!!</a:t>
            </a:r>
          </a:p>
        </p:txBody>
      </p:sp>
      <p:sp>
        <p:nvSpPr>
          <p:cNvPr id="3" name="Subtitle 2">
            <a:extLst>
              <a:ext uri="{FF2B5EF4-FFF2-40B4-BE49-F238E27FC236}">
                <a16:creationId xmlns:a16="http://schemas.microsoft.com/office/drawing/2014/main" id="{9E4DDBA3-E4E6-E991-CADD-7ABB405F17B3}"/>
              </a:ext>
            </a:extLst>
          </p:cNvPr>
          <p:cNvSpPr>
            <a:spLocks noGrp="1"/>
          </p:cNvSpPr>
          <p:nvPr>
            <p:ph type="subTitle" idx="1"/>
          </p:nvPr>
        </p:nvSpPr>
        <p:spPr>
          <a:xfrm>
            <a:off x="1932902" y="3429000"/>
            <a:ext cx="8071697" cy="1655762"/>
          </a:xfrm>
        </p:spPr>
        <p:txBody>
          <a:bodyPr>
            <a:normAutofit/>
          </a:bodyPr>
          <a:lstStyle/>
          <a:p>
            <a:pPr algn="l"/>
            <a:endParaRPr lang="en-US" sz="3200">
              <a:solidFill>
                <a:schemeClr val="bg1"/>
              </a:solidFill>
            </a:endParaRPr>
          </a:p>
        </p:txBody>
      </p:sp>
      <p:cxnSp>
        <p:nvCxnSpPr>
          <p:cNvPr id="10"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6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366</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Roboto</vt:lpstr>
      <vt:lpstr>Office Theme</vt:lpstr>
      <vt:lpstr>CREDIT CARD FRAUD DETECTION</vt:lpstr>
      <vt:lpstr>PROBLEM STATEMENT &amp; OBJECTIVE </vt:lpstr>
      <vt:lpstr>DATA SET</vt:lpstr>
      <vt:lpstr>PACKAGES</vt:lpstr>
      <vt:lpstr>ALGORITHMS</vt:lpstr>
      <vt:lpstr>RESULTS</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Ruchita Yarlagadda</dc:creator>
  <cp:lastModifiedBy>Ruchita Yarlagadda</cp:lastModifiedBy>
  <cp:revision>1</cp:revision>
  <dcterms:created xsi:type="dcterms:W3CDTF">2022-12-08T19:03:26Z</dcterms:created>
  <dcterms:modified xsi:type="dcterms:W3CDTF">2022-12-08T21:18:07Z</dcterms:modified>
</cp:coreProperties>
</file>