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Wagdarkar" userId="37fe6a8d1bd55afa" providerId="LiveId" clId="{465E7E7B-1056-4F22-AB78-20D5F2461921}"/>
    <pc:docChg chg="undo custSel addSld modSld">
      <pc:chgData name="Aishwarya Wagdarkar" userId="37fe6a8d1bd55afa" providerId="LiveId" clId="{465E7E7B-1056-4F22-AB78-20D5F2461921}" dt="2022-04-30T02:51:51.063" v="294" actId="20577"/>
      <pc:docMkLst>
        <pc:docMk/>
      </pc:docMkLst>
      <pc:sldChg chg="addSp delSp modSp new mod modClrScheme chgLayout">
        <pc:chgData name="Aishwarya Wagdarkar" userId="37fe6a8d1bd55afa" providerId="LiveId" clId="{465E7E7B-1056-4F22-AB78-20D5F2461921}" dt="2022-04-30T01:14:37.417" v="212" actId="20577"/>
        <pc:sldMkLst>
          <pc:docMk/>
          <pc:sldMk cId="1382158444" sldId="256"/>
        </pc:sldMkLst>
        <pc:spChg chg="del">
          <ac:chgData name="Aishwarya Wagdarkar" userId="37fe6a8d1bd55afa" providerId="LiveId" clId="{465E7E7B-1056-4F22-AB78-20D5F2461921}" dt="2022-04-28T23:15:43.242" v="1" actId="700"/>
          <ac:spMkLst>
            <pc:docMk/>
            <pc:sldMk cId="1382158444" sldId="256"/>
            <ac:spMk id="2" creationId="{ACD27894-54F0-73C4-02D4-C9B8CE6A3C82}"/>
          </ac:spMkLst>
        </pc:spChg>
        <pc:spChg chg="del">
          <ac:chgData name="Aishwarya Wagdarkar" userId="37fe6a8d1bd55afa" providerId="LiveId" clId="{465E7E7B-1056-4F22-AB78-20D5F2461921}" dt="2022-04-28T23:15:43.242" v="1" actId="700"/>
          <ac:spMkLst>
            <pc:docMk/>
            <pc:sldMk cId="1382158444" sldId="256"/>
            <ac:spMk id="3" creationId="{F137C255-6A0C-E3B0-3634-580554CB08A6}"/>
          </ac:spMkLst>
        </pc:spChg>
        <pc:spChg chg="add mod">
          <ac:chgData name="Aishwarya Wagdarkar" userId="37fe6a8d1bd55afa" providerId="LiveId" clId="{465E7E7B-1056-4F22-AB78-20D5F2461921}" dt="2022-04-28T23:17:13.795" v="36" actId="20577"/>
          <ac:spMkLst>
            <pc:docMk/>
            <pc:sldMk cId="1382158444" sldId="256"/>
            <ac:spMk id="4" creationId="{FDBE9420-127A-95F3-8EFE-C52E991E8785}"/>
          </ac:spMkLst>
        </pc:spChg>
        <pc:spChg chg="add mod">
          <ac:chgData name="Aishwarya Wagdarkar" userId="37fe6a8d1bd55afa" providerId="LiveId" clId="{465E7E7B-1056-4F22-AB78-20D5F2461921}" dt="2022-04-30T01:14:37.417" v="212" actId="20577"/>
          <ac:spMkLst>
            <pc:docMk/>
            <pc:sldMk cId="1382158444" sldId="256"/>
            <ac:spMk id="5" creationId="{28069E23-1036-FE85-6ED7-8334B3770DF7}"/>
          </ac:spMkLst>
        </pc:spChg>
      </pc:sldChg>
      <pc:sldChg chg="modSp new mod">
        <pc:chgData name="Aishwarya Wagdarkar" userId="37fe6a8d1bd55afa" providerId="LiveId" clId="{465E7E7B-1056-4F22-AB78-20D5F2461921}" dt="2022-04-29T02:26:37.229" v="120" actId="20577"/>
        <pc:sldMkLst>
          <pc:docMk/>
          <pc:sldMk cId="2535739292" sldId="257"/>
        </pc:sldMkLst>
        <pc:spChg chg="mod">
          <ac:chgData name="Aishwarya Wagdarkar" userId="37fe6a8d1bd55afa" providerId="LiveId" clId="{465E7E7B-1056-4F22-AB78-20D5F2461921}" dt="2022-04-29T02:24:51.804" v="94"/>
          <ac:spMkLst>
            <pc:docMk/>
            <pc:sldMk cId="2535739292" sldId="257"/>
            <ac:spMk id="2" creationId="{48A8A9D6-6E89-D28F-9482-ECD96D4CFF0C}"/>
          </ac:spMkLst>
        </pc:spChg>
        <pc:spChg chg="mod">
          <ac:chgData name="Aishwarya Wagdarkar" userId="37fe6a8d1bd55afa" providerId="LiveId" clId="{465E7E7B-1056-4F22-AB78-20D5F2461921}" dt="2022-04-29T02:26:37.229" v="120" actId="20577"/>
          <ac:spMkLst>
            <pc:docMk/>
            <pc:sldMk cId="2535739292" sldId="257"/>
            <ac:spMk id="3" creationId="{778F371A-30C3-C63A-CE68-818E4BBC682E}"/>
          </ac:spMkLst>
        </pc:spChg>
      </pc:sldChg>
      <pc:sldChg chg="modSp new mod">
        <pc:chgData name="Aishwarya Wagdarkar" userId="37fe6a8d1bd55afa" providerId="LiveId" clId="{465E7E7B-1056-4F22-AB78-20D5F2461921}" dt="2022-04-29T03:53:06.203" v="140" actId="20577"/>
        <pc:sldMkLst>
          <pc:docMk/>
          <pc:sldMk cId="1866614727" sldId="258"/>
        </pc:sldMkLst>
        <pc:spChg chg="mod">
          <ac:chgData name="Aishwarya Wagdarkar" userId="37fe6a8d1bd55afa" providerId="LiveId" clId="{465E7E7B-1056-4F22-AB78-20D5F2461921}" dt="2022-04-29T02:27:24.607" v="125" actId="20577"/>
          <ac:spMkLst>
            <pc:docMk/>
            <pc:sldMk cId="1866614727" sldId="258"/>
            <ac:spMk id="2" creationId="{A93EB9FD-E830-1211-AF40-986C593A87BF}"/>
          </ac:spMkLst>
        </pc:spChg>
        <pc:spChg chg="mod">
          <ac:chgData name="Aishwarya Wagdarkar" userId="37fe6a8d1bd55afa" providerId="LiveId" clId="{465E7E7B-1056-4F22-AB78-20D5F2461921}" dt="2022-04-29T03:53:06.203" v="140" actId="20577"/>
          <ac:spMkLst>
            <pc:docMk/>
            <pc:sldMk cId="1866614727" sldId="258"/>
            <ac:spMk id="3" creationId="{F57048CA-56C7-42BB-8F57-794683B6F1BB}"/>
          </ac:spMkLst>
        </pc:spChg>
      </pc:sldChg>
      <pc:sldChg chg="addSp delSp modSp new mod">
        <pc:chgData name="Aishwarya Wagdarkar" userId="37fe6a8d1bd55afa" providerId="LiveId" clId="{465E7E7B-1056-4F22-AB78-20D5F2461921}" dt="2022-04-30T01:10:50.448" v="161" actId="14100"/>
        <pc:sldMkLst>
          <pc:docMk/>
          <pc:sldMk cId="314676493" sldId="259"/>
        </pc:sldMkLst>
        <pc:spChg chg="mod">
          <ac:chgData name="Aishwarya Wagdarkar" userId="37fe6a8d1bd55afa" providerId="LiveId" clId="{465E7E7B-1056-4F22-AB78-20D5F2461921}" dt="2022-04-30T01:08:33.333" v="153" actId="20577"/>
          <ac:spMkLst>
            <pc:docMk/>
            <pc:sldMk cId="314676493" sldId="259"/>
            <ac:spMk id="2" creationId="{EE4D9E4D-ED92-CABC-5DF1-26E837E38BDC}"/>
          </ac:spMkLst>
        </pc:spChg>
        <pc:spChg chg="del">
          <ac:chgData name="Aishwarya Wagdarkar" userId="37fe6a8d1bd55afa" providerId="LiveId" clId="{465E7E7B-1056-4F22-AB78-20D5F2461921}" dt="2022-04-30T01:08:58.163" v="154" actId="931"/>
          <ac:spMkLst>
            <pc:docMk/>
            <pc:sldMk cId="314676493" sldId="259"/>
            <ac:spMk id="3" creationId="{7A182C19-2993-5ABD-D28D-DC1C5D36501D}"/>
          </ac:spMkLst>
        </pc:spChg>
        <pc:spChg chg="add del mod">
          <ac:chgData name="Aishwarya Wagdarkar" userId="37fe6a8d1bd55afa" providerId="LiveId" clId="{465E7E7B-1056-4F22-AB78-20D5F2461921}" dt="2022-04-30T01:10:24.059" v="157" actId="931"/>
          <ac:spMkLst>
            <pc:docMk/>
            <pc:sldMk cId="314676493" sldId="259"/>
            <ac:spMk id="7" creationId="{9CF728B0-1FF5-39AA-59CC-5DEBB2EA379C}"/>
          </ac:spMkLst>
        </pc:spChg>
        <pc:picChg chg="add del mod">
          <ac:chgData name="Aishwarya Wagdarkar" userId="37fe6a8d1bd55afa" providerId="LiveId" clId="{465E7E7B-1056-4F22-AB78-20D5F2461921}" dt="2022-04-30T01:09:04.868" v="155" actId="478"/>
          <ac:picMkLst>
            <pc:docMk/>
            <pc:sldMk cId="314676493" sldId="259"/>
            <ac:picMk id="5" creationId="{94424D22-1C0A-9FBC-7D33-EE8B0F036145}"/>
          </ac:picMkLst>
        </pc:picChg>
        <pc:picChg chg="add mod">
          <ac:chgData name="Aishwarya Wagdarkar" userId="37fe6a8d1bd55afa" providerId="LiveId" clId="{465E7E7B-1056-4F22-AB78-20D5F2461921}" dt="2022-04-30T01:10:50.448" v="161" actId="14100"/>
          <ac:picMkLst>
            <pc:docMk/>
            <pc:sldMk cId="314676493" sldId="259"/>
            <ac:picMk id="9" creationId="{7E51BB03-A5B9-5CD1-6D7D-35F33AD790F6}"/>
          </ac:picMkLst>
        </pc:picChg>
      </pc:sldChg>
      <pc:sldChg chg="modSp new mod">
        <pc:chgData name="Aishwarya Wagdarkar" userId="37fe6a8d1bd55afa" providerId="LiveId" clId="{465E7E7B-1056-4F22-AB78-20D5F2461921}" dt="2022-04-30T02:51:51.063" v="294" actId="20577"/>
        <pc:sldMkLst>
          <pc:docMk/>
          <pc:sldMk cId="503630297" sldId="260"/>
        </pc:sldMkLst>
        <pc:spChg chg="mod">
          <ac:chgData name="Aishwarya Wagdarkar" userId="37fe6a8d1bd55afa" providerId="LiveId" clId="{465E7E7B-1056-4F22-AB78-20D5F2461921}" dt="2022-04-30T01:15:18.563" v="231" actId="20577"/>
          <ac:spMkLst>
            <pc:docMk/>
            <pc:sldMk cId="503630297" sldId="260"/>
            <ac:spMk id="2" creationId="{44C1BF10-1658-F638-D2CB-0AC36D46DBDC}"/>
          </ac:spMkLst>
        </pc:spChg>
        <pc:spChg chg="mod">
          <ac:chgData name="Aishwarya Wagdarkar" userId="37fe6a8d1bd55afa" providerId="LiveId" clId="{465E7E7B-1056-4F22-AB78-20D5F2461921}" dt="2022-04-30T02:51:51.063" v="294" actId="20577"/>
          <ac:spMkLst>
            <pc:docMk/>
            <pc:sldMk cId="503630297" sldId="260"/>
            <ac:spMk id="3" creationId="{E969C21B-6F52-4978-CDFE-110A0A7EF7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81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70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0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5826-56CA-4BF0-9EB7-1C8F9159C38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4A8BBD-BA8F-4F1F-8D07-2535171D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E9420-127A-95F3-8EFE-C52E991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INVENTORY  STORE 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69E23-1036-FE85-6ED7-8334B377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Gaurav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Thorat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		002957343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Sai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Srujan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Penta 		002928427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Pranaya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Chilamkuri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	002924536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Aishwarya Wagdarkar 	002964461</a:t>
            </a:r>
          </a:p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Yashwanth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ook Antiqua" panose="02040602050305030304" pitchFamily="18" charset="0"/>
              </a:rPr>
              <a:t>Avula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	002985604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5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A9D6-6E89-D28F-9482-ECD96D4C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371A-30C3-C63A-CE68-818E4BBC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430400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i="0" dirty="0">
                <a:solidFill>
                  <a:srgbClr val="242424"/>
                </a:solidFill>
                <a:effectLst/>
                <a:latin typeface="-apple-system"/>
              </a:rPr>
              <a:t>TO CREATE A MANAGEMENT SYSTEM THAT OVERSEES PRODUCT SALES, UPDATES TRANSACTIONS, AND HELP RETAIL STORES RUN MORE EFFECTIVELY BY KEEPING INVENTORY UP TO DATE.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7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B9FD-E830-1211-AF40-986C593A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48CA-56C7-42BB-8F57-794683B6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42424"/>
                </a:solidFill>
                <a:effectLst/>
                <a:latin typeface="Book Antiqua" panose="02040602050305030304" pitchFamily="18" charset="0"/>
              </a:rPr>
              <a:t>WE CREATED A RETAIL MANAGEMENT SYSTEM THAT FOLLOWS BUSINESS RULES AND ALLOWS RETAIL COMPANIES TO WORK EFFICIENTLY.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42424"/>
                </a:solidFill>
                <a:effectLst/>
                <a:latin typeface="Book Antiqua" panose="02040602050305030304" pitchFamily="18" charset="0"/>
              </a:rPr>
              <a:t> THE PROPOSED MODEL ALLOWS FOR INVENTORY TRACKING AND SENDS NOTIFICATION TO THE STORE MANAGER WHEN PRODUCTS ARE OUT OF STOCK.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42424"/>
                </a:solidFill>
                <a:effectLst/>
                <a:latin typeface="Book Antiqua" panose="02040602050305030304" pitchFamily="18" charset="0"/>
              </a:rPr>
              <a:t>THE PROPOSED MANAGEMENT SYSTEM ALSO MAKES RETURNING PRODUCTS BY THE CUSTOMER A SIMPLE PROCESS AND CHECKS THE EXPIRATION DATE FOR PRODUCTS AND UPDATES AS NEEDED.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42424"/>
                </a:solidFill>
                <a:effectLst/>
                <a:latin typeface="Book Antiqua" panose="02040602050305030304" pitchFamily="18" charset="0"/>
              </a:rPr>
              <a:t> THIS RETAIL MANAGEMENT SYSTEM ALSO CONTROLS SALES AND PAYMENTS.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E4D-ED92-CABC-5DF1-26E837E3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1BB03-A5B9-5CD1-6D7D-35F33AD79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2" y="1424940"/>
            <a:ext cx="9010822" cy="4966433"/>
          </a:xfrm>
        </p:spPr>
      </p:pic>
    </p:spTree>
    <p:extLst>
      <p:ext uri="{BB962C8B-B14F-4D97-AF65-F5344CB8AC3E}">
        <p14:creationId xmlns:p14="http://schemas.microsoft.com/office/powerpoint/2010/main" val="31467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BF10-1658-F638-D2CB-0AC36D46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C21B-6F52-4978-CDFE-110A0A7E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729"/>
            <a:ext cx="8596668" cy="4589634"/>
          </a:xfrm>
        </p:spPr>
        <p:txBody>
          <a:bodyPr/>
          <a:lstStyle/>
          <a:p>
            <a:r>
              <a:rPr lang="en-US" dirty="0"/>
              <a:t>Gaurav </a:t>
            </a:r>
            <a:r>
              <a:rPr lang="en-US" dirty="0" err="1"/>
              <a:t>Thorat</a:t>
            </a:r>
            <a:r>
              <a:rPr lang="en-US" dirty="0"/>
              <a:t>: Sequences and Packages, Insertion of data.</a:t>
            </a:r>
          </a:p>
          <a:p>
            <a:endParaRPr lang="en-US" dirty="0"/>
          </a:p>
          <a:p>
            <a:r>
              <a:rPr lang="en-US" dirty="0" err="1"/>
              <a:t>Pranaya</a:t>
            </a:r>
            <a:r>
              <a:rPr lang="en-US" dirty="0"/>
              <a:t> : Procedure to check quantities, Insertion of data. Procedures to grant access for manager of the store.</a:t>
            </a:r>
          </a:p>
          <a:p>
            <a:endParaRPr lang="en-US" dirty="0"/>
          </a:p>
          <a:p>
            <a:r>
              <a:rPr lang="en-US" dirty="0"/>
              <a:t>Srujan : Table insertion procedures, Insertion of data. Procedure to process transaction on invoices.</a:t>
            </a:r>
          </a:p>
          <a:p>
            <a:endParaRPr lang="en-US" dirty="0"/>
          </a:p>
          <a:p>
            <a:r>
              <a:rPr lang="en-US" dirty="0"/>
              <a:t>Aishwarya : Table creation procedures, Insertion of data, trigger notification</a:t>
            </a:r>
          </a:p>
          <a:p>
            <a:endParaRPr lang="en-US" dirty="0"/>
          </a:p>
          <a:p>
            <a:r>
              <a:rPr lang="en-US" dirty="0" err="1"/>
              <a:t>Yashwanth</a:t>
            </a:r>
            <a:r>
              <a:rPr lang="en-US" dirty="0"/>
              <a:t> : Procedures to grant access for employees of the store. Insertion of data, Trigger notification to managers when product is falling short.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BACA-FD45-3120-E993-A2D96099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1B2-AC92-A058-9432-7E8C3D33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220" y="28572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73491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3189</TotalTime>
  <Words>229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-apple-system</vt:lpstr>
      <vt:lpstr>Arial</vt:lpstr>
      <vt:lpstr>Book Antiqua</vt:lpstr>
      <vt:lpstr>Calibri</vt:lpstr>
      <vt:lpstr>Trebuchet MS</vt:lpstr>
      <vt:lpstr>Wingdings 3</vt:lpstr>
      <vt:lpstr>Facet</vt:lpstr>
      <vt:lpstr>INVENTORY  STORE  MANAGEMENT</vt:lpstr>
      <vt:lpstr>PROBLEM STATEMENT: </vt:lpstr>
      <vt:lpstr>PROPOSED SOLUTION </vt:lpstr>
      <vt:lpstr>ER DIAGRAM</vt:lpstr>
      <vt:lpstr>Team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 STORE  MANAGEMENT</dc:title>
  <dc:creator>Aishwarya Wagdarkar</dc:creator>
  <cp:lastModifiedBy>sai srujan</cp:lastModifiedBy>
  <cp:revision>6</cp:revision>
  <dcterms:created xsi:type="dcterms:W3CDTF">2022-04-27T22:36:37Z</dcterms:created>
  <dcterms:modified xsi:type="dcterms:W3CDTF">2022-04-30T03:47:26Z</dcterms:modified>
</cp:coreProperties>
</file>