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70"/>
  </p:normalViewPr>
  <p:slideViewPr>
    <p:cSldViewPr snapToGrid="0">
      <p:cViewPr varScale="1">
        <p:scale>
          <a:sx n="109" d="100"/>
          <a:sy n="109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sh%20Ahuja\Desktop\Saint%20peters\DS-688\Project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RF(No Desc)</c:v>
                </c:pt>
                <c:pt idx="1">
                  <c:v>RF(with Desc)</c:v>
                </c:pt>
                <c:pt idx="2">
                  <c:v>XGBoost</c:v>
                </c:pt>
                <c:pt idx="3">
                  <c:v>Keras(DistilBERT+Struct)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2.9000000000000001E-2</c:v>
                </c:pt>
                <c:pt idx="1">
                  <c:v>2.4E-2</c:v>
                </c:pt>
                <c:pt idx="2">
                  <c:v>2.1000000000000001E-2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AA-4346-9B51-6E4EF497B928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RF(No Desc)</c:v>
                </c:pt>
                <c:pt idx="1">
                  <c:v>RF(with Desc)</c:v>
                </c:pt>
                <c:pt idx="2">
                  <c:v>XGBoost</c:v>
                </c:pt>
                <c:pt idx="3">
                  <c:v>Keras(DistilBERT+Struct)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0.01</c:v>
                </c:pt>
                <c:pt idx="1">
                  <c:v>8.9999999999999993E-3</c:v>
                </c:pt>
                <c:pt idx="2">
                  <c:v>8.9999999999999993E-3</c:v>
                </c:pt>
                <c:pt idx="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AA-4346-9B51-6E4EF497B928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MSE</c:v>
                </c:pt>
              </c:strCache>
            </c:strRef>
          </c:tx>
          <c:spPr>
            <a:solidFill>
              <a:schemeClr val="dk1">
                <a:tint val="7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RF(No Desc)</c:v>
                </c:pt>
                <c:pt idx="1">
                  <c:v>RF(with Desc)</c:v>
                </c:pt>
                <c:pt idx="2">
                  <c:v>XGBoost</c:v>
                </c:pt>
                <c:pt idx="3">
                  <c:v>Keras(DistilBERT+Struct)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8.9999999999999998E-4</c:v>
                </c:pt>
                <c:pt idx="1">
                  <c:v>5.0000000000000001E-4</c:v>
                </c:pt>
                <c:pt idx="2">
                  <c:v>4.0000000000000002E-4</c:v>
                </c:pt>
                <c:pt idx="3">
                  <c:v>1.2999999999999999E-3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AA-4346-9B51-6E4EF497B928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R²</c:v>
                </c:pt>
              </c:strCache>
            </c:strRef>
          </c:tx>
          <c:spPr>
            <a:solidFill>
              <a:schemeClr val="dk1">
                <a:tint val="9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RF(No Desc)</c:v>
                </c:pt>
                <c:pt idx="1">
                  <c:v>RF(with Desc)</c:v>
                </c:pt>
                <c:pt idx="2">
                  <c:v>XGBoost</c:v>
                </c:pt>
                <c:pt idx="3">
                  <c:v>Keras(DistilBERT+Struct)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0.53</c:v>
                </c:pt>
                <c:pt idx="1">
                  <c:v>0.68</c:v>
                </c:pt>
                <c:pt idx="2">
                  <c:v>0.75</c:v>
                </c:pt>
                <c:pt idx="3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AA-4346-9B51-6E4EF497B9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2307648"/>
        <c:axId val="1902303808"/>
      </c:barChart>
      <c:catAx>
        <c:axId val="190230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902303808"/>
        <c:crosses val="autoZero"/>
        <c:auto val="1"/>
        <c:lblAlgn val="ctr"/>
        <c:lblOffset val="100"/>
        <c:noMultiLvlLbl val="0"/>
      </c:catAx>
      <c:valAx>
        <c:axId val="1902303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90230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428610639356353"/>
          <c:y val="4.0831317259105555E-2"/>
          <c:w val="0.1974653903556173"/>
          <c:h val="0.14384531047543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1852F-4D6E-40A0-84E1-4466A2C524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EF468F54-99C5-4974-871B-A20E46397FC3}">
      <dgm:prSet/>
      <dgm:spPr>
        <a:solidFill>
          <a:srgbClr val="9BAFB5"/>
        </a:solidFill>
      </dgm:spPr>
      <dgm:t>
        <a:bodyPr/>
        <a:lstStyle/>
        <a:p>
          <a:r>
            <a:rPr lang="en-US" b="0" i="0" baseline="0" dirty="0"/>
            <a:t>Traditional house price models rely on structured data (e.g., size, location, year built), often ignoring valuable insights in property descriptions.</a:t>
          </a:r>
          <a:endParaRPr lang="en-US" dirty="0"/>
        </a:p>
      </dgm:t>
    </dgm:pt>
    <dgm:pt modelId="{351860BC-40FA-4746-821F-7D9B2B6248AC}" type="parTrans" cxnId="{E29EDBDE-49E6-461D-8821-BAC25DE84895}">
      <dgm:prSet/>
      <dgm:spPr/>
      <dgm:t>
        <a:bodyPr/>
        <a:lstStyle/>
        <a:p>
          <a:endParaRPr lang="en-US"/>
        </a:p>
      </dgm:t>
    </dgm:pt>
    <dgm:pt modelId="{7983F222-14DD-4C92-AB7B-AD3F2FD9E7CE}" type="sibTrans" cxnId="{E29EDBDE-49E6-461D-8821-BAC25DE84895}">
      <dgm:prSet/>
      <dgm:spPr/>
      <dgm:t>
        <a:bodyPr/>
        <a:lstStyle/>
        <a:p>
          <a:endParaRPr lang="en-US"/>
        </a:p>
      </dgm:t>
    </dgm:pt>
    <dgm:pt modelId="{65AD5840-A992-4745-9C7B-FAFDC19B1C3F}">
      <dgm:prSet/>
      <dgm:spPr/>
      <dgm:t>
        <a:bodyPr/>
        <a:lstStyle/>
        <a:p>
          <a:r>
            <a:rPr lang="en-US" b="0" i="0" baseline="0" dirty="0"/>
            <a:t>Text reveals key qualitative factors like condition &amp; renovation, Amenities &amp; design features, Neighborhood appeal. </a:t>
          </a:r>
          <a:endParaRPr lang="en-US" dirty="0"/>
        </a:p>
      </dgm:t>
    </dgm:pt>
    <dgm:pt modelId="{C4B91C65-753B-42F5-83CC-ADB01F3A1146}" type="parTrans" cxnId="{1FCF4209-4ADB-4E7E-BD02-FD92E34B040C}">
      <dgm:prSet/>
      <dgm:spPr/>
      <dgm:t>
        <a:bodyPr/>
        <a:lstStyle/>
        <a:p>
          <a:endParaRPr lang="en-US"/>
        </a:p>
      </dgm:t>
    </dgm:pt>
    <dgm:pt modelId="{BC9D2837-FCB4-4883-8AE6-E406834312C8}" type="sibTrans" cxnId="{1FCF4209-4ADB-4E7E-BD02-FD92E34B040C}">
      <dgm:prSet/>
      <dgm:spPr/>
      <dgm:t>
        <a:bodyPr/>
        <a:lstStyle/>
        <a:p>
          <a:endParaRPr lang="en-US"/>
        </a:p>
      </dgm:t>
    </dgm:pt>
    <dgm:pt modelId="{D5073263-14F4-4794-B5F3-050B6744CD5F}">
      <dgm:prSet/>
      <dgm:spPr/>
      <dgm:t>
        <a:bodyPr/>
        <a:lstStyle/>
        <a:p>
          <a:r>
            <a:rPr lang="en-US" b="0" i="0" baseline="0" dirty="0"/>
            <a:t>While NLP excels in domains like sentiment analysis and market trends, its use in real estate pricing is still emerging (Zhang, 2023).</a:t>
          </a:r>
          <a:endParaRPr lang="en-US" dirty="0"/>
        </a:p>
      </dgm:t>
    </dgm:pt>
    <dgm:pt modelId="{41A411B3-48EB-4F6D-918E-CCA346175AE3}" type="parTrans" cxnId="{3080B065-63C6-4FC1-888F-B3FFFCB4B39C}">
      <dgm:prSet/>
      <dgm:spPr/>
      <dgm:t>
        <a:bodyPr/>
        <a:lstStyle/>
        <a:p>
          <a:endParaRPr lang="en-US"/>
        </a:p>
      </dgm:t>
    </dgm:pt>
    <dgm:pt modelId="{10394DD7-A1DF-4601-941F-DCF6BAB01DF3}" type="sibTrans" cxnId="{3080B065-63C6-4FC1-888F-B3FFFCB4B39C}">
      <dgm:prSet/>
      <dgm:spPr/>
      <dgm:t>
        <a:bodyPr/>
        <a:lstStyle/>
        <a:p>
          <a:endParaRPr lang="en-US"/>
        </a:p>
      </dgm:t>
    </dgm:pt>
    <dgm:pt modelId="{2F235F8D-2A9D-4DC4-909D-A03D614B4D16}">
      <dgm:prSet/>
      <dgm:spPr/>
      <dgm:t>
        <a:bodyPr/>
        <a:lstStyle/>
        <a:p>
          <a:r>
            <a:rPr lang="en-US" b="0" i="0" baseline="0"/>
            <a:t>Leveraging property descriptions presents a clear opportunity to boost prediction accuracy.</a:t>
          </a:r>
          <a:endParaRPr lang="en-US"/>
        </a:p>
      </dgm:t>
    </dgm:pt>
    <dgm:pt modelId="{8654B19B-BA67-43BD-94C1-6701EB16FC56}" type="parTrans" cxnId="{29233A33-5C8B-43CD-80CB-5DF4574536B5}">
      <dgm:prSet/>
      <dgm:spPr/>
      <dgm:t>
        <a:bodyPr/>
        <a:lstStyle/>
        <a:p>
          <a:endParaRPr lang="en-US"/>
        </a:p>
      </dgm:t>
    </dgm:pt>
    <dgm:pt modelId="{32C6A597-31E3-4BCD-AB3A-AA427B60FD2F}" type="sibTrans" cxnId="{29233A33-5C8B-43CD-80CB-5DF4574536B5}">
      <dgm:prSet/>
      <dgm:spPr/>
      <dgm:t>
        <a:bodyPr/>
        <a:lstStyle/>
        <a:p>
          <a:endParaRPr lang="en-US"/>
        </a:p>
      </dgm:t>
    </dgm:pt>
    <dgm:pt modelId="{F33328E3-667B-4916-8641-16C6D37A49B0}" type="pres">
      <dgm:prSet presAssocID="{E101852F-4D6E-40A0-84E1-4466A2C5242D}" presName="root" presStyleCnt="0">
        <dgm:presLayoutVars>
          <dgm:dir/>
          <dgm:resizeHandles val="exact"/>
        </dgm:presLayoutVars>
      </dgm:prSet>
      <dgm:spPr/>
    </dgm:pt>
    <dgm:pt modelId="{618CAC49-350F-4F64-8167-118E12ACF04B}" type="pres">
      <dgm:prSet presAssocID="{EF468F54-99C5-4974-871B-A20E46397FC3}" presName="compNode" presStyleCnt="0"/>
      <dgm:spPr/>
    </dgm:pt>
    <dgm:pt modelId="{E55146CD-9955-4725-92FF-41CF3F9EE447}" type="pres">
      <dgm:prSet presAssocID="{EF468F54-99C5-4974-871B-A20E46397FC3}" presName="bgRect" presStyleLbl="bgShp" presStyleIdx="0" presStyleCnt="4"/>
      <dgm:spPr/>
    </dgm:pt>
    <dgm:pt modelId="{D52F2ACB-94F2-40A4-8E21-9511DFD87027}" type="pres">
      <dgm:prSet presAssocID="{EF468F54-99C5-4974-871B-A20E46397F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EDAD0E73-D1EE-472A-9297-C1A3147D8580}" type="pres">
      <dgm:prSet presAssocID="{EF468F54-99C5-4974-871B-A20E46397FC3}" presName="spaceRect" presStyleCnt="0"/>
      <dgm:spPr/>
    </dgm:pt>
    <dgm:pt modelId="{6D7CBBCD-6176-4B62-9618-F5C9FEB0682B}" type="pres">
      <dgm:prSet presAssocID="{EF468F54-99C5-4974-871B-A20E46397FC3}" presName="parTx" presStyleLbl="revTx" presStyleIdx="0" presStyleCnt="4">
        <dgm:presLayoutVars>
          <dgm:chMax val="0"/>
          <dgm:chPref val="0"/>
        </dgm:presLayoutVars>
      </dgm:prSet>
      <dgm:spPr/>
    </dgm:pt>
    <dgm:pt modelId="{A1C8BCEC-99FE-48F5-A8D5-7BBB4D8E2677}" type="pres">
      <dgm:prSet presAssocID="{7983F222-14DD-4C92-AB7B-AD3F2FD9E7CE}" presName="sibTrans" presStyleCnt="0"/>
      <dgm:spPr/>
    </dgm:pt>
    <dgm:pt modelId="{C9766710-AB0A-42E1-8E83-D79417525484}" type="pres">
      <dgm:prSet presAssocID="{65AD5840-A992-4745-9C7B-FAFDC19B1C3F}" presName="compNode" presStyleCnt="0"/>
      <dgm:spPr/>
    </dgm:pt>
    <dgm:pt modelId="{A01F0766-B878-4967-AE33-356AACA5EABF}" type="pres">
      <dgm:prSet presAssocID="{65AD5840-A992-4745-9C7B-FAFDC19B1C3F}" presName="bgRect" presStyleLbl="bgShp" presStyleIdx="1" presStyleCnt="4"/>
      <dgm:spPr/>
    </dgm:pt>
    <dgm:pt modelId="{6CF9711C-071C-4C15-9088-AD83F81EBFBB}" type="pres">
      <dgm:prSet presAssocID="{65AD5840-A992-4745-9C7B-FAFDC19B1C3F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6742F4B6-DD55-4963-BFCC-33C6F4134955}" type="pres">
      <dgm:prSet presAssocID="{65AD5840-A992-4745-9C7B-FAFDC19B1C3F}" presName="spaceRect" presStyleCnt="0"/>
      <dgm:spPr/>
    </dgm:pt>
    <dgm:pt modelId="{16254E3F-706D-4F86-9C7F-D494481898B3}" type="pres">
      <dgm:prSet presAssocID="{65AD5840-A992-4745-9C7B-FAFDC19B1C3F}" presName="parTx" presStyleLbl="revTx" presStyleIdx="1" presStyleCnt="4">
        <dgm:presLayoutVars>
          <dgm:chMax val="0"/>
          <dgm:chPref val="0"/>
        </dgm:presLayoutVars>
      </dgm:prSet>
      <dgm:spPr/>
    </dgm:pt>
    <dgm:pt modelId="{817493C5-3ECC-439B-9416-3C1A2CEED980}" type="pres">
      <dgm:prSet presAssocID="{BC9D2837-FCB4-4883-8AE6-E406834312C8}" presName="sibTrans" presStyleCnt="0"/>
      <dgm:spPr/>
    </dgm:pt>
    <dgm:pt modelId="{9C3BE646-823F-476A-AD3B-BEAE7F85A80B}" type="pres">
      <dgm:prSet presAssocID="{D5073263-14F4-4794-B5F3-050B6744CD5F}" presName="compNode" presStyleCnt="0"/>
      <dgm:spPr/>
    </dgm:pt>
    <dgm:pt modelId="{A65F5730-6626-49C6-B6DB-953CEA7546F6}" type="pres">
      <dgm:prSet presAssocID="{D5073263-14F4-4794-B5F3-050B6744CD5F}" presName="bgRect" presStyleLbl="bgShp" presStyleIdx="2" presStyleCnt="4"/>
      <dgm:spPr/>
    </dgm:pt>
    <dgm:pt modelId="{85F393D7-5153-4B5F-B021-3A6BF264E188}" type="pres">
      <dgm:prSet presAssocID="{D5073263-14F4-4794-B5F3-050B6744CD5F}" presName="iconRect" presStyleLbl="node1" presStyleIdx="2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6B1CC8F6-D263-4E9F-984D-BEA400308853}" type="pres">
      <dgm:prSet presAssocID="{D5073263-14F4-4794-B5F3-050B6744CD5F}" presName="spaceRect" presStyleCnt="0"/>
      <dgm:spPr/>
    </dgm:pt>
    <dgm:pt modelId="{90B9C77D-FE85-4634-98F0-4D1892600020}" type="pres">
      <dgm:prSet presAssocID="{D5073263-14F4-4794-B5F3-050B6744CD5F}" presName="parTx" presStyleLbl="revTx" presStyleIdx="2" presStyleCnt="4">
        <dgm:presLayoutVars>
          <dgm:chMax val="0"/>
          <dgm:chPref val="0"/>
        </dgm:presLayoutVars>
      </dgm:prSet>
      <dgm:spPr/>
    </dgm:pt>
    <dgm:pt modelId="{D98E35F0-D896-45E1-AB97-6EFEB8F113E5}" type="pres">
      <dgm:prSet presAssocID="{10394DD7-A1DF-4601-941F-DCF6BAB01DF3}" presName="sibTrans" presStyleCnt="0"/>
      <dgm:spPr/>
    </dgm:pt>
    <dgm:pt modelId="{CA492847-CE06-4B29-8A29-49F30C0E5A5A}" type="pres">
      <dgm:prSet presAssocID="{2F235F8D-2A9D-4DC4-909D-A03D614B4D16}" presName="compNode" presStyleCnt="0"/>
      <dgm:spPr/>
    </dgm:pt>
    <dgm:pt modelId="{358211CE-3746-42F1-B58E-678BB8912096}" type="pres">
      <dgm:prSet presAssocID="{2F235F8D-2A9D-4DC4-909D-A03D614B4D16}" presName="bgRect" presStyleLbl="bgShp" presStyleIdx="3" presStyleCnt="4"/>
      <dgm:spPr/>
    </dgm:pt>
    <dgm:pt modelId="{57D72C04-47F7-48D4-9D92-D1E369471CE9}" type="pres">
      <dgm:prSet presAssocID="{2F235F8D-2A9D-4DC4-909D-A03D614B4D16}" presName="iconRect" presStyleLbl="node1" presStyleIdx="3" presStyleCnt="4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C64AF65B-44DB-4659-AAD5-CF33BA1B1704}" type="pres">
      <dgm:prSet presAssocID="{2F235F8D-2A9D-4DC4-909D-A03D614B4D16}" presName="spaceRect" presStyleCnt="0"/>
      <dgm:spPr/>
    </dgm:pt>
    <dgm:pt modelId="{416BDD73-FD7A-4E17-B835-C09D641DF95C}" type="pres">
      <dgm:prSet presAssocID="{2F235F8D-2A9D-4DC4-909D-A03D614B4D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FCF4209-4ADB-4E7E-BD02-FD92E34B040C}" srcId="{E101852F-4D6E-40A0-84E1-4466A2C5242D}" destId="{65AD5840-A992-4745-9C7B-FAFDC19B1C3F}" srcOrd="1" destOrd="0" parTransId="{C4B91C65-753B-42F5-83CC-ADB01F3A1146}" sibTransId="{BC9D2837-FCB4-4883-8AE6-E406834312C8}"/>
    <dgm:cxn modelId="{29233A33-5C8B-43CD-80CB-5DF4574536B5}" srcId="{E101852F-4D6E-40A0-84E1-4466A2C5242D}" destId="{2F235F8D-2A9D-4DC4-909D-A03D614B4D16}" srcOrd="3" destOrd="0" parTransId="{8654B19B-BA67-43BD-94C1-6701EB16FC56}" sibTransId="{32C6A597-31E3-4BCD-AB3A-AA427B60FD2F}"/>
    <dgm:cxn modelId="{0209FE64-9EBB-4B23-B43E-337913A09D57}" type="presOf" srcId="{2F235F8D-2A9D-4DC4-909D-A03D614B4D16}" destId="{416BDD73-FD7A-4E17-B835-C09D641DF95C}" srcOrd="0" destOrd="0" presId="urn:microsoft.com/office/officeart/2018/2/layout/IconVerticalSolidList"/>
    <dgm:cxn modelId="{3080B065-63C6-4FC1-888F-B3FFFCB4B39C}" srcId="{E101852F-4D6E-40A0-84E1-4466A2C5242D}" destId="{D5073263-14F4-4794-B5F3-050B6744CD5F}" srcOrd="2" destOrd="0" parTransId="{41A411B3-48EB-4F6D-918E-CCA346175AE3}" sibTransId="{10394DD7-A1DF-4601-941F-DCF6BAB01DF3}"/>
    <dgm:cxn modelId="{702EF567-E705-4F40-AAE9-24FD42ABAA97}" type="presOf" srcId="{65AD5840-A992-4745-9C7B-FAFDC19B1C3F}" destId="{16254E3F-706D-4F86-9C7F-D494481898B3}" srcOrd="0" destOrd="0" presId="urn:microsoft.com/office/officeart/2018/2/layout/IconVerticalSolidList"/>
    <dgm:cxn modelId="{52CF2174-01F8-430F-8755-650ED3A41C9C}" type="presOf" srcId="{D5073263-14F4-4794-B5F3-050B6744CD5F}" destId="{90B9C77D-FE85-4634-98F0-4D1892600020}" srcOrd="0" destOrd="0" presId="urn:microsoft.com/office/officeart/2018/2/layout/IconVerticalSolidList"/>
    <dgm:cxn modelId="{C25F77B7-C585-45D3-9E41-8DF10BFC518E}" type="presOf" srcId="{EF468F54-99C5-4974-871B-A20E46397FC3}" destId="{6D7CBBCD-6176-4B62-9618-F5C9FEB0682B}" srcOrd="0" destOrd="0" presId="urn:microsoft.com/office/officeart/2018/2/layout/IconVerticalSolidList"/>
    <dgm:cxn modelId="{FAB4E5C5-E201-4AC5-BDDE-D8D0BB70D8E6}" type="presOf" srcId="{E101852F-4D6E-40A0-84E1-4466A2C5242D}" destId="{F33328E3-667B-4916-8641-16C6D37A49B0}" srcOrd="0" destOrd="0" presId="urn:microsoft.com/office/officeart/2018/2/layout/IconVerticalSolidList"/>
    <dgm:cxn modelId="{E29EDBDE-49E6-461D-8821-BAC25DE84895}" srcId="{E101852F-4D6E-40A0-84E1-4466A2C5242D}" destId="{EF468F54-99C5-4974-871B-A20E46397FC3}" srcOrd="0" destOrd="0" parTransId="{351860BC-40FA-4746-821F-7D9B2B6248AC}" sibTransId="{7983F222-14DD-4C92-AB7B-AD3F2FD9E7CE}"/>
    <dgm:cxn modelId="{A11D6F0C-94AB-4B29-99A8-DFD1387DD43D}" type="presParOf" srcId="{F33328E3-667B-4916-8641-16C6D37A49B0}" destId="{618CAC49-350F-4F64-8167-118E12ACF04B}" srcOrd="0" destOrd="0" presId="urn:microsoft.com/office/officeart/2018/2/layout/IconVerticalSolidList"/>
    <dgm:cxn modelId="{255B9148-5826-491E-AD26-DD3461DE049D}" type="presParOf" srcId="{618CAC49-350F-4F64-8167-118E12ACF04B}" destId="{E55146CD-9955-4725-92FF-41CF3F9EE447}" srcOrd="0" destOrd="0" presId="urn:microsoft.com/office/officeart/2018/2/layout/IconVerticalSolidList"/>
    <dgm:cxn modelId="{6D05161C-B5EB-4761-8830-E6DC932906C9}" type="presParOf" srcId="{618CAC49-350F-4F64-8167-118E12ACF04B}" destId="{D52F2ACB-94F2-40A4-8E21-9511DFD87027}" srcOrd="1" destOrd="0" presId="urn:microsoft.com/office/officeart/2018/2/layout/IconVerticalSolidList"/>
    <dgm:cxn modelId="{32B606BE-65D5-48F2-AF08-F1C03736265F}" type="presParOf" srcId="{618CAC49-350F-4F64-8167-118E12ACF04B}" destId="{EDAD0E73-D1EE-472A-9297-C1A3147D8580}" srcOrd="2" destOrd="0" presId="urn:microsoft.com/office/officeart/2018/2/layout/IconVerticalSolidList"/>
    <dgm:cxn modelId="{1AB5F7CC-6CB4-4D0B-A7E2-5C951D47E9D0}" type="presParOf" srcId="{618CAC49-350F-4F64-8167-118E12ACF04B}" destId="{6D7CBBCD-6176-4B62-9618-F5C9FEB0682B}" srcOrd="3" destOrd="0" presId="urn:microsoft.com/office/officeart/2018/2/layout/IconVerticalSolidList"/>
    <dgm:cxn modelId="{1B159832-F722-49ED-B245-D0AE12529CDD}" type="presParOf" srcId="{F33328E3-667B-4916-8641-16C6D37A49B0}" destId="{A1C8BCEC-99FE-48F5-A8D5-7BBB4D8E2677}" srcOrd="1" destOrd="0" presId="urn:microsoft.com/office/officeart/2018/2/layout/IconVerticalSolidList"/>
    <dgm:cxn modelId="{BA636ED6-F9C7-46BC-966E-CDE99ABA294E}" type="presParOf" srcId="{F33328E3-667B-4916-8641-16C6D37A49B0}" destId="{C9766710-AB0A-42E1-8E83-D79417525484}" srcOrd="2" destOrd="0" presId="urn:microsoft.com/office/officeart/2018/2/layout/IconVerticalSolidList"/>
    <dgm:cxn modelId="{D3A04A6A-CE1F-4842-B58A-CD578899A54D}" type="presParOf" srcId="{C9766710-AB0A-42E1-8E83-D79417525484}" destId="{A01F0766-B878-4967-AE33-356AACA5EABF}" srcOrd="0" destOrd="0" presId="urn:microsoft.com/office/officeart/2018/2/layout/IconVerticalSolidList"/>
    <dgm:cxn modelId="{46933587-4BE9-4D33-91F5-D1CDCDA2EECA}" type="presParOf" srcId="{C9766710-AB0A-42E1-8E83-D79417525484}" destId="{6CF9711C-071C-4C15-9088-AD83F81EBFBB}" srcOrd="1" destOrd="0" presId="urn:microsoft.com/office/officeart/2018/2/layout/IconVerticalSolidList"/>
    <dgm:cxn modelId="{A334A436-1279-4BD6-9CC4-13FAA029F1B3}" type="presParOf" srcId="{C9766710-AB0A-42E1-8E83-D79417525484}" destId="{6742F4B6-DD55-4963-BFCC-33C6F4134955}" srcOrd="2" destOrd="0" presId="urn:microsoft.com/office/officeart/2018/2/layout/IconVerticalSolidList"/>
    <dgm:cxn modelId="{1C79F530-5D45-4A1A-8448-FA482893DDB7}" type="presParOf" srcId="{C9766710-AB0A-42E1-8E83-D79417525484}" destId="{16254E3F-706D-4F86-9C7F-D494481898B3}" srcOrd="3" destOrd="0" presId="urn:microsoft.com/office/officeart/2018/2/layout/IconVerticalSolidList"/>
    <dgm:cxn modelId="{0177438A-7134-4B1C-8A1C-08D66FF9766E}" type="presParOf" srcId="{F33328E3-667B-4916-8641-16C6D37A49B0}" destId="{817493C5-3ECC-439B-9416-3C1A2CEED980}" srcOrd="3" destOrd="0" presId="urn:microsoft.com/office/officeart/2018/2/layout/IconVerticalSolidList"/>
    <dgm:cxn modelId="{88994DFC-711B-426D-B7FA-59956AB72826}" type="presParOf" srcId="{F33328E3-667B-4916-8641-16C6D37A49B0}" destId="{9C3BE646-823F-476A-AD3B-BEAE7F85A80B}" srcOrd="4" destOrd="0" presId="urn:microsoft.com/office/officeart/2018/2/layout/IconVerticalSolidList"/>
    <dgm:cxn modelId="{0C0F718E-CD70-41C3-997B-ED2F65608A57}" type="presParOf" srcId="{9C3BE646-823F-476A-AD3B-BEAE7F85A80B}" destId="{A65F5730-6626-49C6-B6DB-953CEA7546F6}" srcOrd="0" destOrd="0" presId="urn:microsoft.com/office/officeart/2018/2/layout/IconVerticalSolidList"/>
    <dgm:cxn modelId="{82B92FEF-0D72-45F4-8CA4-4D676D914E71}" type="presParOf" srcId="{9C3BE646-823F-476A-AD3B-BEAE7F85A80B}" destId="{85F393D7-5153-4B5F-B021-3A6BF264E188}" srcOrd="1" destOrd="0" presId="urn:microsoft.com/office/officeart/2018/2/layout/IconVerticalSolidList"/>
    <dgm:cxn modelId="{1DA065B9-E423-497B-A0B4-E0BE8651B7BA}" type="presParOf" srcId="{9C3BE646-823F-476A-AD3B-BEAE7F85A80B}" destId="{6B1CC8F6-D263-4E9F-984D-BEA400308853}" srcOrd="2" destOrd="0" presId="urn:microsoft.com/office/officeart/2018/2/layout/IconVerticalSolidList"/>
    <dgm:cxn modelId="{B7E1950B-81AD-4011-B675-1832421C4ABE}" type="presParOf" srcId="{9C3BE646-823F-476A-AD3B-BEAE7F85A80B}" destId="{90B9C77D-FE85-4634-98F0-4D1892600020}" srcOrd="3" destOrd="0" presId="urn:microsoft.com/office/officeart/2018/2/layout/IconVerticalSolidList"/>
    <dgm:cxn modelId="{6A2C7A80-5481-452C-816A-6778BFF134FE}" type="presParOf" srcId="{F33328E3-667B-4916-8641-16C6D37A49B0}" destId="{D98E35F0-D896-45E1-AB97-6EFEB8F113E5}" srcOrd="5" destOrd="0" presId="urn:microsoft.com/office/officeart/2018/2/layout/IconVerticalSolidList"/>
    <dgm:cxn modelId="{49CEC84D-9F45-4D4C-810C-005245A5F3F8}" type="presParOf" srcId="{F33328E3-667B-4916-8641-16C6D37A49B0}" destId="{CA492847-CE06-4B29-8A29-49F30C0E5A5A}" srcOrd="6" destOrd="0" presId="urn:microsoft.com/office/officeart/2018/2/layout/IconVerticalSolidList"/>
    <dgm:cxn modelId="{B6D82A9E-724F-4A37-A86C-3F5F5E3D5FE5}" type="presParOf" srcId="{CA492847-CE06-4B29-8A29-49F30C0E5A5A}" destId="{358211CE-3746-42F1-B58E-678BB8912096}" srcOrd="0" destOrd="0" presId="urn:microsoft.com/office/officeart/2018/2/layout/IconVerticalSolidList"/>
    <dgm:cxn modelId="{685EEFFA-0E3B-4556-9C14-E671AF475AEA}" type="presParOf" srcId="{CA492847-CE06-4B29-8A29-49F30C0E5A5A}" destId="{57D72C04-47F7-48D4-9D92-D1E369471CE9}" srcOrd="1" destOrd="0" presId="urn:microsoft.com/office/officeart/2018/2/layout/IconVerticalSolidList"/>
    <dgm:cxn modelId="{89A70BA9-48D5-4881-B98A-48691B591ACB}" type="presParOf" srcId="{CA492847-CE06-4B29-8A29-49F30C0E5A5A}" destId="{C64AF65B-44DB-4659-AAD5-CF33BA1B1704}" srcOrd="2" destOrd="0" presId="urn:microsoft.com/office/officeart/2018/2/layout/IconVerticalSolidList"/>
    <dgm:cxn modelId="{C25AE283-F842-407C-A855-8F6E2A4FD460}" type="presParOf" srcId="{CA492847-CE06-4B29-8A29-49F30C0E5A5A}" destId="{416BDD73-FD7A-4E17-B835-C09D641DF9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7DB3D7-FC52-442D-A784-5714C5194109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990856-5E68-452C-8CB9-44B0919C7432}">
      <dgm:prSet/>
      <dgm:spPr>
        <a:solidFill>
          <a:srgbClr val="4A5356"/>
        </a:solidFill>
      </dgm:spPr>
      <dgm:t>
        <a:bodyPr/>
        <a:lstStyle/>
        <a:p>
          <a:r>
            <a:rPr lang="en-IN" b="1" dirty="0"/>
            <a:t>More Accurate Pricing</a:t>
          </a:r>
          <a:endParaRPr lang="en-US" dirty="0"/>
        </a:p>
      </dgm:t>
    </dgm:pt>
    <dgm:pt modelId="{CB176388-D701-428C-8DEE-DD7C5D39D19B}" type="parTrans" cxnId="{5118FBD1-E9F7-4E0E-8816-8C3F55DC0C37}">
      <dgm:prSet/>
      <dgm:spPr/>
      <dgm:t>
        <a:bodyPr/>
        <a:lstStyle/>
        <a:p>
          <a:endParaRPr lang="en-US"/>
        </a:p>
      </dgm:t>
    </dgm:pt>
    <dgm:pt modelId="{2FF58CC7-5CC7-4E0B-AE01-D3231383ED31}" type="sibTrans" cxnId="{5118FBD1-E9F7-4E0E-8816-8C3F55DC0C37}">
      <dgm:prSet/>
      <dgm:spPr/>
      <dgm:t>
        <a:bodyPr/>
        <a:lstStyle/>
        <a:p>
          <a:endParaRPr lang="en-US"/>
        </a:p>
      </dgm:t>
    </dgm:pt>
    <dgm:pt modelId="{06A9719B-DB0A-4A19-A88F-B54C21E37537}">
      <dgm:prSet/>
      <dgm:spPr/>
      <dgm:t>
        <a:bodyPr/>
        <a:lstStyle/>
        <a:p>
          <a:r>
            <a:rPr lang="en-IN" dirty="0"/>
            <a:t>Leverages hidden insights from property descriptions to improve valuation precision.</a:t>
          </a:r>
          <a:endParaRPr lang="en-US" dirty="0"/>
        </a:p>
      </dgm:t>
    </dgm:pt>
    <dgm:pt modelId="{B61A00A8-6FBA-48DC-829D-0667C2F82F0A}" type="parTrans" cxnId="{B3DD2415-7284-43C0-86D6-4BD8DF7123DA}">
      <dgm:prSet/>
      <dgm:spPr/>
      <dgm:t>
        <a:bodyPr/>
        <a:lstStyle/>
        <a:p>
          <a:endParaRPr lang="en-US"/>
        </a:p>
      </dgm:t>
    </dgm:pt>
    <dgm:pt modelId="{6155050D-AEA7-4EE2-ACE4-04A94BF661A5}" type="sibTrans" cxnId="{B3DD2415-7284-43C0-86D6-4BD8DF7123DA}">
      <dgm:prSet/>
      <dgm:spPr/>
      <dgm:t>
        <a:bodyPr/>
        <a:lstStyle/>
        <a:p>
          <a:endParaRPr lang="en-US"/>
        </a:p>
      </dgm:t>
    </dgm:pt>
    <dgm:pt modelId="{93694CF1-E794-4FE5-AF1B-CF6C0DBDA2B2}">
      <dgm:prSet/>
      <dgm:spPr>
        <a:solidFill>
          <a:srgbClr val="4A5356"/>
        </a:solidFill>
      </dgm:spPr>
      <dgm:t>
        <a:bodyPr/>
        <a:lstStyle/>
        <a:p>
          <a:r>
            <a:rPr lang="en-IN" b="1"/>
            <a:t>Smarter Listings Intelligence</a:t>
          </a:r>
          <a:endParaRPr lang="en-US"/>
        </a:p>
      </dgm:t>
    </dgm:pt>
    <dgm:pt modelId="{5EE5BFEB-4525-4698-85BD-363AE9C36263}" type="parTrans" cxnId="{FB3DEC89-8B26-4488-A40A-63D61F017CB2}">
      <dgm:prSet/>
      <dgm:spPr/>
      <dgm:t>
        <a:bodyPr/>
        <a:lstStyle/>
        <a:p>
          <a:endParaRPr lang="en-US"/>
        </a:p>
      </dgm:t>
    </dgm:pt>
    <dgm:pt modelId="{9A4F31BD-66E9-4404-8C94-245964512515}" type="sibTrans" cxnId="{FB3DEC89-8B26-4488-A40A-63D61F017CB2}">
      <dgm:prSet/>
      <dgm:spPr/>
      <dgm:t>
        <a:bodyPr/>
        <a:lstStyle/>
        <a:p>
          <a:endParaRPr lang="en-US"/>
        </a:p>
      </dgm:t>
    </dgm:pt>
    <dgm:pt modelId="{F5EE8C93-3B7F-4135-A4A7-D70CB8939D3B}">
      <dgm:prSet/>
      <dgm:spPr/>
      <dgm:t>
        <a:bodyPr/>
        <a:lstStyle/>
        <a:p>
          <a:r>
            <a:rPr lang="en-IN"/>
            <a:t>Detects qualitative features like </a:t>
          </a:r>
          <a:r>
            <a:rPr lang="en-IN" i="1"/>
            <a:t>"renovated kitchen"</a:t>
          </a:r>
          <a:r>
            <a:rPr lang="en-IN"/>
            <a:t>, </a:t>
          </a:r>
          <a:r>
            <a:rPr lang="en-IN" i="1"/>
            <a:t>"ocean view"</a:t>
          </a:r>
          <a:r>
            <a:rPr lang="en-IN"/>
            <a:t>, or </a:t>
          </a:r>
          <a:r>
            <a:rPr lang="en-IN" i="1"/>
            <a:t>"luxury finishings"</a:t>
          </a:r>
          <a:r>
            <a:rPr lang="en-IN"/>
            <a:t> often missed by numerical models.</a:t>
          </a:r>
          <a:endParaRPr lang="en-US"/>
        </a:p>
      </dgm:t>
    </dgm:pt>
    <dgm:pt modelId="{76A6E6CA-32D9-4AC9-83F8-E19391B876B7}" type="parTrans" cxnId="{903760BC-B357-4D1B-83E9-9C93E96018F0}">
      <dgm:prSet/>
      <dgm:spPr/>
      <dgm:t>
        <a:bodyPr/>
        <a:lstStyle/>
        <a:p>
          <a:endParaRPr lang="en-US"/>
        </a:p>
      </dgm:t>
    </dgm:pt>
    <dgm:pt modelId="{417262DF-E836-4202-87F3-9E33C7EE5A93}" type="sibTrans" cxnId="{903760BC-B357-4D1B-83E9-9C93E96018F0}">
      <dgm:prSet/>
      <dgm:spPr/>
      <dgm:t>
        <a:bodyPr/>
        <a:lstStyle/>
        <a:p>
          <a:endParaRPr lang="en-US"/>
        </a:p>
      </dgm:t>
    </dgm:pt>
    <dgm:pt modelId="{C0F0F897-372C-44A1-8B7E-B64CBFEAC12B}">
      <dgm:prSet/>
      <dgm:spPr>
        <a:solidFill>
          <a:srgbClr val="4A5356"/>
        </a:solidFill>
      </dgm:spPr>
      <dgm:t>
        <a:bodyPr/>
        <a:lstStyle/>
        <a:p>
          <a:r>
            <a:rPr lang="en-IN" b="1"/>
            <a:t>Faster and Informed Decisions</a:t>
          </a:r>
          <a:endParaRPr lang="en-US"/>
        </a:p>
      </dgm:t>
    </dgm:pt>
    <dgm:pt modelId="{7EC55E9B-9390-4B29-90F6-07239A38A0A9}" type="parTrans" cxnId="{D42D8E61-0F19-42B5-8929-5F1C10AD7BDC}">
      <dgm:prSet/>
      <dgm:spPr/>
      <dgm:t>
        <a:bodyPr/>
        <a:lstStyle/>
        <a:p>
          <a:endParaRPr lang="en-US"/>
        </a:p>
      </dgm:t>
    </dgm:pt>
    <dgm:pt modelId="{9FE7071F-761E-4DBD-81B9-0FEBD6A5AB6D}" type="sibTrans" cxnId="{D42D8E61-0F19-42B5-8929-5F1C10AD7BDC}">
      <dgm:prSet/>
      <dgm:spPr/>
      <dgm:t>
        <a:bodyPr/>
        <a:lstStyle/>
        <a:p>
          <a:endParaRPr lang="en-US"/>
        </a:p>
      </dgm:t>
    </dgm:pt>
    <dgm:pt modelId="{65FD86FD-F612-44DE-A691-B8E5EE464222}">
      <dgm:prSet/>
      <dgm:spPr/>
      <dgm:t>
        <a:bodyPr/>
        <a:lstStyle/>
        <a:p>
          <a:r>
            <a:rPr lang="en-IN"/>
            <a:t>Helps buyers, sellers, and agents make quicker, data-backed pricing decisions.</a:t>
          </a:r>
          <a:endParaRPr lang="en-US"/>
        </a:p>
      </dgm:t>
    </dgm:pt>
    <dgm:pt modelId="{A4500854-4B4A-450E-98D2-FC292B979296}" type="parTrans" cxnId="{D38D323E-2AFA-4D2D-9BF6-6B2A882B6ED2}">
      <dgm:prSet/>
      <dgm:spPr/>
      <dgm:t>
        <a:bodyPr/>
        <a:lstStyle/>
        <a:p>
          <a:endParaRPr lang="en-US"/>
        </a:p>
      </dgm:t>
    </dgm:pt>
    <dgm:pt modelId="{00257D0A-31B3-44ED-81A9-B7D6FF14B8F5}" type="sibTrans" cxnId="{D38D323E-2AFA-4D2D-9BF6-6B2A882B6ED2}">
      <dgm:prSet/>
      <dgm:spPr/>
      <dgm:t>
        <a:bodyPr/>
        <a:lstStyle/>
        <a:p>
          <a:endParaRPr lang="en-US"/>
        </a:p>
      </dgm:t>
    </dgm:pt>
    <dgm:pt modelId="{2B044967-733F-4C53-82D3-01294CA4EF71}">
      <dgm:prSet/>
      <dgm:spPr>
        <a:solidFill>
          <a:srgbClr val="4A5356"/>
        </a:solidFill>
      </dgm:spPr>
      <dgm:t>
        <a:bodyPr/>
        <a:lstStyle/>
        <a:p>
          <a:r>
            <a:rPr lang="en-IN" b="1"/>
            <a:t>Anomaly &amp; Fraud Detection</a:t>
          </a:r>
          <a:endParaRPr lang="en-US"/>
        </a:p>
      </dgm:t>
    </dgm:pt>
    <dgm:pt modelId="{2F218FFB-B79C-486E-8977-300C5DAC7490}" type="parTrans" cxnId="{E3C59868-792B-4B22-96F6-E03929E64E93}">
      <dgm:prSet/>
      <dgm:spPr/>
      <dgm:t>
        <a:bodyPr/>
        <a:lstStyle/>
        <a:p>
          <a:endParaRPr lang="en-US"/>
        </a:p>
      </dgm:t>
    </dgm:pt>
    <dgm:pt modelId="{F12EFED7-A09C-423A-BC31-B2E46EC64983}" type="sibTrans" cxnId="{E3C59868-792B-4B22-96F6-E03929E64E93}">
      <dgm:prSet/>
      <dgm:spPr/>
      <dgm:t>
        <a:bodyPr/>
        <a:lstStyle/>
        <a:p>
          <a:endParaRPr lang="en-US"/>
        </a:p>
      </dgm:t>
    </dgm:pt>
    <dgm:pt modelId="{DC6EECD1-46A7-4214-AB3D-54238A4F6CC7}">
      <dgm:prSet/>
      <dgm:spPr/>
      <dgm:t>
        <a:bodyPr/>
        <a:lstStyle/>
        <a:p>
          <a:r>
            <a:rPr lang="en-IN"/>
            <a:t>Identifies listings with suspicious pricing through sentiment or keyword inconsistency.</a:t>
          </a:r>
          <a:endParaRPr lang="en-US"/>
        </a:p>
      </dgm:t>
    </dgm:pt>
    <dgm:pt modelId="{9F059A3E-50C4-4C55-809B-5DC6269E3265}" type="parTrans" cxnId="{9DB8B494-B2E1-4279-B5B9-F04B3EBB5E16}">
      <dgm:prSet/>
      <dgm:spPr/>
      <dgm:t>
        <a:bodyPr/>
        <a:lstStyle/>
        <a:p>
          <a:endParaRPr lang="en-US"/>
        </a:p>
      </dgm:t>
    </dgm:pt>
    <dgm:pt modelId="{C67A8525-B73E-44CC-976C-EC4D00712787}" type="sibTrans" cxnId="{9DB8B494-B2E1-4279-B5B9-F04B3EBB5E16}">
      <dgm:prSet/>
      <dgm:spPr/>
      <dgm:t>
        <a:bodyPr/>
        <a:lstStyle/>
        <a:p>
          <a:endParaRPr lang="en-US"/>
        </a:p>
      </dgm:t>
    </dgm:pt>
    <dgm:pt modelId="{00A56924-66F4-47F7-9A2A-0B052F190E14}">
      <dgm:prSet/>
      <dgm:spPr>
        <a:solidFill>
          <a:srgbClr val="4A5356"/>
        </a:solidFill>
      </dgm:spPr>
      <dgm:t>
        <a:bodyPr/>
        <a:lstStyle/>
        <a:p>
          <a:r>
            <a:rPr lang="en-IN" b="1"/>
            <a:t>Localized Market Understanding</a:t>
          </a:r>
          <a:endParaRPr lang="en-US"/>
        </a:p>
      </dgm:t>
    </dgm:pt>
    <dgm:pt modelId="{730FF370-FFAC-4566-9EF9-637B0AD2EC7E}" type="parTrans" cxnId="{D76E002C-AB31-4434-AD0B-DF002AE4E74A}">
      <dgm:prSet/>
      <dgm:spPr/>
      <dgm:t>
        <a:bodyPr/>
        <a:lstStyle/>
        <a:p>
          <a:endParaRPr lang="en-US"/>
        </a:p>
      </dgm:t>
    </dgm:pt>
    <dgm:pt modelId="{C2953080-F093-4DEA-9B41-982023EC6D7F}" type="sibTrans" cxnId="{D76E002C-AB31-4434-AD0B-DF002AE4E74A}">
      <dgm:prSet/>
      <dgm:spPr/>
      <dgm:t>
        <a:bodyPr/>
        <a:lstStyle/>
        <a:p>
          <a:endParaRPr lang="en-US"/>
        </a:p>
      </dgm:t>
    </dgm:pt>
    <dgm:pt modelId="{6995C6C4-F7A9-419B-BAFD-4D07F6857834}">
      <dgm:prSet/>
      <dgm:spPr/>
      <dgm:t>
        <a:bodyPr/>
        <a:lstStyle/>
        <a:p>
          <a:r>
            <a:rPr lang="en-IN"/>
            <a:t>Captures regional nuances (e.g., </a:t>
          </a:r>
          <a:r>
            <a:rPr lang="en-IN" i="1"/>
            <a:t>"near subway"</a:t>
          </a:r>
          <a:r>
            <a:rPr lang="en-IN"/>
            <a:t>, </a:t>
          </a:r>
          <a:r>
            <a:rPr lang="en-IN" i="1"/>
            <a:t>"family-friendly neighborhood"</a:t>
          </a:r>
          <a:r>
            <a:rPr lang="en-IN"/>
            <a:t>) to improve price targeting.</a:t>
          </a:r>
          <a:endParaRPr lang="en-US"/>
        </a:p>
      </dgm:t>
    </dgm:pt>
    <dgm:pt modelId="{01C4117F-1D72-4D21-838B-99F634D721E8}" type="parTrans" cxnId="{AE2877A0-1D2B-4EEB-8F99-FDABBCC2E1B6}">
      <dgm:prSet/>
      <dgm:spPr/>
      <dgm:t>
        <a:bodyPr/>
        <a:lstStyle/>
        <a:p>
          <a:endParaRPr lang="en-US"/>
        </a:p>
      </dgm:t>
    </dgm:pt>
    <dgm:pt modelId="{551E885B-C6F2-45A2-AD43-EBA46DDCA0A3}" type="sibTrans" cxnId="{AE2877A0-1D2B-4EEB-8F99-FDABBCC2E1B6}">
      <dgm:prSet/>
      <dgm:spPr/>
      <dgm:t>
        <a:bodyPr/>
        <a:lstStyle/>
        <a:p>
          <a:endParaRPr lang="en-US"/>
        </a:p>
      </dgm:t>
    </dgm:pt>
    <dgm:pt modelId="{121FC48A-6328-4028-B9A1-8A38271ABE4B}" type="pres">
      <dgm:prSet presAssocID="{B17DB3D7-FC52-442D-A784-5714C5194109}" presName="Name0" presStyleCnt="0">
        <dgm:presLayoutVars>
          <dgm:dir/>
          <dgm:animLvl val="lvl"/>
          <dgm:resizeHandles val="exact"/>
        </dgm:presLayoutVars>
      </dgm:prSet>
      <dgm:spPr/>
    </dgm:pt>
    <dgm:pt modelId="{7CACD725-C31E-448F-A483-9223894E1457}" type="pres">
      <dgm:prSet presAssocID="{0D990856-5E68-452C-8CB9-44B0919C7432}" presName="linNode" presStyleCnt="0"/>
      <dgm:spPr/>
    </dgm:pt>
    <dgm:pt modelId="{FE7E59A4-7870-41BF-AEF5-36D9AD29A709}" type="pres">
      <dgm:prSet presAssocID="{0D990856-5E68-452C-8CB9-44B0919C743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DFB446F-514F-459B-9F2A-2ED36CEF6E1D}" type="pres">
      <dgm:prSet presAssocID="{0D990856-5E68-452C-8CB9-44B0919C7432}" presName="descendantText" presStyleLbl="alignAccFollowNode1" presStyleIdx="0" presStyleCnt="5">
        <dgm:presLayoutVars>
          <dgm:bulletEnabled val="1"/>
        </dgm:presLayoutVars>
      </dgm:prSet>
      <dgm:spPr/>
    </dgm:pt>
    <dgm:pt modelId="{DA9CD044-0131-40A1-8CE9-35113BEFCDA3}" type="pres">
      <dgm:prSet presAssocID="{2FF58CC7-5CC7-4E0B-AE01-D3231383ED31}" presName="sp" presStyleCnt="0"/>
      <dgm:spPr/>
    </dgm:pt>
    <dgm:pt modelId="{7CBDC60E-A650-4D2C-92D7-BD8133682320}" type="pres">
      <dgm:prSet presAssocID="{93694CF1-E794-4FE5-AF1B-CF6C0DBDA2B2}" presName="linNode" presStyleCnt="0"/>
      <dgm:spPr/>
    </dgm:pt>
    <dgm:pt modelId="{DD550ABB-F89E-4D46-91CE-A26A3FCB6F6D}" type="pres">
      <dgm:prSet presAssocID="{93694CF1-E794-4FE5-AF1B-CF6C0DBDA2B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1603688-56F3-4FA7-B45A-C9F3329499F3}" type="pres">
      <dgm:prSet presAssocID="{93694CF1-E794-4FE5-AF1B-CF6C0DBDA2B2}" presName="descendantText" presStyleLbl="alignAccFollowNode1" presStyleIdx="1" presStyleCnt="5">
        <dgm:presLayoutVars>
          <dgm:bulletEnabled val="1"/>
        </dgm:presLayoutVars>
      </dgm:prSet>
      <dgm:spPr/>
    </dgm:pt>
    <dgm:pt modelId="{01295BE1-D8D3-4CD5-BF45-EB2F239EAE4E}" type="pres">
      <dgm:prSet presAssocID="{9A4F31BD-66E9-4404-8C94-245964512515}" presName="sp" presStyleCnt="0"/>
      <dgm:spPr/>
    </dgm:pt>
    <dgm:pt modelId="{C62C23C5-B528-431A-84A5-6BD51CEDAB4C}" type="pres">
      <dgm:prSet presAssocID="{C0F0F897-372C-44A1-8B7E-B64CBFEAC12B}" presName="linNode" presStyleCnt="0"/>
      <dgm:spPr/>
    </dgm:pt>
    <dgm:pt modelId="{14B9776A-7491-484B-BF38-30B78CAE3F9F}" type="pres">
      <dgm:prSet presAssocID="{C0F0F897-372C-44A1-8B7E-B64CBFEAC12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1AEB0EA-B898-456D-ABCE-CAFAA70351A9}" type="pres">
      <dgm:prSet presAssocID="{C0F0F897-372C-44A1-8B7E-B64CBFEAC12B}" presName="descendantText" presStyleLbl="alignAccFollowNode1" presStyleIdx="2" presStyleCnt="5">
        <dgm:presLayoutVars>
          <dgm:bulletEnabled val="1"/>
        </dgm:presLayoutVars>
      </dgm:prSet>
      <dgm:spPr/>
    </dgm:pt>
    <dgm:pt modelId="{1ABA3339-79F4-4459-84A2-6BCC643113B4}" type="pres">
      <dgm:prSet presAssocID="{9FE7071F-761E-4DBD-81B9-0FEBD6A5AB6D}" presName="sp" presStyleCnt="0"/>
      <dgm:spPr/>
    </dgm:pt>
    <dgm:pt modelId="{4650302F-B159-4669-B56E-3CFA84104304}" type="pres">
      <dgm:prSet presAssocID="{2B044967-733F-4C53-82D3-01294CA4EF71}" presName="linNode" presStyleCnt="0"/>
      <dgm:spPr/>
    </dgm:pt>
    <dgm:pt modelId="{E64986B4-13C8-4D8A-9C8B-F41BAFE2FD6D}" type="pres">
      <dgm:prSet presAssocID="{2B044967-733F-4C53-82D3-01294CA4EF7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F432782-75BE-4D8A-8689-23CA0CF0BD01}" type="pres">
      <dgm:prSet presAssocID="{2B044967-733F-4C53-82D3-01294CA4EF71}" presName="descendantText" presStyleLbl="alignAccFollowNode1" presStyleIdx="3" presStyleCnt="5">
        <dgm:presLayoutVars>
          <dgm:bulletEnabled val="1"/>
        </dgm:presLayoutVars>
      </dgm:prSet>
      <dgm:spPr/>
    </dgm:pt>
    <dgm:pt modelId="{FEA1C10D-15C6-45C9-825E-FE82829B2507}" type="pres">
      <dgm:prSet presAssocID="{F12EFED7-A09C-423A-BC31-B2E46EC64983}" presName="sp" presStyleCnt="0"/>
      <dgm:spPr/>
    </dgm:pt>
    <dgm:pt modelId="{4386A688-1F87-4D05-B3EA-CAD731DBD2E4}" type="pres">
      <dgm:prSet presAssocID="{00A56924-66F4-47F7-9A2A-0B052F190E14}" presName="linNode" presStyleCnt="0"/>
      <dgm:spPr/>
    </dgm:pt>
    <dgm:pt modelId="{EB6FAD3B-9D6A-4F02-8643-838111B7A051}" type="pres">
      <dgm:prSet presAssocID="{00A56924-66F4-47F7-9A2A-0B052F190E14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8633D37-E5F7-4FB1-A965-62C0C34E8434}" type="pres">
      <dgm:prSet presAssocID="{00A56924-66F4-47F7-9A2A-0B052F190E1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3DD2415-7284-43C0-86D6-4BD8DF7123DA}" srcId="{0D990856-5E68-452C-8CB9-44B0919C7432}" destId="{06A9719B-DB0A-4A19-A88F-B54C21E37537}" srcOrd="0" destOrd="0" parTransId="{B61A00A8-6FBA-48DC-829D-0667C2F82F0A}" sibTransId="{6155050D-AEA7-4EE2-ACE4-04A94BF661A5}"/>
    <dgm:cxn modelId="{6A19CA29-C293-4FEB-B9C0-F5A993FF9223}" type="presOf" srcId="{B17DB3D7-FC52-442D-A784-5714C5194109}" destId="{121FC48A-6328-4028-B9A1-8A38271ABE4B}" srcOrd="0" destOrd="0" presId="urn:microsoft.com/office/officeart/2005/8/layout/vList5"/>
    <dgm:cxn modelId="{D76E002C-AB31-4434-AD0B-DF002AE4E74A}" srcId="{B17DB3D7-FC52-442D-A784-5714C5194109}" destId="{00A56924-66F4-47F7-9A2A-0B052F190E14}" srcOrd="4" destOrd="0" parTransId="{730FF370-FFAC-4566-9EF9-637B0AD2EC7E}" sibTransId="{C2953080-F093-4DEA-9B41-982023EC6D7F}"/>
    <dgm:cxn modelId="{D38D323E-2AFA-4D2D-9BF6-6B2A882B6ED2}" srcId="{C0F0F897-372C-44A1-8B7E-B64CBFEAC12B}" destId="{65FD86FD-F612-44DE-A691-B8E5EE464222}" srcOrd="0" destOrd="0" parTransId="{A4500854-4B4A-450E-98D2-FC292B979296}" sibTransId="{00257D0A-31B3-44ED-81A9-B7D6FF14B8F5}"/>
    <dgm:cxn modelId="{2EAEAF51-5281-4178-B725-03BC017BE0D6}" type="presOf" srcId="{C0F0F897-372C-44A1-8B7E-B64CBFEAC12B}" destId="{14B9776A-7491-484B-BF38-30B78CAE3F9F}" srcOrd="0" destOrd="0" presId="urn:microsoft.com/office/officeart/2005/8/layout/vList5"/>
    <dgm:cxn modelId="{EB095A60-4BA6-41C5-B174-8E89165C4928}" type="presOf" srcId="{0D990856-5E68-452C-8CB9-44B0919C7432}" destId="{FE7E59A4-7870-41BF-AEF5-36D9AD29A709}" srcOrd="0" destOrd="0" presId="urn:microsoft.com/office/officeart/2005/8/layout/vList5"/>
    <dgm:cxn modelId="{D42D8E61-0F19-42B5-8929-5F1C10AD7BDC}" srcId="{B17DB3D7-FC52-442D-A784-5714C5194109}" destId="{C0F0F897-372C-44A1-8B7E-B64CBFEAC12B}" srcOrd="2" destOrd="0" parTransId="{7EC55E9B-9390-4B29-90F6-07239A38A0A9}" sibTransId="{9FE7071F-761E-4DBD-81B9-0FEBD6A5AB6D}"/>
    <dgm:cxn modelId="{A4F25368-D035-4E94-91E8-5E5DCE704408}" type="presOf" srcId="{F5EE8C93-3B7F-4135-A4A7-D70CB8939D3B}" destId="{D1603688-56F3-4FA7-B45A-C9F3329499F3}" srcOrd="0" destOrd="0" presId="urn:microsoft.com/office/officeart/2005/8/layout/vList5"/>
    <dgm:cxn modelId="{E3C59868-792B-4B22-96F6-E03929E64E93}" srcId="{B17DB3D7-FC52-442D-A784-5714C5194109}" destId="{2B044967-733F-4C53-82D3-01294CA4EF71}" srcOrd="3" destOrd="0" parTransId="{2F218FFB-B79C-486E-8977-300C5DAC7490}" sibTransId="{F12EFED7-A09C-423A-BC31-B2E46EC64983}"/>
    <dgm:cxn modelId="{A3842970-ADC4-4758-B13E-D51C922F8ACE}" type="presOf" srcId="{06A9719B-DB0A-4A19-A88F-B54C21E37537}" destId="{BDFB446F-514F-459B-9F2A-2ED36CEF6E1D}" srcOrd="0" destOrd="0" presId="urn:microsoft.com/office/officeart/2005/8/layout/vList5"/>
    <dgm:cxn modelId="{7F383B7A-0C85-4C38-91D7-64F77840FC41}" type="presOf" srcId="{65FD86FD-F612-44DE-A691-B8E5EE464222}" destId="{E1AEB0EA-B898-456D-ABCE-CAFAA70351A9}" srcOrd="0" destOrd="0" presId="urn:microsoft.com/office/officeart/2005/8/layout/vList5"/>
    <dgm:cxn modelId="{65D3707F-0ED2-460A-9849-EC9A92853A8A}" type="presOf" srcId="{00A56924-66F4-47F7-9A2A-0B052F190E14}" destId="{EB6FAD3B-9D6A-4F02-8643-838111B7A051}" srcOrd="0" destOrd="0" presId="urn:microsoft.com/office/officeart/2005/8/layout/vList5"/>
    <dgm:cxn modelId="{FB3DEC89-8B26-4488-A40A-63D61F017CB2}" srcId="{B17DB3D7-FC52-442D-A784-5714C5194109}" destId="{93694CF1-E794-4FE5-AF1B-CF6C0DBDA2B2}" srcOrd="1" destOrd="0" parTransId="{5EE5BFEB-4525-4698-85BD-363AE9C36263}" sibTransId="{9A4F31BD-66E9-4404-8C94-245964512515}"/>
    <dgm:cxn modelId="{0E0D368A-9CAF-45AE-809D-021139FE938A}" type="presOf" srcId="{2B044967-733F-4C53-82D3-01294CA4EF71}" destId="{E64986B4-13C8-4D8A-9C8B-F41BAFE2FD6D}" srcOrd="0" destOrd="0" presId="urn:microsoft.com/office/officeart/2005/8/layout/vList5"/>
    <dgm:cxn modelId="{9DB8B494-B2E1-4279-B5B9-F04B3EBB5E16}" srcId="{2B044967-733F-4C53-82D3-01294CA4EF71}" destId="{DC6EECD1-46A7-4214-AB3D-54238A4F6CC7}" srcOrd="0" destOrd="0" parTransId="{9F059A3E-50C4-4C55-809B-5DC6269E3265}" sibTransId="{C67A8525-B73E-44CC-976C-EC4D00712787}"/>
    <dgm:cxn modelId="{AE2877A0-1D2B-4EEB-8F99-FDABBCC2E1B6}" srcId="{00A56924-66F4-47F7-9A2A-0B052F190E14}" destId="{6995C6C4-F7A9-419B-BAFD-4D07F6857834}" srcOrd="0" destOrd="0" parTransId="{01C4117F-1D72-4D21-838B-99F634D721E8}" sibTransId="{551E885B-C6F2-45A2-AD43-EBA46DDCA0A3}"/>
    <dgm:cxn modelId="{F8861BBC-E99D-43E7-9E88-8280B751C81A}" type="presOf" srcId="{DC6EECD1-46A7-4214-AB3D-54238A4F6CC7}" destId="{3F432782-75BE-4D8A-8689-23CA0CF0BD01}" srcOrd="0" destOrd="0" presId="urn:microsoft.com/office/officeart/2005/8/layout/vList5"/>
    <dgm:cxn modelId="{903760BC-B357-4D1B-83E9-9C93E96018F0}" srcId="{93694CF1-E794-4FE5-AF1B-CF6C0DBDA2B2}" destId="{F5EE8C93-3B7F-4135-A4A7-D70CB8939D3B}" srcOrd="0" destOrd="0" parTransId="{76A6E6CA-32D9-4AC9-83F8-E19391B876B7}" sibTransId="{417262DF-E836-4202-87F3-9E33C7EE5A93}"/>
    <dgm:cxn modelId="{CF4DEFC7-3A17-41C3-ADDE-B3DA33FF0D21}" type="presOf" srcId="{93694CF1-E794-4FE5-AF1B-CF6C0DBDA2B2}" destId="{DD550ABB-F89E-4D46-91CE-A26A3FCB6F6D}" srcOrd="0" destOrd="0" presId="urn:microsoft.com/office/officeart/2005/8/layout/vList5"/>
    <dgm:cxn modelId="{5118FBD1-E9F7-4E0E-8816-8C3F55DC0C37}" srcId="{B17DB3D7-FC52-442D-A784-5714C5194109}" destId="{0D990856-5E68-452C-8CB9-44B0919C7432}" srcOrd="0" destOrd="0" parTransId="{CB176388-D701-428C-8DEE-DD7C5D39D19B}" sibTransId="{2FF58CC7-5CC7-4E0B-AE01-D3231383ED31}"/>
    <dgm:cxn modelId="{B69DE8ED-A6AD-401A-BB8D-0A4E7CA527E6}" type="presOf" srcId="{6995C6C4-F7A9-419B-BAFD-4D07F6857834}" destId="{D8633D37-E5F7-4FB1-A965-62C0C34E8434}" srcOrd="0" destOrd="0" presId="urn:microsoft.com/office/officeart/2005/8/layout/vList5"/>
    <dgm:cxn modelId="{375311D3-1417-47F7-8912-4A34B3B46667}" type="presParOf" srcId="{121FC48A-6328-4028-B9A1-8A38271ABE4B}" destId="{7CACD725-C31E-448F-A483-9223894E1457}" srcOrd="0" destOrd="0" presId="urn:microsoft.com/office/officeart/2005/8/layout/vList5"/>
    <dgm:cxn modelId="{B1CBA4EF-1ADB-4FB3-AD1C-BE0650D7D190}" type="presParOf" srcId="{7CACD725-C31E-448F-A483-9223894E1457}" destId="{FE7E59A4-7870-41BF-AEF5-36D9AD29A709}" srcOrd="0" destOrd="0" presId="urn:microsoft.com/office/officeart/2005/8/layout/vList5"/>
    <dgm:cxn modelId="{63742E3C-FF79-4982-8FC7-5AF00139CE69}" type="presParOf" srcId="{7CACD725-C31E-448F-A483-9223894E1457}" destId="{BDFB446F-514F-459B-9F2A-2ED36CEF6E1D}" srcOrd="1" destOrd="0" presId="urn:microsoft.com/office/officeart/2005/8/layout/vList5"/>
    <dgm:cxn modelId="{FCB710EA-6BA8-4327-8217-84BD9C7666DB}" type="presParOf" srcId="{121FC48A-6328-4028-B9A1-8A38271ABE4B}" destId="{DA9CD044-0131-40A1-8CE9-35113BEFCDA3}" srcOrd="1" destOrd="0" presId="urn:microsoft.com/office/officeart/2005/8/layout/vList5"/>
    <dgm:cxn modelId="{A72783C7-4001-41DB-9E60-EF34110EC868}" type="presParOf" srcId="{121FC48A-6328-4028-B9A1-8A38271ABE4B}" destId="{7CBDC60E-A650-4D2C-92D7-BD8133682320}" srcOrd="2" destOrd="0" presId="urn:microsoft.com/office/officeart/2005/8/layout/vList5"/>
    <dgm:cxn modelId="{8298441F-67CD-4A30-BE7E-02BF972EA024}" type="presParOf" srcId="{7CBDC60E-A650-4D2C-92D7-BD8133682320}" destId="{DD550ABB-F89E-4D46-91CE-A26A3FCB6F6D}" srcOrd="0" destOrd="0" presId="urn:microsoft.com/office/officeart/2005/8/layout/vList5"/>
    <dgm:cxn modelId="{F2039329-FCB6-4E59-A447-A28A9FC72C8A}" type="presParOf" srcId="{7CBDC60E-A650-4D2C-92D7-BD8133682320}" destId="{D1603688-56F3-4FA7-B45A-C9F3329499F3}" srcOrd="1" destOrd="0" presId="urn:microsoft.com/office/officeart/2005/8/layout/vList5"/>
    <dgm:cxn modelId="{95DF9791-6493-4413-8E16-21AEC137D55D}" type="presParOf" srcId="{121FC48A-6328-4028-B9A1-8A38271ABE4B}" destId="{01295BE1-D8D3-4CD5-BF45-EB2F239EAE4E}" srcOrd="3" destOrd="0" presId="urn:microsoft.com/office/officeart/2005/8/layout/vList5"/>
    <dgm:cxn modelId="{1E9FA8AB-1966-46DC-A5B4-C6FF29E24721}" type="presParOf" srcId="{121FC48A-6328-4028-B9A1-8A38271ABE4B}" destId="{C62C23C5-B528-431A-84A5-6BD51CEDAB4C}" srcOrd="4" destOrd="0" presId="urn:microsoft.com/office/officeart/2005/8/layout/vList5"/>
    <dgm:cxn modelId="{A0E74343-3B1A-4EA4-AA6A-050ED87BF679}" type="presParOf" srcId="{C62C23C5-B528-431A-84A5-6BD51CEDAB4C}" destId="{14B9776A-7491-484B-BF38-30B78CAE3F9F}" srcOrd="0" destOrd="0" presId="urn:microsoft.com/office/officeart/2005/8/layout/vList5"/>
    <dgm:cxn modelId="{D13B3513-4536-4663-8C56-A5656280A695}" type="presParOf" srcId="{C62C23C5-B528-431A-84A5-6BD51CEDAB4C}" destId="{E1AEB0EA-B898-456D-ABCE-CAFAA70351A9}" srcOrd="1" destOrd="0" presId="urn:microsoft.com/office/officeart/2005/8/layout/vList5"/>
    <dgm:cxn modelId="{F194508D-02F6-42A0-952C-C1AFB5C71D16}" type="presParOf" srcId="{121FC48A-6328-4028-B9A1-8A38271ABE4B}" destId="{1ABA3339-79F4-4459-84A2-6BCC643113B4}" srcOrd="5" destOrd="0" presId="urn:microsoft.com/office/officeart/2005/8/layout/vList5"/>
    <dgm:cxn modelId="{4AB62B17-73FC-4562-AA17-69B064927F9C}" type="presParOf" srcId="{121FC48A-6328-4028-B9A1-8A38271ABE4B}" destId="{4650302F-B159-4669-B56E-3CFA84104304}" srcOrd="6" destOrd="0" presId="urn:microsoft.com/office/officeart/2005/8/layout/vList5"/>
    <dgm:cxn modelId="{8FDEE4E8-B22E-40B2-A5CD-0292F7969C55}" type="presParOf" srcId="{4650302F-B159-4669-B56E-3CFA84104304}" destId="{E64986B4-13C8-4D8A-9C8B-F41BAFE2FD6D}" srcOrd="0" destOrd="0" presId="urn:microsoft.com/office/officeart/2005/8/layout/vList5"/>
    <dgm:cxn modelId="{1D77F567-04A9-408E-84EA-ED0D82BAE66C}" type="presParOf" srcId="{4650302F-B159-4669-B56E-3CFA84104304}" destId="{3F432782-75BE-4D8A-8689-23CA0CF0BD01}" srcOrd="1" destOrd="0" presId="urn:microsoft.com/office/officeart/2005/8/layout/vList5"/>
    <dgm:cxn modelId="{6AE24A0C-273B-41FD-BB3E-C751F67D16A6}" type="presParOf" srcId="{121FC48A-6328-4028-B9A1-8A38271ABE4B}" destId="{FEA1C10D-15C6-45C9-825E-FE82829B2507}" srcOrd="7" destOrd="0" presId="urn:microsoft.com/office/officeart/2005/8/layout/vList5"/>
    <dgm:cxn modelId="{CD3626DE-E26C-4B4B-90DD-EE5B42B74077}" type="presParOf" srcId="{121FC48A-6328-4028-B9A1-8A38271ABE4B}" destId="{4386A688-1F87-4D05-B3EA-CAD731DBD2E4}" srcOrd="8" destOrd="0" presId="urn:microsoft.com/office/officeart/2005/8/layout/vList5"/>
    <dgm:cxn modelId="{C58BE104-DE96-4BB9-8409-533A30190A90}" type="presParOf" srcId="{4386A688-1F87-4D05-B3EA-CAD731DBD2E4}" destId="{EB6FAD3B-9D6A-4F02-8643-838111B7A051}" srcOrd="0" destOrd="0" presId="urn:microsoft.com/office/officeart/2005/8/layout/vList5"/>
    <dgm:cxn modelId="{B2ED2C68-6355-4325-9351-F4D47777AE93}" type="presParOf" srcId="{4386A688-1F87-4D05-B3EA-CAD731DBD2E4}" destId="{D8633D37-E5F7-4FB1-A965-62C0C34E84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A7E1975-0E29-4B24-A4D6-402EBFBEEB57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58E75-85B2-4097-885C-9F6199004169}">
      <dgm:prSet/>
      <dgm:spPr/>
      <dgm:t>
        <a:bodyPr/>
        <a:lstStyle/>
        <a:p>
          <a:r>
            <a:rPr lang="en-IN" b="1"/>
            <a:t>Adding external data</a:t>
          </a:r>
          <a:r>
            <a:rPr lang="en-IN"/>
            <a:t>: school ratings, crime stats, transit access</a:t>
          </a:r>
          <a:endParaRPr lang="en-US"/>
        </a:p>
      </dgm:t>
    </dgm:pt>
    <dgm:pt modelId="{77DF792E-43D6-4C66-9BDB-65A51FFA5D5F}" type="parTrans" cxnId="{178CA1D2-0E91-4B46-838B-524A998A5DA9}">
      <dgm:prSet/>
      <dgm:spPr/>
      <dgm:t>
        <a:bodyPr/>
        <a:lstStyle/>
        <a:p>
          <a:endParaRPr lang="en-US"/>
        </a:p>
      </dgm:t>
    </dgm:pt>
    <dgm:pt modelId="{6B44A987-8F3C-4C39-B94F-77221C4A4A3F}" type="sibTrans" cxnId="{178CA1D2-0E91-4B46-838B-524A998A5DA9}">
      <dgm:prSet/>
      <dgm:spPr/>
      <dgm:t>
        <a:bodyPr/>
        <a:lstStyle/>
        <a:p>
          <a:endParaRPr lang="en-US"/>
        </a:p>
      </dgm:t>
    </dgm:pt>
    <dgm:pt modelId="{15264D9A-826F-4B52-838A-53ADE2FD1CF4}">
      <dgm:prSet/>
      <dgm:spPr/>
      <dgm:t>
        <a:bodyPr/>
        <a:lstStyle/>
        <a:p>
          <a:r>
            <a:rPr lang="en-IN" b="1"/>
            <a:t>Using property images</a:t>
          </a:r>
          <a:r>
            <a:rPr lang="en-IN"/>
            <a:t>: apply computer vision to capture visual quality</a:t>
          </a:r>
          <a:endParaRPr lang="en-US"/>
        </a:p>
      </dgm:t>
    </dgm:pt>
    <dgm:pt modelId="{364ABD0A-722E-4E86-9A79-02E9CE24F4BF}" type="parTrans" cxnId="{BCC976E6-40D0-4E47-83FD-4F984C1B3AA7}">
      <dgm:prSet/>
      <dgm:spPr/>
      <dgm:t>
        <a:bodyPr/>
        <a:lstStyle/>
        <a:p>
          <a:endParaRPr lang="en-US"/>
        </a:p>
      </dgm:t>
    </dgm:pt>
    <dgm:pt modelId="{22D17E0E-62C5-4C75-8A53-4479B1D7608D}" type="sibTrans" cxnId="{BCC976E6-40D0-4E47-83FD-4F984C1B3AA7}">
      <dgm:prSet/>
      <dgm:spPr/>
      <dgm:t>
        <a:bodyPr/>
        <a:lstStyle/>
        <a:p>
          <a:endParaRPr lang="en-US"/>
        </a:p>
      </dgm:t>
    </dgm:pt>
    <dgm:pt modelId="{99EFA914-B2AF-4C0E-800D-C2918E504369}">
      <dgm:prSet/>
      <dgm:spPr/>
      <dgm:t>
        <a:bodyPr/>
        <a:lstStyle/>
        <a:p>
          <a:r>
            <a:rPr lang="en-IN" b="1"/>
            <a:t>Dataset expansion</a:t>
          </a:r>
          <a:r>
            <a:rPr lang="en-IN"/>
            <a:t>: cover multiple regions &amp; property types</a:t>
          </a:r>
          <a:endParaRPr lang="en-US"/>
        </a:p>
      </dgm:t>
    </dgm:pt>
    <dgm:pt modelId="{AE5F3D8B-AAC0-4CD5-A274-C320508BF7A9}" type="parTrans" cxnId="{3D4A669A-BDFB-4B43-91E8-FA1656D0FB99}">
      <dgm:prSet/>
      <dgm:spPr/>
      <dgm:t>
        <a:bodyPr/>
        <a:lstStyle/>
        <a:p>
          <a:endParaRPr lang="en-US"/>
        </a:p>
      </dgm:t>
    </dgm:pt>
    <dgm:pt modelId="{4CBA48F1-62CD-4FA1-81D2-1561A44A3EAA}" type="sibTrans" cxnId="{3D4A669A-BDFB-4B43-91E8-FA1656D0FB99}">
      <dgm:prSet/>
      <dgm:spPr/>
      <dgm:t>
        <a:bodyPr/>
        <a:lstStyle/>
        <a:p>
          <a:endParaRPr lang="en-US"/>
        </a:p>
      </dgm:t>
    </dgm:pt>
    <dgm:pt modelId="{6191103A-308D-4D34-8D8E-EF59EDCD341D}" type="pres">
      <dgm:prSet presAssocID="{4A7E1975-0E29-4B24-A4D6-402EBFBEEB57}" presName="diagram" presStyleCnt="0">
        <dgm:presLayoutVars>
          <dgm:dir/>
          <dgm:resizeHandles val="exact"/>
        </dgm:presLayoutVars>
      </dgm:prSet>
      <dgm:spPr/>
    </dgm:pt>
    <dgm:pt modelId="{13A93266-C379-4BB9-9A7E-924BAF6C4BAD}" type="pres">
      <dgm:prSet presAssocID="{37958E75-85B2-4097-885C-9F6199004169}" presName="node" presStyleLbl="node1" presStyleIdx="0" presStyleCnt="3">
        <dgm:presLayoutVars>
          <dgm:bulletEnabled val="1"/>
        </dgm:presLayoutVars>
      </dgm:prSet>
      <dgm:spPr/>
    </dgm:pt>
    <dgm:pt modelId="{5BD8CC8E-BC5D-488A-861B-9CC96D9CBFF0}" type="pres">
      <dgm:prSet presAssocID="{6B44A987-8F3C-4C39-B94F-77221C4A4A3F}" presName="sibTrans" presStyleCnt="0"/>
      <dgm:spPr/>
    </dgm:pt>
    <dgm:pt modelId="{C2DA405C-9244-4B46-AA00-1203D25054E6}" type="pres">
      <dgm:prSet presAssocID="{15264D9A-826F-4B52-838A-53ADE2FD1CF4}" presName="node" presStyleLbl="node1" presStyleIdx="1" presStyleCnt="3">
        <dgm:presLayoutVars>
          <dgm:bulletEnabled val="1"/>
        </dgm:presLayoutVars>
      </dgm:prSet>
      <dgm:spPr/>
    </dgm:pt>
    <dgm:pt modelId="{AA31AE9A-8AA3-4592-840E-89EB0B6D8511}" type="pres">
      <dgm:prSet presAssocID="{22D17E0E-62C5-4C75-8A53-4479B1D7608D}" presName="sibTrans" presStyleCnt="0"/>
      <dgm:spPr/>
    </dgm:pt>
    <dgm:pt modelId="{A3A25A94-14B2-4B51-B769-8310A43CC1C4}" type="pres">
      <dgm:prSet presAssocID="{99EFA914-B2AF-4C0E-800D-C2918E504369}" presName="node" presStyleLbl="node1" presStyleIdx="2" presStyleCnt="3">
        <dgm:presLayoutVars>
          <dgm:bulletEnabled val="1"/>
        </dgm:presLayoutVars>
      </dgm:prSet>
      <dgm:spPr/>
    </dgm:pt>
  </dgm:ptLst>
  <dgm:cxnLst>
    <dgm:cxn modelId="{68933A0C-7B2C-4F02-B646-46FDBB1EC100}" type="presOf" srcId="{15264D9A-826F-4B52-838A-53ADE2FD1CF4}" destId="{C2DA405C-9244-4B46-AA00-1203D25054E6}" srcOrd="0" destOrd="0" presId="urn:microsoft.com/office/officeart/2005/8/layout/default"/>
    <dgm:cxn modelId="{76023733-8293-4839-829A-F807C21EB66F}" type="presOf" srcId="{4A7E1975-0E29-4B24-A4D6-402EBFBEEB57}" destId="{6191103A-308D-4D34-8D8E-EF59EDCD341D}" srcOrd="0" destOrd="0" presId="urn:microsoft.com/office/officeart/2005/8/layout/default"/>
    <dgm:cxn modelId="{3D4A669A-BDFB-4B43-91E8-FA1656D0FB99}" srcId="{4A7E1975-0E29-4B24-A4D6-402EBFBEEB57}" destId="{99EFA914-B2AF-4C0E-800D-C2918E504369}" srcOrd="2" destOrd="0" parTransId="{AE5F3D8B-AAC0-4CD5-A274-C320508BF7A9}" sibTransId="{4CBA48F1-62CD-4FA1-81D2-1561A44A3EAA}"/>
    <dgm:cxn modelId="{178CA1D2-0E91-4B46-838B-524A998A5DA9}" srcId="{4A7E1975-0E29-4B24-A4D6-402EBFBEEB57}" destId="{37958E75-85B2-4097-885C-9F6199004169}" srcOrd="0" destOrd="0" parTransId="{77DF792E-43D6-4C66-9BDB-65A51FFA5D5F}" sibTransId="{6B44A987-8F3C-4C39-B94F-77221C4A4A3F}"/>
    <dgm:cxn modelId="{9B0BBBD3-E8DA-4F87-BA64-FDA80E62B040}" type="presOf" srcId="{37958E75-85B2-4097-885C-9F6199004169}" destId="{13A93266-C379-4BB9-9A7E-924BAF6C4BAD}" srcOrd="0" destOrd="0" presId="urn:microsoft.com/office/officeart/2005/8/layout/default"/>
    <dgm:cxn modelId="{DC534ED6-ADD7-4854-AEAA-C96CA3C8EAEB}" type="presOf" srcId="{99EFA914-B2AF-4C0E-800D-C2918E504369}" destId="{A3A25A94-14B2-4B51-B769-8310A43CC1C4}" srcOrd="0" destOrd="0" presId="urn:microsoft.com/office/officeart/2005/8/layout/default"/>
    <dgm:cxn modelId="{BCC976E6-40D0-4E47-83FD-4F984C1B3AA7}" srcId="{4A7E1975-0E29-4B24-A4D6-402EBFBEEB57}" destId="{15264D9A-826F-4B52-838A-53ADE2FD1CF4}" srcOrd="1" destOrd="0" parTransId="{364ABD0A-722E-4E86-9A79-02E9CE24F4BF}" sibTransId="{22D17E0E-62C5-4C75-8A53-4479B1D7608D}"/>
    <dgm:cxn modelId="{A1DA02ED-9DD7-40F4-8E1E-B0B857132869}" type="presParOf" srcId="{6191103A-308D-4D34-8D8E-EF59EDCD341D}" destId="{13A93266-C379-4BB9-9A7E-924BAF6C4BAD}" srcOrd="0" destOrd="0" presId="urn:microsoft.com/office/officeart/2005/8/layout/default"/>
    <dgm:cxn modelId="{42FB7F0A-C27C-4A75-9815-E9AC20011B79}" type="presParOf" srcId="{6191103A-308D-4D34-8D8E-EF59EDCD341D}" destId="{5BD8CC8E-BC5D-488A-861B-9CC96D9CBFF0}" srcOrd="1" destOrd="0" presId="urn:microsoft.com/office/officeart/2005/8/layout/default"/>
    <dgm:cxn modelId="{F4B2F1D7-BAD9-45D9-AF10-8B0588C252C5}" type="presParOf" srcId="{6191103A-308D-4D34-8D8E-EF59EDCD341D}" destId="{C2DA405C-9244-4B46-AA00-1203D25054E6}" srcOrd="2" destOrd="0" presId="urn:microsoft.com/office/officeart/2005/8/layout/default"/>
    <dgm:cxn modelId="{A331F9AB-59E4-416D-B80A-D9CC7D56E762}" type="presParOf" srcId="{6191103A-308D-4D34-8D8E-EF59EDCD341D}" destId="{AA31AE9A-8AA3-4592-840E-89EB0B6D8511}" srcOrd="3" destOrd="0" presId="urn:microsoft.com/office/officeart/2005/8/layout/default"/>
    <dgm:cxn modelId="{A165F039-0BBC-4143-891F-410F4D9BEC2F}" type="presParOf" srcId="{6191103A-308D-4D34-8D8E-EF59EDCD341D}" destId="{A3A25A94-14B2-4B51-B769-8310A43CC1C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1A661-CDA5-483C-AEF7-F3C4DCEFFE86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914535-E07B-4F12-AA89-E49599BCD7DF}">
      <dgm:prSet/>
      <dgm:spPr/>
      <dgm:t>
        <a:bodyPr/>
        <a:lstStyle/>
        <a:p>
          <a:r>
            <a:rPr lang="en-US"/>
            <a:t>Build</a:t>
          </a:r>
        </a:p>
      </dgm:t>
    </dgm:pt>
    <dgm:pt modelId="{7446002E-E9EE-4AC1-916D-45340D6AEBDD}" type="parTrans" cxnId="{73064CDA-533E-4785-A532-4D6ADE833F46}">
      <dgm:prSet/>
      <dgm:spPr/>
      <dgm:t>
        <a:bodyPr/>
        <a:lstStyle/>
        <a:p>
          <a:endParaRPr lang="en-US"/>
        </a:p>
      </dgm:t>
    </dgm:pt>
    <dgm:pt modelId="{10DC55DE-E98E-4789-9177-FEC0DA7C1385}" type="sibTrans" cxnId="{73064CDA-533E-4785-A532-4D6ADE833F46}">
      <dgm:prSet/>
      <dgm:spPr/>
      <dgm:t>
        <a:bodyPr/>
        <a:lstStyle/>
        <a:p>
          <a:endParaRPr lang="en-US"/>
        </a:p>
      </dgm:t>
    </dgm:pt>
    <dgm:pt modelId="{A6AE9AD1-61BE-49FF-A616-63B4D7FD7FE5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/>
            <a:t>Build an NLP pipeline to analyze rich property descriptions.</a:t>
          </a:r>
        </a:p>
      </dgm:t>
    </dgm:pt>
    <dgm:pt modelId="{4C077C47-4978-4E7F-9BA2-39D4947180DE}" type="parTrans" cxnId="{AB995267-9F7B-4AAF-93A0-890C658446F3}">
      <dgm:prSet/>
      <dgm:spPr/>
      <dgm:t>
        <a:bodyPr/>
        <a:lstStyle/>
        <a:p>
          <a:endParaRPr lang="en-US"/>
        </a:p>
      </dgm:t>
    </dgm:pt>
    <dgm:pt modelId="{83B0BAD2-F921-4B50-BF8A-3BB1D409B305}" type="sibTrans" cxnId="{AB995267-9F7B-4AAF-93A0-890C658446F3}">
      <dgm:prSet/>
      <dgm:spPr/>
      <dgm:t>
        <a:bodyPr/>
        <a:lstStyle/>
        <a:p>
          <a:endParaRPr lang="en-US"/>
        </a:p>
      </dgm:t>
    </dgm:pt>
    <dgm:pt modelId="{F6823206-6426-47A1-B021-D37B3D3BE2A0}">
      <dgm:prSet/>
      <dgm:spPr/>
      <dgm:t>
        <a:bodyPr/>
        <a:lstStyle/>
        <a:p>
          <a:r>
            <a:rPr lang="en-US"/>
            <a:t>Extract</a:t>
          </a:r>
        </a:p>
      </dgm:t>
    </dgm:pt>
    <dgm:pt modelId="{06481D89-F86A-4D56-B3EF-0149844EB42D}" type="parTrans" cxnId="{3CC9CDBC-8709-40F2-A3D9-AAEE6B9D40D9}">
      <dgm:prSet/>
      <dgm:spPr/>
      <dgm:t>
        <a:bodyPr/>
        <a:lstStyle/>
        <a:p>
          <a:endParaRPr lang="en-US"/>
        </a:p>
      </dgm:t>
    </dgm:pt>
    <dgm:pt modelId="{3425B37E-11C9-4252-A689-9A269E559F83}" type="sibTrans" cxnId="{3CC9CDBC-8709-40F2-A3D9-AAEE6B9D40D9}">
      <dgm:prSet/>
      <dgm:spPr/>
      <dgm:t>
        <a:bodyPr/>
        <a:lstStyle/>
        <a:p>
          <a:endParaRPr lang="en-US"/>
        </a:p>
      </dgm:t>
    </dgm:pt>
    <dgm:pt modelId="{91AE6571-FB7B-47CC-A48A-990542151921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/>
            <a:t>Extract qualitative features (e.g., amenities, condition, neighborhood cues) using:</a:t>
          </a:r>
        </a:p>
      </dgm:t>
    </dgm:pt>
    <dgm:pt modelId="{2FF168B7-CC23-491D-A2A4-ABBC876B4FCC}" type="parTrans" cxnId="{34EE1E27-164B-4A42-97E2-7558DFD23FB3}">
      <dgm:prSet/>
      <dgm:spPr/>
      <dgm:t>
        <a:bodyPr/>
        <a:lstStyle/>
        <a:p>
          <a:endParaRPr lang="en-US"/>
        </a:p>
      </dgm:t>
    </dgm:pt>
    <dgm:pt modelId="{F096F6DD-33CC-43DC-B7F2-9C0D9E41AE5E}" type="sibTrans" cxnId="{34EE1E27-164B-4A42-97E2-7558DFD23FB3}">
      <dgm:prSet/>
      <dgm:spPr/>
      <dgm:t>
        <a:bodyPr/>
        <a:lstStyle/>
        <a:p>
          <a:endParaRPr lang="en-US"/>
        </a:p>
      </dgm:t>
    </dgm:pt>
    <dgm:pt modelId="{3097B338-B335-4210-9EFF-1B3B9DA3A0E4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 dirty="0"/>
            <a:t>Named Entity Recognition (NER)</a:t>
          </a:r>
        </a:p>
      </dgm:t>
    </dgm:pt>
    <dgm:pt modelId="{4532D9FF-592B-4939-AB48-EA34A1589E9F}" type="parTrans" cxnId="{3A0EE536-21A4-4297-B39E-7E8F5D29FD3A}">
      <dgm:prSet/>
      <dgm:spPr/>
      <dgm:t>
        <a:bodyPr/>
        <a:lstStyle/>
        <a:p>
          <a:endParaRPr lang="en-US"/>
        </a:p>
      </dgm:t>
    </dgm:pt>
    <dgm:pt modelId="{F6F6816E-E391-43C0-8F7E-3EBA7A88A114}" type="sibTrans" cxnId="{3A0EE536-21A4-4297-B39E-7E8F5D29FD3A}">
      <dgm:prSet/>
      <dgm:spPr/>
      <dgm:t>
        <a:bodyPr/>
        <a:lstStyle/>
        <a:p>
          <a:endParaRPr lang="en-US"/>
        </a:p>
      </dgm:t>
    </dgm:pt>
    <dgm:pt modelId="{99CC1036-1485-45EB-8351-3CA998BFEC64}">
      <dgm:prSet/>
      <dgm:spPr/>
      <dgm:t>
        <a:bodyPr/>
        <a:lstStyle/>
        <a:p>
          <a:r>
            <a:rPr lang="en-US"/>
            <a:t>Evaluate</a:t>
          </a:r>
        </a:p>
      </dgm:t>
    </dgm:pt>
    <dgm:pt modelId="{56CB8B26-2CE6-41BF-8B45-E8DE60B16C16}" type="parTrans" cxnId="{6D419E7A-39A2-41E9-918A-7B9BADD1E6F8}">
      <dgm:prSet/>
      <dgm:spPr/>
      <dgm:t>
        <a:bodyPr/>
        <a:lstStyle/>
        <a:p>
          <a:endParaRPr lang="en-US"/>
        </a:p>
      </dgm:t>
    </dgm:pt>
    <dgm:pt modelId="{935B90E3-EF36-4894-AC52-B7F248B1FE38}" type="sibTrans" cxnId="{6D419E7A-39A2-41E9-918A-7B9BADD1E6F8}">
      <dgm:prSet/>
      <dgm:spPr/>
      <dgm:t>
        <a:bodyPr/>
        <a:lstStyle/>
        <a:p>
          <a:endParaRPr lang="en-US"/>
        </a:p>
      </dgm:t>
    </dgm:pt>
    <dgm:pt modelId="{BF357806-5A57-4AF5-80DE-E8C5B933DE4F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/>
            <a:t>Evaluate model performance by comparing:</a:t>
          </a:r>
        </a:p>
      </dgm:t>
    </dgm:pt>
    <dgm:pt modelId="{8ED5B6C5-BD7A-4BE0-95C5-836520A9F6FB}" type="parTrans" cxnId="{14143B38-BC97-485B-B96C-706277D9D335}">
      <dgm:prSet/>
      <dgm:spPr/>
      <dgm:t>
        <a:bodyPr/>
        <a:lstStyle/>
        <a:p>
          <a:endParaRPr lang="en-US"/>
        </a:p>
      </dgm:t>
    </dgm:pt>
    <dgm:pt modelId="{6F77EA31-7CA7-4D2A-AF09-54B4D1D9BCAA}" type="sibTrans" cxnId="{14143B38-BC97-485B-B96C-706277D9D335}">
      <dgm:prSet/>
      <dgm:spPr/>
      <dgm:t>
        <a:bodyPr/>
        <a:lstStyle/>
        <a:p>
          <a:endParaRPr lang="en-US"/>
        </a:p>
      </dgm:t>
    </dgm:pt>
    <dgm:pt modelId="{485893A9-FB11-4D66-918C-A0924CA5186E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/>
            <a:t>Baseline models using only structured data</a:t>
          </a:r>
        </a:p>
      </dgm:t>
    </dgm:pt>
    <dgm:pt modelId="{752784E6-DB7D-4715-BE6F-26E6D3A7C1DE}" type="parTrans" cxnId="{C896ECFC-1539-4817-B5CF-3F9AB78C6FB3}">
      <dgm:prSet/>
      <dgm:spPr/>
      <dgm:t>
        <a:bodyPr/>
        <a:lstStyle/>
        <a:p>
          <a:endParaRPr lang="en-US"/>
        </a:p>
      </dgm:t>
    </dgm:pt>
    <dgm:pt modelId="{3D57D61C-9EAE-4B8D-AA22-548D88D1B471}" type="sibTrans" cxnId="{C896ECFC-1539-4817-B5CF-3F9AB78C6FB3}">
      <dgm:prSet/>
      <dgm:spPr/>
      <dgm:t>
        <a:bodyPr/>
        <a:lstStyle/>
        <a:p>
          <a:endParaRPr lang="en-US"/>
        </a:p>
      </dgm:t>
    </dgm:pt>
    <dgm:pt modelId="{1807E6BC-D9C4-476D-B39A-D683CE95D369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/>
            <a:t>Enhanced models incorporating NLP-derived insights</a:t>
          </a:r>
        </a:p>
      </dgm:t>
    </dgm:pt>
    <dgm:pt modelId="{2B1A9202-97AD-4C14-B853-0BB907762B21}" type="parTrans" cxnId="{3E3DA313-0CCB-4E09-B24F-B2CAC79FD1DC}">
      <dgm:prSet/>
      <dgm:spPr/>
      <dgm:t>
        <a:bodyPr/>
        <a:lstStyle/>
        <a:p>
          <a:endParaRPr lang="en-US"/>
        </a:p>
      </dgm:t>
    </dgm:pt>
    <dgm:pt modelId="{88F7CE10-9D49-4DFF-B802-4094461BEFAB}" type="sibTrans" cxnId="{3E3DA313-0CCB-4E09-B24F-B2CAC79FD1DC}">
      <dgm:prSet/>
      <dgm:spPr/>
      <dgm:t>
        <a:bodyPr/>
        <a:lstStyle/>
        <a:p>
          <a:endParaRPr lang="en-US"/>
        </a:p>
      </dgm:t>
    </dgm:pt>
    <dgm:pt modelId="{89C27501-2CD5-5549-B704-5256DCAEFAC0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 dirty="0"/>
            <a:t> Sentiment analysis</a:t>
          </a:r>
        </a:p>
      </dgm:t>
    </dgm:pt>
    <dgm:pt modelId="{266CDF7C-2409-EB46-853F-540958FB9A77}" type="parTrans" cxnId="{5704B32A-1FED-FF4E-9393-C44542DEFACE}">
      <dgm:prSet/>
      <dgm:spPr/>
      <dgm:t>
        <a:bodyPr/>
        <a:lstStyle/>
        <a:p>
          <a:endParaRPr lang="en-GB"/>
        </a:p>
      </dgm:t>
    </dgm:pt>
    <dgm:pt modelId="{A6787B78-A04B-3D4A-BAFE-532BF824B04D}" type="sibTrans" cxnId="{5704B32A-1FED-FF4E-9393-C44542DEFACE}">
      <dgm:prSet/>
      <dgm:spPr/>
      <dgm:t>
        <a:bodyPr/>
        <a:lstStyle/>
        <a:p>
          <a:endParaRPr lang="en-GB"/>
        </a:p>
      </dgm:t>
    </dgm:pt>
    <dgm:pt modelId="{5708A85A-8ACC-4465-8E6A-4488385838BD}" type="pres">
      <dgm:prSet presAssocID="{E5F1A661-CDA5-483C-AEF7-F3C4DCEFFE86}" presName="Name0" presStyleCnt="0">
        <dgm:presLayoutVars>
          <dgm:dir/>
          <dgm:animLvl val="lvl"/>
          <dgm:resizeHandles val="exact"/>
        </dgm:presLayoutVars>
      </dgm:prSet>
      <dgm:spPr/>
    </dgm:pt>
    <dgm:pt modelId="{2B3E0BBE-8960-4943-82CF-0F0B246569BA}" type="pres">
      <dgm:prSet presAssocID="{C8914535-E07B-4F12-AA89-E49599BCD7DF}" presName="linNode" presStyleCnt="0"/>
      <dgm:spPr/>
    </dgm:pt>
    <dgm:pt modelId="{E843A08E-0D8A-4832-880E-4619A47ECBDD}" type="pres">
      <dgm:prSet presAssocID="{C8914535-E07B-4F12-AA89-E49599BCD7D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4F434C0-D5E8-473F-9C4E-509285B8D008}" type="pres">
      <dgm:prSet presAssocID="{C8914535-E07B-4F12-AA89-E49599BCD7DF}" presName="descendantText" presStyleLbl="alignAccFollowNode1" presStyleIdx="0" presStyleCnt="3">
        <dgm:presLayoutVars>
          <dgm:bulletEnabled val="1"/>
        </dgm:presLayoutVars>
      </dgm:prSet>
      <dgm:spPr/>
    </dgm:pt>
    <dgm:pt modelId="{969A5B44-2617-4B34-9034-05529FDCDF88}" type="pres">
      <dgm:prSet presAssocID="{10DC55DE-E98E-4789-9177-FEC0DA7C1385}" presName="sp" presStyleCnt="0"/>
      <dgm:spPr/>
    </dgm:pt>
    <dgm:pt modelId="{EDAD9DFA-4097-43C4-BE14-9CEAEF32E583}" type="pres">
      <dgm:prSet presAssocID="{F6823206-6426-47A1-B021-D37B3D3BE2A0}" presName="linNode" presStyleCnt="0"/>
      <dgm:spPr/>
    </dgm:pt>
    <dgm:pt modelId="{4A143AA1-7CF2-40D7-9176-7D1836F2F430}" type="pres">
      <dgm:prSet presAssocID="{F6823206-6426-47A1-B021-D37B3D3BE2A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143F232-1E81-435F-86B7-AC365D198118}" type="pres">
      <dgm:prSet presAssocID="{F6823206-6426-47A1-B021-D37B3D3BE2A0}" presName="descendantText" presStyleLbl="alignAccFollowNode1" presStyleIdx="1" presStyleCnt="3">
        <dgm:presLayoutVars>
          <dgm:bulletEnabled val="1"/>
        </dgm:presLayoutVars>
      </dgm:prSet>
      <dgm:spPr/>
    </dgm:pt>
    <dgm:pt modelId="{6C83A282-A012-4BE5-BFC4-100B59171472}" type="pres">
      <dgm:prSet presAssocID="{3425B37E-11C9-4252-A689-9A269E559F83}" presName="sp" presStyleCnt="0"/>
      <dgm:spPr/>
    </dgm:pt>
    <dgm:pt modelId="{0F1BEF7A-A9EF-43BE-9664-7D9E1D0FFEAC}" type="pres">
      <dgm:prSet presAssocID="{99CC1036-1485-45EB-8351-3CA998BFEC64}" presName="linNode" presStyleCnt="0"/>
      <dgm:spPr/>
    </dgm:pt>
    <dgm:pt modelId="{F150BD5B-F9B0-4D9A-8CBB-64B14AC16DA8}" type="pres">
      <dgm:prSet presAssocID="{99CC1036-1485-45EB-8351-3CA998BFEC6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C2FE131-200A-4780-8C7F-9374D8D87181}" type="pres">
      <dgm:prSet presAssocID="{99CC1036-1485-45EB-8351-3CA998BFEC6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7B45A06-3249-4F3D-9E1B-09BD3E844286}" type="presOf" srcId="{E5F1A661-CDA5-483C-AEF7-F3C4DCEFFE86}" destId="{5708A85A-8ACC-4465-8E6A-4488385838BD}" srcOrd="0" destOrd="0" presId="urn:microsoft.com/office/officeart/2005/8/layout/vList5"/>
    <dgm:cxn modelId="{3E3DA313-0CCB-4E09-B24F-B2CAC79FD1DC}" srcId="{BF357806-5A57-4AF5-80DE-E8C5B933DE4F}" destId="{1807E6BC-D9C4-476D-B39A-D683CE95D369}" srcOrd="1" destOrd="0" parTransId="{2B1A9202-97AD-4C14-B853-0BB907762B21}" sibTransId="{88F7CE10-9D49-4DFF-B802-4094461BEFAB}"/>
    <dgm:cxn modelId="{71DE661B-D0B9-468F-802F-0C263F9706DF}" type="presOf" srcId="{3097B338-B335-4210-9EFF-1B3B9DA3A0E4}" destId="{D143F232-1E81-435F-86B7-AC365D198118}" srcOrd="0" destOrd="1" presId="urn:microsoft.com/office/officeart/2005/8/layout/vList5"/>
    <dgm:cxn modelId="{34EE1E27-164B-4A42-97E2-7558DFD23FB3}" srcId="{F6823206-6426-47A1-B021-D37B3D3BE2A0}" destId="{91AE6571-FB7B-47CC-A48A-990542151921}" srcOrd="0" destOrd="0" parTransId="{2FF168B7-CC23-491D-A2A4-ABBC876B4FCC}" sibTransId="{F096F6DD-33CC-43DC-B7F2-9C0D9E41AE5E}"/>
    <dgm:cxn modelId="{5704B32A-1FED-FF4E-9393-C44542DEFACE}" srcId="{91AE6571-FB7B-47CC-A48A-990542151921}" destId="{89C27501-2CD5-5549-B704-5256DCAEFAC0}" srcOrd="1" destOrd="0" parTransId="{266CDF7C-2409-EB46-853F-540958FB9A77}" sibTransId="{A6787B78-A04B-3D4A-BAFE-532BF824B04D}"/>
    <dgm:cxn modelId="{52F7A62D-858F-4370-9CDB-D7A103E4936C}" type="presOf" srcId="{A6AE9AD1-61BE-49FF-A616-63B4D7FD7FE5}" destId="{84F434C0-D5E8-473F-9C4E-509285B8D008}" srcOrd="0" destOrd="0" presId="urn:microsoft.com/office/officeart/2005/8/layout/vList5"/>
    <dgm:cxn modelId="{3A0EE536-21A4-4297-B39E-7E8F5D29FD3A}" srcId="{91AE6571-FB7B-47CC-A48A-990542151921}" destId="{3097B338-B335-4210-9EFF-1B3B9DA3A0E4}" srcOrd="0" destOrd="0" parTransId="{4532D9FF-592B-4939-AB48-EA34A1589E9F}" sibTransId="{F6F6816E-E391-43C0-8F7E-3EBA7A88A114}"/>
    <dgm:cxn modelId="{14143B38-BC97-485B-B96C-706277D9D335}" srcId="{99CC1036-1485-45EB-8351-3CA998BFEC64}" destId="{BF357806-5A57-4AF5-80DE-E8C5B933DE4F}" srcOrd="0" destOrd="0" parTransId="{8ED5B6C5-BD7A-4BE0-95C5-836520A9F6FB}" sibTransId="{6F77EA31-7CA7-4D2A-AF09-54B4D1D9BCAA}"/>
    <dgm:cxn modelId="{34500C3F-3881-461A-BDE3-B8D1BDE44BB5}" type="presOf" srcId="{91AE6571-FB7B-47CC-A48A-990542151921}" destId="{D143F232-1E81-435F-86B7-AC365D198118}" srcOrd="0" destOrd="0" presId="urn:microsoft.com/office/officeart/2005/8/layout/vList5"/>
    <dgm:cxn modelId="{F7E2C861-7194-41DB-9015-4AE62CCE6F71}" type="presOf" srcId="{485893A9-FB11-4D66-918C-A0924CA5186E}" destId="{DC2FE131-200A-4780-8C7F-9374D8D87181}" srcOrd="0" destOrd="1" presId="urn:microsoft.com/office/officeart/2005/8/layout/vList5"/>
    <dgm:cxn modelId="{AB995267-9F7B-4AAF-93A0-890C658446F3}" srcId="{C8914535-E07B-4F12-AA89-E49599BCD7DF}" destId="{A6AE9AD1-61BE-49FF-A616-63B4D7FD7FE5}" srcOrd="0" destOrd="0" parTransId="{4C077C47-4978-4E7F-9BA2-39D4947180DE}" sibTransId="{83B0BAD2-F921-4B50-BF8A-3BB1D409B305}"/>
    <dgm:cxn modelId="{6D419E7A-39A2-41E9-918A-7B9BADD1E6F8}" srcId="{E5F1A661-CDA5-483C-AEF7-F3C4DCEFFE86}" destId="{99CC1036-1485-45EB-8351-3CA998BFEC64}" srcOrd="2" destOrd="0" parTransId="{56CB8B26-2CE6-41BF-8B45-E8DE60B16C16}" sibTransId="{935B90E3-EF36-4894-AC52-B7F248B1FE38}"/>
    <dgm:cxn modelId="{C05A3B8A-9616-48DC-8B08-A7547FBD751C}" type="presOf" srcId="{C8914535-E07B-4F12-AA89-E49599BCD7DF}" destId="{E843A08E-0D8A-4832-880E-4619A47ECBDD}" srcOrd="0" destOrd="0" presId="urn:microsoft.com/office/officeart/2005/8/layout/vList5"/>
    <dgm:cxn modelId="{760FFE92-9194-4BA7-95F9-26BD9AFD9CD7}" type="presOf" srcId="{99CC1036-1485-45EB-8351-3CA998BFEC64}" destId="{F150BD5B-F9B0-4D9A-8CBB-64B14AC16DA8}" srcOrd="0" destOrd="0" presId="urn:microsoft.com/office/officeart/2005/8/layout/vList5"/>
    <dgm:cxn modelId="{1D6A3796-3038-4BBB-9CD3-419FB626B137}" type="presOf" srcId="{BF357806-5A57-4AF5-80DE-E8C5B933DE4F}" destId="{DC2FE131-200A-4780-8C7F-9374D8D87181}" srcOrd="0" destOrd="0" presId="urn:microsoft.com/office/officeart/2005/8/layout/vList5"/>
    <dgm:cxn modelId="{43D78E9B-8E6F-424B-9BC6-E8DE431BCFC1}" type="presOf" srcId="{F6823206-6426-47A1-B021-D37B3D3BE2A0}" destId="{4A143AA1-7CF2-40D7-9176-7D1836F2F430}" srcOrd="0" destOrd="0" presId="urn:microsoft.com/office/officeart/2005/8/layout/vList5"/>
    <dgm:cxn modelId="{482184B6-1A95-43C4-AE5E-2D63F603081E}" type="presOf" srcId="{1807E6BC-D9C4-476D-B39A-D683CE95D369}" destId="{DC2FE131-200A-4780-8C7F-9374D8D87181}" srcOrd="0" destOrd="2" presId="urn:microsoft.com/office/officeart/2005/8/layout/vList5"/>
    <dgm:cxn modelId="{3CC9CDBC-8709-40F2-A3D9-AAEE6B9D40D9}" srcId="{E5F1A661-CDA5-483C-AEF7-F3C4DCEFFE86}" destId="{F6823206-6426-47A1-B021-D37B3D3BE2A0}" srcOrd="1" destOrd="0" parTransId="{06481D89-F86A-4D56-B3EF-0149844EB42D}" sibTransId="{3425B37E-11C9-4252-A689-9A269E559F83}"/>
    <dgm:cxn modelId="{73064CDA-533E-4785-A532-4D6ADE833F46}" srcId="{E5F1A661-CDA5-483C-AEF7-F3C4DCEFFE86}" destId="{C8914535-E07B-4F12-AA89-E49599BCD7DF}" srcOrd="0" destOrd="0" parTransId="{7446002E-E9EE-4AC1-916D-45340D6AEBDD}" sibTransId="{10DC55DE-E98E-4789-9177-FEC0DA7C1385}"/>
    <dgm:cxn modelId="{4B0C81F5-C9AA-3D4C-907D-E9A20516ABA5}" type="presOf" srcId="{89C27501-2CD5-5549-B704-5256DCAEFAC0}" destId="{D143F232-1E81-435F-86B7-AC365D198118}" srcOrd="0" destOrd="2" presId="urn:microsoft.com/office/officeart/2005/8/layout/vList5"/>
    <dgm:cxn modelId="{C896ECFC-1539-4817-B5CF-3F9AB78C6FB3}" srcId="{BF357806-5A57-4AF5-80DE-E8C5B933DE4F}" destId="{485893A9-FB11-4D66-918C-A0924CA5186E}" srcOrd="0" destOrd="0" parTransId="{752784E6-DB7D-4715-BE6F-26E6D3A7C1DE}" sibTransId="{3D57D61C-9EAE-4B8D-AA22-548D88D1B471}"/>
    <dgm:cxn modelId="{462CBC6F-F7A3-4E97-9D4C-6D0BA1597AB1}" type="presParOf" srcId="{5708A85A-8ACC-4465-8E6A-4488385838BD}" destId="{2B3E0BBE-8960-4943-82CF-0F0B246569BA}" srcOrd="0" destOrd="0" presId="urn:microsoft.com/office/officeart/2005/8/layout/vList5"/>
    <dgm:cxn modelId="{2B084375-F6B3-4995-9073-62E4CA215C7E}" type="presParOf" srcId="{2B3E0BBE-8960-4943-82CF-0F0B246569BA}" destId="{E843A08E-0D8A-4832-880E-4619A47ECBDD}" srcOrd="0" destOrd="0" presId="urn:microsoft.com/office/officeart/2005/8/layout/vList5"/>
    <dgm:cxn modelId="{0852BF2A-37B7-49F2-8280-4DC0C16B9BDB}" type="presParOf" srcId="{2B3E0BBE-8960-4943-82CF-0F0B246569BA}" destId="{84F434C0-D5E8-473F-9C4E-509285B8D008}" srcOrd="1" destOrd="0" presId="urn:microsoft.com/office/officeart/2005/8/layout/vList5"/>
    <dgm:cxn modelId="{C7A7858E-71EA-4847-BE36-01B6D7FE72C3}" type="presParOf" srcId="{5708A85A-8ACC-4465-8E6A-4488385838BD}" destId="{969A5B44-2617-4B34-9034-05529FDCDF88}" srcOrd="1" destOrd="0" presId="urn:microsoft.com/office/officeart/2005/8/layout/vList5"/>
    <dgm:cxn modelId="{93E065F0-7EA8-456F-8829-99C9BB03C5EA}" type="presParOf" srcId="{5708A85A-8ACC-4465-8E6A-4488385838BD}" destId="{EDAD9DFA-4097-43C4-BE14-9CEAEF32E583}" srcOrd="2" destOrd="0" presId="urn:microsoft.com/office/officeart/2005/8/layout/vList5"/>
    <dgm:cxn modelId="{679BA918-A0BF-4502-92D9-3102AC9C42ED}" type="presParOf" srcId="{EDAD9DFA-4097-43C4-BE14-9CEAEF32E583}" destId="{4A143AA1-7CF2-40D7-9176-7D1836F2F430}" srcOrd="0" destOrd="0" presId="urn:microsoft.com/office/officeart/2005/8/layout/vList5"/>
    <dgm:cxn modelId="{A143CF45-1256-462D-82ED-3C60357C9045}" type="presParOf" srcId="{EDAD9DFA-4097-43C4-BE14-9CEAEF32E583}" destId="{D143F232-1E81-435F-86B7-AC365D198118}" srcOrd="1" destOrd="0" presId="urn:microsoft.com/office/officeart/2005/8/layout/vList5"/>
    <dgm:cxn modelId="{76CF1EAE-3135-4E36-AA40-0B278440E653}" type="presParOf" srcId="{5708A85A-8ACC-4465-8E6A-4488385838BD}" destId="{6C83A282-A012-4BE5-BFC4-100B59171472}" srcOrd="3" destOrd="0" presId="urn:microsoft.com/office/officeart/2005/8/layout/vList5"/>
    <dgm:cxn modelId="{BA7810B2-AF0A-47BA-A327-EA4FB15529C3}" type="presParOf" srcId="{5708A85A-8ACC-4465-8E6A-4488385838BD}" destId="{0F1BEF7A-A9EF-43BE-9664-7D9E1D0FFEAC}" srcOrd="4" destOrd="0" presId="urn:microsoft.com/office/officeart/2005/8/layout/vList5"/>
    <dgm:cxn modelId="{4F1EE05C-ABC5-45FD-928E-7F2ACA2B6CD8}" type="presParOf" srcId="{0F1BEF7A-A9EF-43BE-9664-7D9E1D0FFEAC}" destId="{F150BD5B-F9B0-4D9A-8CBB-64B14AC16DA8}" srcOrd="0" destOrd="0" presId="urn:microsoft.com/office/officeart/2005/8/layout/vList5"/>
    <dgm:cxn modelId="{5379352F-40EA-4922-B072-F5C317DBA107}" type="presParOf" srcId="{0F1BEF7A-A9EF-43BE-9664-7D9E1D0FFEAC}" destId="{DC2FE131-200A-4780-8C7F-9374D8D871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CD7FA1-FF92-41B8-87B2-2711F2BD6C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A48021-BDF4-4D19-BE38-608102A28208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1. Data Collection</a:t>
          </a:r>
        </a:p>
      </dgm:t>
    </dgm:pt>
    <dgm:pt modelId="{3A891D53-2211-47F3-9966-99427F748386}" type="parTrans" cxnId="{343C1D47-2F30-40CB-AC6B-6AEF1118AF4A}">
      <dgm:prSet/>
      <dgm:spPr/>
      <dgm:t>
        <a:bodyPr/>
        <a:lstStyle/>
        <a:p>
          <a:endParaRPr lang="en-US"/>
        </a:p>
      </dgm:t>
    </dgm:pt>
    <dgm:pt modelId="{0A02651B-D791-4B32-95CE-053AEDC4033B}" type="sibTrans" cxnId="{343C1D47-2F30-40CB-AC6B-6AEF1118AF4A}">
      <dgm:prSet/>
      <dgm:spPr/>
      <dgm:t>
        <a:bodyPr/>
        <a:lstStyle/>
        <a:p>
          <a:endParaRPr lang="en-US"/>
        </a:p>
      </dgm:t>
    </dgm:pt>
    <dgm:pt modelId="{19220CD8-7CD8-4121-A5BE-E04F6B19E989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2. Preprocessing</a:t>
          </a:r>
        </a:p>
      </dgm:t>
    </dgm:pt>
    <dgm:pt modelId="{ABA7A312-7F6D-4DF1-94CF-227F5DDB36A9}" type="parTrans" cxnId="{259B9C4E-66E8-4BB6-840C-173A1A183FC6}">
      <dgm:prSet/>
      <dgm:spPr/>
      <dgm:t>
        <a:bodyPr/>
        <a:lstStyle/>
        <a:p>
          <a:endParaRPr lang="en-US"/>
        </a:p>
      </dgm:t>
    </dgm:pt>
    <dgm:pt modelId="{0ADBB8C9-195B-4ABC-8838-2C6B5F006F7E}" type="sibTrans" cxnId="{259B9C4E-66E8-4BB6-840C-173A1A183FC6}">
      <dgm:prSet/>
      <dgm:spPr/>
      <dgm:t>
        <a:bodyPr/>
        <a:lstStyle/>
        <a:p>
          <a:endParaRPr lang="en-US"/>
        </a:p>
      </dgm:t>
    </dgm:pt>
    <dgm:pt modelId="{D92A6C7C-342C-4192-94DB-732B29F8FA3E}">
      <dgm:prSet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/>
            <a:t>3. Feature Engineering</a:t>
          </a:r>
        </a:p>
      </dgm:t>
    </dgm:pt>
    <dgm:pt modelId="{A14F6D51-6614-45B5-81A0-D0082853B4E5}" type="parTrans" cxnId="{871866E8-04AB-414C-A30C-FC102E636132}">
      <dgm:prSet/>
      <dgm:spPr/>
      <dgm:t>
        <a:bodyPr/>
        <a:lstStyle/>
        <a:p>
          <a:endParaRPr lang="en-US"/>
        </a:p>
      </dgm:t>
    </dgm:pt>
    <dgm:pt modelId="{880DEFE6-CAA1-4716-91A6-6EAED69A107F}" type="sibTrans" cxnId="{871866E8-04AB-414C-A30C-FC102E636132}">
      <dgm:prSet/>
      <dgm:spPr/>
      <dgm:t>
        <a:bodyPr/>
        <a:lstStyle/>
        <a:p>
          <a:endParaRPr lang="en-US"/>
        </a:p>
      </dgm:t>
    </dgm:pt>
    <dgm:pt modelId="{3CD33AB4-D89E-4F53-BF13-10DA35A6511F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4. Modeling</a:t>
          </a:r>
        </a:p>
      </dgm:t>
    </dgm:pt>
    <dgm:pt modelId="{C06726C4-6235-463D-A25E-B87219B70F26}" type="parTrans" cxnId="{65917BAF-6EE4-48D4-8168-D65F69343FC1}">
      <dgm:prSet/>
      <dgm:spPr/>
      <dgm:t>
        <a:bodyPr/>
        <a:lstStyle/>
        <a:p>
          <a:endParaRPr lang="en-US"/>
        </a:p>
      </dgm:t>
    </dgm:pt>
    <dgm:pt modelId="{8CF35A3A-05DB-4287-A9A2-EB8B1534F4CA}" type="sibTrans" cxnId="{65917BAF-6EE4-48D4-8168-D65F69343FC1}">
      <dgm:prSet/>
      <dgm:spPr/>
      <dgm:t>
        <a:bodyPr/>
        <a:lstStyle/>
        <a:p>
          <a:endParaRPr lang="en-US"/>
        </a:p>
      </dgm:t>
    </dgm:pt>
    <dgm:pt modelId="{F011A5A5-84EB-43EE-BFF0-E20FDC7707E4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5. Evaluation</a:t>
          </a:r>
        </a:p>
      </dgm:t>
    </dgm:pt>
    <dgm:pt modelId="{AF3CAED7-0515-4921-A886-C46A195C2627}" type="parTrans" cxnId="{31291E92-F194-41D0-AA85-50A472C3B341}">
      <dgm:prSet/>
      <dgm:spPr/>
      <dgm:t>
        <a:bodyPr/>
        <a:lstStyle/>
        <a:p>
          <a:endParaRPr lang="en-US"/>
        </a:p>
      </dgm:t>
    </dgm:pt>
    <dgm:pt modelId="{6B242B9C-8CBB-4B39-97EC-11722ADEECCE}" type="sibTrans" cxnId="{31291E92-F194-41D0-AA85-50A472C3B341}">
      <dgm:prSet/>
      <dgm:spPr/>
      <dgm:t>
        <a:bodyPr/>
        <a:lstStyle/>
        <a:p>
          <a:endParaRPr lang="en-US"/>
        </a:p>
      </dgm:t>
    </dgm:pt>
    <dgm:pt modelId="{3FE90B51-C75D-4478-8E40-3578062901EF}" type="pres">
      <dgm:prSet presAssocID="{58CD7FA1-FF92-41B8-87B2-2711F2BD6C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F55CE1-7FAC-40F7-8B4C-BE72660E634B}" type="pres">
      <dgm:prSet presAssocID="{A3A48021-BDF4-4D19-BE38-608102A28208}" presName="hierRoot1" presStyleCnt="0"/>
      <dgm:spPr/>
    </dgm:pt>
    <dgm:pt modelId="{8AE2D08D-CF61-4AFF-AE1C-8257E7CCFE83}" type="pres">
      <dgm:prSet presAssocID="{A3A48021-BDF4-4D19-BE38-608102A28208}" presName="composite" presStyleCnt="0"/>
      <dgm:spPr/>
    </dgm:pt>
    <dgm:pt modelId="{3A12A400-BA91-4A27-BCCC-062B7A4F4363}" type="pres">
      <dgm:prSet presAssocID="{A3A48021-BDF4-4D19-BE38-608102A28208}" presName="background" presStyleLbl="node0" presStyleIdx="0" presStyleCnt="5"/>
      <dgm:spPr>
        <a:solidFill>
          <a:srgbClr val="4A5356"/>
        </a:solidFill>
      </dgm:spPr>
    </dgm:pt>
    <dgm:pt modelId="{D82EE045-40A2-4337-A19D-DFCFD7C2E7A1}" type="pres">
      <dgm:prSet presAssocID="{A3A48021-BDF4-4D19-BE38-608102A28208}" presName="text" presStyleLbl="fgAcc0" presStyleIdx="0" presStyleCnt="5">
        <dgm:presLayoutVars>
          <dgm:chPref val="3"/>
        </dgm:presLayoutVars>
      </dgm:prSet>
      <dgm:spPr/>
    </dgm:pt>
    <dgm:pt modelId="{3E5704A9-231E-4CDB-8B27-173C9EEC8926}" type="pres">
      <dgm:prSet presAssocID="{A3A48021-BDF4-4D19-BE38-608102A28208}" presName="hierChild2" presStyleCnt="0"/>
      <dgm:spPr/>
    </dgm:pt>
    <dgm:pt modelId="{27E6B0CA-C571-4BEB-9875-B112B117E145}" type="pres">
      <dgm:prSet presAssocID="{19220CD8-7CD8-4121-A5BE-E04F6B19E989}" presName="hierRoot1" presStyleCnt="0"/>
      <dgm:spPr/>
    </dgm:pt>
    <dgm:pt modelId="{7170255E-7182-470E-9317-4A5A706C7E22}" type="pres">
      <dgm:prSet presAssocID="{19220CD8-7CD8-4121-A5BE-E04F6B19E989}" presName="composite" presStyleCnt="0"/>
      <dgm:spPr/>
    </dgm:pt>
    <dgm:pt modelId="{A86738DA-1FC8-4682-8544-EA32E0982CFE}" type="pres">
      <dgm:prSet presAssocID="{19220CD8-7CD8-4121-A5BE-E04F6B19E989}" presName="background" presStyleLbl="node0" presStyleIdx="1" presStyleCnt="5"/>
      <dgm:spPr>
        <a:solidFill>
          <a:srgbClr val="4A5356"/>
        </a:solidFill>
      </dgm:spPr>
    </dgm:pt>
    <dgm:pt modelId="{5BD004CB-CEE6-48C4-B4CE-26EDFDA216CE}" type="pres">
      <dgm:prSet presAssocID="{19220CD8-7CD8-4121-A5BE-E04F6B19E989}" presName="text" presStyleLbl="fgAcc0" presStyleIdx="1" presStyleCnt="5">
        <dgm:presLayoutVars>
          <dgm:chPref val="3"/>
        </dgm:presLayoutVars>
      </dgm:prSet>
      <dgm:spPr/>
    </dgm:pt>
    <dgm:pt modelId="{E1DCD3DC-CE9F-486B-B894-44B79800F14C}" type="pres">
      <dgm:prSet presAssocID="{19220CD8-7CD8-4121-A5BE-E04F6B19E989}" presName="hierChild2" presStyleCnt="0"/>
      <dgm:spPr/>
    </dgm:pt>
    <dgm:pt modelId="{36148EEB-43C9-4012-8828-C0EE3C294448}" type="pres">
      <dgm:prSet presAssocID="{D92A6C7C-342C-4192-94DB-732B29F8FA3E}" presName="hierRoot1" presStyleCnt="0"/>
      <dgm:spPr/>
    </dgm:pt>
    <dgm:pt modelId="{68F280FB-D814-484E-B13C-F27BA8DB0388}" type="pres">
      <dgm:prSet presAssocID="{D92A6C7C-342C-4192-94DB-732B29F8FA3E}" presName="composite" presStyleCnt="0"/>
      <dgm:spPr/>
    </dgm:pt>
    <dgm:pt modelId="{E98EC37A-5592-4A2E-8093-2973160C6A1F}" type="pres">
      <dgm:prSet presAssocID="{D92A6C7C-342C-4192-94DB-732B29F8FA3E}" presName="background" presStyleLbl="node0" presStyleIdx="2" presStyleCnt="5"/>
      <dgm:spPr>
        <a:solidFill>
          <a:srgbClr val="4A5356"/>
        </a:solidFill>
      </dgm:spPr>
    </dgm:pt>
    <dgm:pt modelId="{FCB99329-46CC-498C-9AD2-7E9EEA65D1A1}" type="pres">
      <dgm:prSet presAssocID="{D92A6C7C-342C-4192-94DB-732B29F8FA3E}" presName="text" presStyleLbl="fgAcc0" presStyleIdx="2" presStyleCnt="5">
        <dgm:presLayoutVars>
          <dgm:chPref val="3"/>
        </dgm:presLayoutVars>
      </dgm:prSet>
      <dgm:spPr/>
    </dgm:pt>
    <dgm:pt modelId="{A1F55DFE-1173-493D-B897-46084F425010}" type="pres">
      <dgm:prSet presAssocID="{D92A6C7C-342C-4192-94DB-732B29F8FA3E}" presName="hierChild2" presStyleCnt="0"/>
      <dgm:spPr/>
    </dgm:pt>
    <dgm:pt modelId="{C11F7843-F6FA-498A-9CA1-B681FBBF8D7B}" type="pres">
      <dgm:prSet presAssocID="{3CD33AB4-D89E-4F53-BF13-10DA35A6511F}" presName="hierRoot1" presStyleCnt="0"/>
      <dgm:spPr/>
    </dgm:pt>
    <dgm:pt modelId="{9C94789F-6FAE-4625-9749-26AD0B5DF4F5}" type="pres">
      <dgm:prSet presAssocID="{3CD33AB4-D89E-4F53-BF13-10DA35A6511F}" presName="composite" presStyleCnt="0"/>
      <dgm:spPr/>
    </dgm:pt>
    <dgm:pt modelId="{27EA13CC-BFA5-4C87-B5AA-F3E4229CBF7D}" type="pres">
      <dgm:prSet presAssocID="{3CD33AB4-D89E-4F53-BF13-10DA35A6511F}" presName="background" presStyleLbl="node0" presStyleIdx="3" presStyleCnt="5"/>
      <dgm:spPr>
        <a:solidFill>
          <a:srgbClr val="4A5356"/>
        </a:solidFill>
      </dgm:spPr>
    </dgm:pt>
    <dgm:pt modelId="{BC9BA630-EE80-4169-82B8-304BF64E063E}" type="pres">
      <dgm:prSet presAssocID="{3CD33AB4-D89E-4F53-BF13-10DA35A6511F}" presName="text" presStyleLbl="fgAcc0" presStyleIdx="3" presStyleCnt="5">
        <dgm:presLayoutVars>
          <dgm:chPref val="3"/>
        </dgm:presLayoutVars>
      </dgm:prSet>
      <dgm:spPr/>
    </dgm:pt>
    <dgm:pt modelId="{3B357CC5-F70E-4A74-A992-FBF6AFFE7827}" type="pres">
      <dgm:prSet presAssocID="{3CD33AB4-D89E-4F53-BF13-10DA35A6511F}" presName="hierChild2" presStyleCnt="0"/>
      <dgm:spPr/>
    </dgm:pt>
    <dgm:pt modelId="{2EE6C2CB-6B08-47DF-BBB5-FE0C02E95A8D}" type="pres">
      <dgm:prSet presAssocID="{F011A5A5-84EB-43EE-BFF0-E20FDC7707E4}" presName="hierRoot1" presStyleCnt="0"/>
      <dgm:spPr/>
    </dgm:pt>
    <dgm:pt modelId="{845446E3-3795-4F42-AC1B-CCCDF92349A7}" type="pres">
      <dgm:prSet presAssocID="{F011A5A5-84EB-43EE-BFF0-E20FDC7707E4}" presName="composite" presStyleCnt="0"/>
      <dgm:spPr/>
    </dgm:pt>
    <dgm:pt modelId="{E2FB9974-DFC5-4DE0-9DBB-728BD6754381}" type="pres">
      <dgm:prSet presAssocID="{F011A5A5-84EB-43EE-BFF0-E20FDC7707E4}" presName="background" presStyleLbl="node0" presStyleIdx="4" presStyleCnt="5"/>
      <dgm:spPr>
        <a:solidFill>
          <a:srgbClr val="4A5356"/>
        </a:solidFill>
      </dgm:spPr>
    </dgm:pt>
    <dgm:pt modelId="{A7E48031-036E-46EB-98C3-D4159130555E}" type="pres">
      <dgm:prSet presAssocID="{F011A5A5-84EB-43EE-BFF0-E20FDC7707E4}" presName="text" presStyleLbl="fgAcc0" presStyleIdx="4" presStyleCnt="5" custLinFactNeighborY="957">
        <dgm:presLayoutVars>
          <dgm:chPref val="3"/>
        </dgm:presLayoutVars>
      </dgm:prSet>
      <dgm:spPr/>
    </dgm:pt>
    <dgm:pt modelId="{35A3260D-8322-4C8F-AE77-3E062C61FE3C}" type="pres">
      <dgm:prSet presAssocID="{F011A5A5-84EB-43EE-BFF0-E20FDC7707E4}" presName="hierChild2" presStyleCnt="0"/>
      <dgm:spPr/>
    </dgm:pt>
  </dgm:ptLst>
  <dgm:cxnLst>
    <dgm:cxn modelId="{D4FAEF1A-C4C8-4BB2-8D33-2F5FEAE7B1E7}" type="presOf" srcId="{58CD7FA1-FF92-41B8-87B2-2711F2BD6C5F}" destId="{3FE90B51-C75D-4478-8E40-3578062901EF}" srcOrd="0" destOrd="0" presId="urn:microsoft.com/office/officeart/2005/8/layout/hierarchy1"/>
    <dgm:cxn modelId="{5CDE043E-4E09-449F-BBB7-AADF0202D324}" type="presOf" srcId="{19220CD8-7CD8-4121-A5BE-E04F6B19E989}" destId="{5BD004CB-CEE6-48C4-B4CE-26EDFDA216CE}" srcOrd="0" destOrd="0" presId="urn:microsoft.com/office/officeart/2005/8/layout/hierarchy1"/>
    <dgm:cxn modelId="{343C1D47-2F30-40CB-AC6B-6AEF1118AF4A}" srcId="{58CD7FA1-FF92-41B8-87B2-2711F2BD6C5F}" destId="{A3A48021-BDF4-4D19-BE38-608102A28208}" srcOrd="0" destOrd="0" parTransId="{3A891D53-2211-47F3-9966-99427F748386}" sibTransId="{0A02651B-D791-4B32-95CE-053AEDC4033B}"/>
    <dgm:cxn modelId="{259B9C4E-66E8-4BB6-840C-173A1A183FC6}" srcId="{58CD7FA1-FF92-41B8-87B2-2711F2BD6C5F}" destId="{19220CD8-7CD8-4121-A5BE-E04F6B19E989}" srcOrd="1" destOrd="0" parTransId="{ABA7A312-7F6D-4DF1-94CF-227F5DDB36A9}" sibTransId="{0ADBB8C9-195B-4ABC-8838-2C6B5F006F7E}"/>
    <dgm:cxn modelId="{91865284-A94B-4FD3-8790-422D4F437FB2}" type="presOf" srcId="{3CD33AB4-D89E-4F53-BF13-10DA35A6511F}" destId="{BC9BA630-EE80-4169-82B8-304BF64E063E}" srcOrd="0" destOrd="0" presId="urn:microsoft.com/office/officeart/2005/8/layout/hierarchy1"/>
    <dgm:cxn modelId="{31291E92-F194-41D0-AA85-50A472C3B341}" srcId="{58CD7FA1-FF92-41B8-87B2-2711F2BD6C5F}" destId="{F011A5A5-84EB-43EE-BFF0-E20FDC7707E4}" srcOrd="4" destOrd="0" parTransId="{AF3CAED7-0515-4921-A886-C46A195C2627}" sibTransId="{6B242B9C-8CBB-4B39-97EC-11722ADEECCE}"/>
    <dgm:cxn modelId="{052BF6A6-3904-4890-9133-3EBC201BA520}" type="presOf" srcId="{D92A6C7C-342C-4192-94DB-732B29F8FA3E}" destId="{FCB99329-46CC-498C-9AD2-7E9EEA65D1A1}" srcOrd="0" destOrd="0" presId="urn:microsoft.com/office/officeart/2005/8/layout/hierarchy1"/>
    <dgm:cxn modelId="{65917BAF-6EE4-48D4-8168-D65F69343FC1}" srcId="{58CD7FA1-FF92-41B8-87B2-2711F2BD6C5F}" destId="{3CD33AB4-D89E-4F53-BF13-10DA35A6511F}" srcOrd="3" destOrd="0" parTransId="{C06726C4-6235-463D-A25E-B87219B70F26}" sibTransId="{8CF35A3A-05DB-4287-A9A2-EB8B1534F4CA}"/>
    <dgm:cxn modelId="{26D6D0CB-680B-4399-B9F4-CA7315EAB78E}" type="presOf" srcId="{A3A48021-BDF4-4D19-BE38-608102A28208}" destId="{D82EE045-40A2-4337-A19D-DFCFD7C2E7A1}" srcOrd="0" destOrd="0" presId="urn:microsoft.com/office/officeart/2005/8/layout/hierarchy1"/>
    <dgm:cxn modelId="{871866E8-04AB-414C-A30C-FC102E636132}" srcId="{58CD7FA1-FF92-41B8-87B2-2711F2BD6C5F}" destId="{D92A6C7C-342C-4192-94DB-732B29F8FA3E}" srcOrd="2" destOrd="0" parTransId="{A14F6D51-6614-45B5-81A0-D0082853B4E5}" sibTransId="{880DEFE6-CAA1-4716-91A6-6EAED69A107F}"/>
    <dgm:cxn modelId="{A96CD9EB-ADBC-4B1B-ADBD-2C727B886A65}" type="presOf" srcId="{F011A5A5-84EB-43EE-BFF0-E20FDC7707E4}" destId="{A7E48031-036E-46EB-98C3-D4159130555E}" srcOrd="0" destOrd="0" presId="urn:microsoft.com/office/officeart/2005/8/layout/hierarchy1"/>
    <dgm:cxn modelId="{C0CDCB6B-FCE7-4405-BB9B-370C4BDDAEBB}" type="presParOf" srcId="{3FE90B51-C75D-4478-8E40-3578062901EF}" destId="{67F55CE1-7FAC-40F7-8B4C-BE72660E634B}" srcOrd="0" destOrd="0" presId="urn:microsoft.com/office/officeart/2005/8/layout/hierarchy1"/>
    <dgm:cxn modelId="{1F02A907-FC61-4D3C-8650-98C166B2DB56}" type="presParOf" srcId="{67F55CE1-7FAC-40F7-8B4C-BE72660E634B}" destId="{8AE2D08D-CF61-4AFF-AE1C-8257E7CCFE83}" srcOrd="0" destOrd="0" presId="urn:microsoft.com/office/officeart/2005/8/layout/hierarchy1"/>
    <dgm:cxn modelId="{7753C9F2-854E-47C9-84B2-98EAD467D7C0}" type="presParOf" srcId="{8AE2D08D-CF61-4AFF-AE1C-8257E7CCFE83}" destId="{3A12A400-BA91-4A27-BCCC-062B7A4F4363}" srcOrd="0" destOrd="0" presId="urn:microsoft.com/office/officeart/2005/8/layout/hierarchy1"/>
    <dgm:cxn modelId="{514FD79D-ADC2-4307-888F-1D3053A92B39}" type="presParOf" srcId="{8AE2D08D-CF61-4AFF-AE1C-8257E7CCFE83}" destId="{D82EE045-40A2-4337-A19D-DFCFD7C2E7A1}" srcOrd="1" destOrd="0" presId="urn:microsoft.com/office/officeart/2005/8/layout/hierarchy1"/>
    <dgm:cxn modelId="{A9CB20FE-101F-4B45-9BDB-B6949044CB90}" type="presParOf" srcId="{67F55CE1-7FAC-40F7-8B4C-BE72660E634B}" destId="{3E5704A9-231E-4CDB-8B27-173C9EEC8926}" srcOrd="1" destOrd="0" presId="urn:microsoft.com/office/officeart/2005/8/layout/hierarchy1"/>
    <dgm:cxn modelId="{8ECE233D-9B9D-4ED2-9AD2-F62CF8CE595A}" type="presParOf" srcId="{3FE90B51-C75D-4478-8E40-3578062901EF}" destId="{27E6B0CA-C571-4BEB-9875-B112B117E145}" srcOrd="1" destOrd="0" presId="urn:microsoft.com/office/officeart/2005/8/layout/hierarchy1"/>
    <dgm:cxn modelId="{D733E4E9-E7E5-49FB-9CD1-987E96DAC833}" type="presParOf" srcId="{27E6B0CA-C571-4BEB-9875-B112B117E145}" destId="{7170255E-7182-470E-9317-4A5A706C7E22}" srcOrd="0" destOrd="0" presId="urn:microsoft.com/office/officeart/2005/8/layout/hierarchy1"/>
    <dgm:cxn modelId="{A0BEA81E-A7E4-4774-88DF-4EB074B847D7}" type="presParOf" srcId="{7170255E-7182-470E-9317-4A5A706C7E22}" destId="{A86738DA-1FC8-4682-8544-EA32E0982CFE}" srcOrd="0" destOrd="0" presId="urn:microsoft.com/office/officeart/2005/8/layout/hierarchy1"/>
    <dgm:cxn modelId="{26A1FB2B-B479-4432-886C-133B0E19DB72}" type="presParOf" srcId="{7170255E-7182-470E-9317-4A5A706C7E22}" destId="{5BD004CB-CEE6-48C4-B4CE-26EDFDA216CE}" srcOrd="1" destOrd="0" presId="urn:microsoft.com/office/officeart/2005/8/layout/hierarchy1"/>
    <dgm:cxn modelId="{823A9E13-DD9A-4440-B1EE-73FB942CE560}" type="presParOf" srcId="{27E6B0CA-C571-4BEB-9875-B112B117E145}" destId="{E1DCD3DC-CE9F-486B-B894-44B79800F14C}" srcOrd="1" destOrd="0" presId="urn:microsoft.com/office/officeart/2005/8/layout/hierarchy1"/>
    <dgm:cxn modelId="{543256D7-2C67-4738-BCF8-0192C9DE7C7E}" type="presParOf" srcId="{3FE90B51-C75D-4478-8E40-3578062901EF}" destId="{36148EEB-43C9-4012-8828-C0EE3C294448}" srcOrd="2" destOrd="0" presId="urn:microsoft.com/office/officeart/2005/8/layout/hierarchy1"/>
    <dgm:cxn modelId="{BC965952-D594-4A76-9C62-EB9D1C6C8762}" type="presParOf" srcId="{36148EEB-43C9-4012-8828-C0EE3C294448}" destId="{68F280FB-D814-484E-B13C-F27BA8DB0388}" srcOrd="0" destOrd="0" presId="urn:microsoft.com/office/officeart/2005/8/layout/hierarchy1"/>
    <dgm:cxn modelId="{B0A79F78-C78F-41C0-8291-006818B6E540}" type="presParOf" srcId="{68F280FB-D814-484E-B13C-F27BA8DB0388}" destId="{E98EC37A-5592-4A2E-8093-2973160C6A1F}" srcOrd="0" destOrd="0" presId="urn:microsoft.com/office/officeart/2005/8/layout/hierarchy1"/>
    <dgm:cxn modelId="{5BE4CC52-2454-4BDE-9F53-00B2EB9F38D8}" type="presParOf" srcId="{68F280FB-D814-484E-B13C-F27BA8DB0388}" destId="{FCB99329-46CC-498C-9AD2-7E9EEA65D1A1}" srcOrd="1" destOrd="0" presId="urn:microsoft.com/office/officeart/2005/8/layout/hierarchy1"/>
    <dgm:cxn modelId="{BAECE148-8231-4B57-843E-3791514602BC}" type="presParOf" srcId="{36148EEB-43C9-4012-8828-C0EE3C294448}" destId="{A1F55DFE-1173-493D-B897-46084F425010}" srcOrd="1" destOrd="0" presId="urn:microsoft.com/office/officeart/2005/8/layout/hierarchy1"/>
    <dgm:cxn modelId="{9916BA5D-8B25-4680-97BD-D98DAD73D588}" type="presParOf" srcId="{3FE90B51-C75D-4478-8E40-3578062901EF}" destId="{C11F7843-F6FA-498A-9CA1-B681FBBF8D7B}" srcOrd="3" destOrd="0" presId="urn:microsoft.com/office/officeart/2005/8/layout/hierarchy1"/>
    <dgm:cxn modelId="{A8568CA1-A858-4659-9D6A-DCF399B53FF2}" type="presParOf" srcId="{C11F7843-F6FA-498A-9CA1-B681FBBF8D7B}" destId="{9C94789F-6FAE-4625-9749-26AD0B5DF4F5}" srcOrd="0" destOrd="0" presId="urn:microsoft.com/office/officeart/2005/8/layout/hierarchy1"/>
    <dgm:cxn modelId="{FB168365-2B68-49E6-A09D-FC93BC7E661E}" type="presParOf" srcId="{9C94789F-6FAE-4625-9749-26AD0B5DF4F5}" destId="{27EA13CC-BFA5-4C87-B5AA-F3E4229CBF7D}" srcOrd="0" destOrd="0" presId="urn:microsoft.com/office/officeart/2005/8/layout/hierarchy1"/>
    <dgm:cxn modelId="{4D86E672-D086-454F-84AE-1F82862AD35E}" type="presParOf" srcId="{9C94789F-6FAE-4625-9749-26AD0B5DF4F5}" destId="{BC9BA630-EE80-4169-82B8-304BF64E063E}" srcOrd="1" destOrd="0" presId="urn:microsoft.com/office/officeart/2005/8/layout/hierarchy1"/>
    <dgm:cxn modelId="{850A0549-EC7E-4C60-A91A-E7D65B3304C8}" type="presParOf" srcId="{C11F7843-F6FA-498A-9CA1-B681FBBF8D7B}" destId="{3B357CC5-F70E-4A74-A992-FBF6AFFE7827}" srcOrd="1" destOrd="0" presId="urn:microsoft.com/office/officeart/2005/8/layout/hierarchy1"/>
    <dgm:cxn modelId="{CE9C0088-B4D0-4F76-9F23-37EBB9E7E95E}" type="presParOf" srcId="{3FE90B51-C75D-4478-8E40-3578062901EF}" destId="{2EE6C2CB-6B08-47DF-BBB5-FE0C02E95A8D}" srcOrd="4" destOrd="0" presId="urn:microsoft.com/office/officeart/2005/8/layout/hierarchy1"/>
    <dgm:cxn modelId="{FBE20EF2-9C62-4021-808A-8512083C23DE}" type="presParOf" srcId="{2EE6C2CB-6B08-47DF-BBB5-FE0C02E95A8D}" destId="{845446E3-3795-4F42-AC1B-CCCDF92349A7}" srcOrd="0" destOrd="0" presId="urn:microsoft.com/office/officeart/2005/8/layout/hierarchy1"/>
    <dgm:cxn modelId="{9FA809B4-C5CE-4187-BB59-973D0173DCBD}" type="presParOf" srcId="{845446E3-3795-4F42-AC1B-CCCDF92349A7}" destId="{E2FB9974-DFC5-4DE0-9DBB-728BD6754381}" srcOrd="0" destOrd="0" presId="urn:microsoft.com/office/officeart/2005/8/layout/hierarchy1"/>
    <dgm:cxn modelId="{1E5531F1-A3FC-4B9D-96AC-196E2A468AB9}" type="presParOf" srcId="{845446E3-3795-4F42-AC1B-CCCDF92349A7}" destId="{A7E48031-036E-46EB-98C3-D4159130555E}" srcOrd="1" destOrd="0" presId="urn:microsoft.com/office/officeart/2005/8/layout/hierarchy1"/>
    <dgm:cxn modelId="{9F0E302F-4A24-4C54-9BAF-019007C5526D}" type="presParOf" srcId="{2EE6C2CB-6B08-47DF-BBB5-FE0C02E95A8D}" destId="{35A3260D-8322-4C8F-AE77-3E062C61FE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F3B67E-4BF7-4FFD-B59E-725C5F89C9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007775-001C-4E1B-AAFF-B20AB433D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Used the </a:t>
          </a:r>
          <a:r>
            <a:rPr lang="en-US" b="1" i="0" baseline="0" dirty="0"/>
            <a:t>US Realtor API (</a:t>
          </a:r>
          <a:r>
            <a:rPr lang="en-US" b="1" i="0" baseline="0" dirty="0" err="1"/>
            <a:t>RapidAPI</a:t>
          </a:r>
          <a:r>
            <a:rPr lang="en-US" b="1" i="0" baseline="0" dirty="0"/>
            <a:t>)</a:t>
          </a:r>
          <a:r>
            <a:rPr lang="en-US" b="0" i="0" baseline="0" dirty="0"/>
            <a:t> to fetch structured and unstructured real estate data.</a:t>
          </a:r>
          <a:endParaRPr lang="en-US" dirty="0"/>
        </a:p>
      </dgm:t>
    </dgm:pt>
    <dgm:pt modelId="{6A207BD9-7B60-41AA-8812-48EC8EDC40EE}" type="parTrans" cxnId="{236A02BD-D91E-4068-A365-7F2F11E37581}">
      <dgm:prSet/>
      <dgm:spPr/>
      <dgm:t>
        <a:bodyPr/>
        <a:lstStyle/>
        <a:p>
          <a:endParaRPr lang="en-US"/>
        </a:p>
      </dgm:t>
    </dgm:pt>
    <dgm:pt modelId="{61B5685E-FB41-4683-A40B-43DD93D3F736}" type="sibTrans" cxnId="{236A02BD-D91E-4068-A365-7F2F11E375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B573C6-0398-4236-8DF4-7A1D14103B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Implemented paginated retrieval with limit and offset to gather up to </a:t>
          </a:r>
          <a:r>
            <a:rPr lang="en-US" b="1" i="0" baseline="0"/>
            <a:t>10,000+ listings</a:t>
          </a:r>
          <a:r>
            <a:rPr lang="en-US" b="0" i="0" baseline="0"/>
            <a:t>.</a:t>
          </a:r>
          <a:endParaRPr lang="en-US"/>
        </a:p>
      </dgm:t>
    </dgm:pt>
    <dgm:pt modelId="{1963A1FB-3CF5-49EA-8DA5-6A9A8BFBC0F8}" type="parTrans" cxnId="{51F19D2D-145E-4C50-9545-9519738CA84D}">
      <dgm:prSet/>
      <dgm:spPr/>
      <dgm:t>
        <a:bodyPr/>
        <a:lstStyle/>
        <a:p>
          <a:endParaRPr lang="en-US"/>
        </a:p>
      </dgm:t>
    </dgm:pt>
    <dgm:pt modelId="{18536EA8-9FD5-4DC6-9F4B-A4FFAB5E47F4}" type="sibTrans" cxnId="{51F19D2D-145E-4C50-9545-9519738CA8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4EDDF4-6A10-4A1D-A3B6-A59CD08037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</a:t>
          </a:r>
          <a:r>
            <a:rPr lang="en-US" b="1" i="0" baseline="0"/>
            <a:t>etch_propert_list </a:t>
          </a:r>
          <a:r>
            <a:rPr lang="en-US" b="0" i="0" baseline="0"/>
            <a:t>retrieves bulk listing metadata (price, beds, baths, address).</a:t>
          </a:r>
          <a:endParaRPr lang="en-US"/>
        </a:p>
      </dgm:t>
    </dgm:pt>
    <dgm:pt modelId="{B908B59B-B3F1-4BA4-BA7C-D167D040D21F}" type="parTrans" cxnId="{963C0B52-EBE1-44EA-9FA3-DF2D36A364B3}">
      <dgm:prSet/>
      <dgm:spPr/>
      <dgm:t>
        <a:bodyPr/>
        <a:lstStyle/>
        <a:p>
          <a:endParaRPr lang="en-US"/>
        </a:p>
      </dgm:t>
    </dgm:pt>
    <dgm:pt modelId="{5A79EFFD-B6E1-4DEA-A74F-1498176C1A1D}" type="sibTrans" cxnId="{963C0B52-EBE1-44EA-9FA3-DF2D36A364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9566BE-4520-4536-906E-B47C31DDF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fetch_property_details </a:t>
          </a:r>
          <a:r>
            <a:rPr lang="en-US"/>
            <a:t>enriches each listing with full </a:t>
          </a:r>
          <a:r>
            <a:rPr lang="en-US" b="1"/>
            <a:t>property descriptions</a:t>
          </a:r>
          <a:r>
            <a:rPr lang="en-US"/>
            <a:t>. </a:t>
          </a:r>
        </a:p>
      </dgm:t>
    </dgm:pt>
    <dgm:pt modelId="{87B80A53-07E9-4CEA-92C7-9505D1DF9326}" type="parTrans" cxnId="{F1CC21AF-3A73-42CE-AD8E-25ADF3C7B8C0}">
      <dgm:prSet/>
      <dgm:spPr/>
      <dgm:t>
        <a:bodyPr/>
        <a:lstStyle/>
        <a:p>
          <a:endParaRPr lang="en-US"/>
        </a:p>
      </dgm:t>
    </dgm:pt>
    <dgm:pt modelId="{90C31ABE-F3DF-4751-8AA1-FB0DFE70D39B}" type="sibTrans" cxnId="{F1CC21AF-3A73-42CE-AD8E-25ADF3C7B8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F10908-BCCC-4304-8591-BC4076582C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Used delays( time.sleep) to respect API limits and prevent overloading. </a:t>
          </a:r>
          <a:endParaRPr lang="en-US"/>
        </a:p>
      </dgm:t>
    </dgm:pt>
    <dgm:pt modelId="{E3E92B0C-1020-4313-B352-6F005C820853}" type="parTrans" cxnId="{3BE1E701-A9A5-4133-B8FC-FC56BB37FF2F}">
      <dgm:prSet/>
      <dgm:spPr/>
      <dgm:t>
        <a:bodyPr/>
        <a:lstStyle/>
        <a:p>
          <a:endParaRPr lang="en-US"/>
        </a:p>
      </dgm:t>
    </dgm:pt>
    <dgm:pt modelId="{DA25F37A-5C41-44B9-9684-271A4347070F}" type="sibTrans" cxnId="{3BE1E701-A9A5-4133-B8FC-FC56BB37FF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6CBB0C-1784-478D-89C9-857CF2E306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Combined structured and unstructured data and saved to CSV format for downstream analysis and modeling.</a:t>
          </a:r>
        </a:p>
      </dgm:t>
    </dgm:pt>
    <dgm:pt modelId="{307DF774-0D6C-43D7-9FCB-22C80FF1E0DC}" type="parTrans" cxnId="{BB78E9AD-1C69-4341-A43D-05CA49EB310C}">
      <dgm:prSet/>
      <dgm:spPr/>
      <dgm:t>
        <a:bodyPr/>
        <a:lstStyle/>
        <a:p>
          <a:endParaRPr lang="en-US"/>
        </a:p>
      </dgm:t>
    </dgm:pt>
    <dgm:pt modelId="{47322832-2CFB-41B6-BE63-E25E79A9329B}" type="sibTrans" cxnId="{BB78E9AD-1C69-4341-A43D-05CA49EB310C}">
      <dgm:prSet/>
      <dgm:spPr/>
      <dgm:t>
        <a:bodyPr/>
        <a:lstStyle/>
        <a:p>
          <a:endParaRPr lang="en-US"/>
        </a:p>
      </dgm:t>
    </dgm:pt>
    <dgm:pt modelId="{08D10D34-72D5-46E4-93FB-110A9FD1C4DE}" type="pres">
      <dgm:prSet presAssocID="{FDF3B67E-4BF7-4FFD-B59E-725C5F89C957}" presName="root" presStyleCnt="0">
        <dgm:presLayoutVars>
          <dgm:dir/>
          <dgm:resizeHandles val="exact"/>
        </dgm:presLayoutVars>
      </dgm:prSet>
      <dgm:spPr/>
    </dgm:pt>
    <dgm:pt modelId="{8608DB9B-D745-4B86-BE12-6EDD268FA4FA}" type="pres">
      <dgm:prSet presAssocID="{17007775-001C-4E1B-AAFF-B20AB433D28F}" presName="compNode" presStyleCnt="0"/>
      <dgm:spPr/>
    </dgm:pt>
    <dgm:pt modelId="{D169D624-82E6-4C3E-95FE-C3B90D6432D8}" type="pres">
      <dgm:prSet presAssocID="{17007775-001C-4E1B-AAFF-B20AB433D28F}" presName="bgRect" presStyleLbl="bgShp" presStyleIdx="0" presStyleCnt="6"/>
      <dgm:spPr/>
    </dgm:pt>
    <dgm:pt modelId="{7760D924-E0EB-4911-ACFE-B2BD05B47AC7}" type="pres">
      <dgm:prSet presAssocID="{17007775-001C-4E1B-AAFF-B20AB433D28F}" presName="iconRect" presStyleLbl="node1" presStyleIdx="0" presStyleCnt="6"/>
      <dgm:spPr>
        <a:solidFill>
          <a:srgbClr val="4A5356"/>
        </a:solidFill>
      </dgm:spPr>
    </dgm:pt>
    <dgm:pt modelId="{9D49DDCC-BB0A-4ED8-A795-4AF4A771423D}" type="pres">
      <dgm:prSet presAssocID="{17007775-001C-4E1B-AAFF-B20AB433D28F}" presName="spaceRect" presStyleCnt="0"/>
      <dgm:spPr/>
    </dgm:pt>
    <dgm:pt modelId="{33A0D409-F150-4387-B6C5-77A3E8566BFC}" type="pres">
      <dgm:prSet presAssocID="{17007775-001C-4E1B-AAFF-B20AB433D28F}" presName="parTx" presStyleLbl="revTx" presStyleIdx="0" presStyleCnt="6">
        <dgm:presLayoutVars>
          <dgm:chMax val="0"/>
          <dgm:chPref val="0"/>
        </dgm:presLayoutVars>
      </dgm:prSet>
      <dgm:spPr/>
    </dgm:pt>
    <dgm:pt modelId="{DE3070CE-BA6E-49A1-87A6-D8489E10021B}" type="pres">
      <dgm:prSet presAssocID="{61B5685E-FB41-4683-A40B-43DD93D3F736}" presName="sibTrans" presStyleCnt="0"/>
      <dgm:spPr/>
    </dgm:pt>
    <dgm:pt modelId="{331B3DF9-9879-49A7-946F-D73647D30563}" type="pres">
      <dgm:prSet presAssocID="{EDB573C6-0398-4236-8DF4-7A1D14103B75}" presName="compNode" presStyleCnt="0"/>
      <dgm:spPr/>
    </dgm:pt>
    <dgm:pt modelId="{858DBAD1-CCFC-470A-B130-799893E4ED2B}" type="pres">
      <dgm:prSet presAssocID="{EDB573C6-0398-4236-8DF4-7A1D14103B75}" presName="bgRect" presStyleLbl="bgShp" presStyleIdx="1" presStyleCnt="6"/>
      <dgm:spPr/>
    </dgm:pt>
    <dgm:pt modelId="{6C412A42-89D7-4311-83D5-B49B57D1AB8F}" type="pres">
      <dgm:prSet presAssocID="{EDB573C6-0398-4236-8DF4-7A1D14103B75}" presName="iconRect" presStyleLbl="node1" presStyleIdx="1" presStyleCnt="6"/>
      <dgm:spPr>
        <a:solidFill>
          <a:srgbClr val="4A5356"/>
        </a:solidFill>
      </dgm:spPr>
    </dgm:pt>
    <dgm:pt modelId="{AB076F83-82E7-4072-AE67-91EFA9C80FD3}" type="pres">
      <dgm:prSet presAssocID="{EDB573C6-0398-4236-8DF4-7A1D14103B75}" presName="spaceRect" presStyleCnt="0"/>
      <dgm:spPr/>
    </dgm:pt>
    <dgm:pt modelId="{1763F176-0C23-436E-9EF7-F6F6E0D2FB17}" type="pres">
      <dgm:prSet presAssocID="{EDB573C6-0398-4236-8DF4-7A1D14103B75}" presName="parTx" presStyleLbl="revTx" presStyleIdx="1" presStyleCnt="6">
        <dgm:presLayoutVars>
          <dgm:chMax val="0"/>
          <dgm:chPref val="0"/>
        </dgm:presLayoutVars>
      </dgm:prSet>
      <dgm:spPr/>
    </dgm:pt>
    <dgm:pt modelId="{69EB294C-FBE4-4D32-8E83-DBB6DD92B988}" type="pres">
      <dgm:prSet presAssocID="{18536EA8-9FD5-4DC6-9F4B-A4FFAB5E47F4}" presName="sibTrans" presStyleCnt="0"/>
      <dgm:spPr/>
    </dgm:pt>
    <dgm:pt modelId="{1B335406-2190-45F1-84D1-03719DB08ABE}" type="pres">
      <dgm:prSet presAssocID="{924EDDF4-6A10-4A1D-A3B6-A59CD080378C}" presName="compNode" presStyleCnt="0"/>
      <dgm:spPr/>
    </dgm:pt>
    <dgm:pt modelId="{E12AD4E7-D0EE-4A04-9C61-173477DBBB8E}" type="pres">
      <dgm:prSet presAssocID="{924EDDF4-6A10-4A1D-A3B6-A59CD080378C}" presName="bgRect" presStyleLbl="bgShp" presStyleIdx="2" presStyleCnt="6"/>
      <dgm:spPr/>
    </dgm:pt>
    <dgm:pt modelId="{10750398-C83B-4491-AA8D-05C5EBC4188F}" type="pres">
      <dgm:prSet presAssocID="{924EDDF4-6A10-4A1D-A3B6-A59CD080378C}" presName="iconRect" presStyleLbl="node1" presStyleIdx="2" presStyleCnt="6"/>
      <dgm:spPr>
        <a:solidFill>
          <a:srgbClr val="4A5356"/>
        </a:solidFill>
      </dgm:spPr>
    </dgm:pt>
    <dgm:pt modelId="{E6FAE0B7-110E-4226-A752-258692EE61CF}" type="pres">
      <dgm:prSet presAssocID="{924EDDF4-6A10-4A1D-A3B6-A59CD080378C}" presName="spaceRect" presStyleCnt="0"/>
      <dgm:spPr/>
    </dgm:pt>
    <dgm:pt modelId="{84FC186A-28A8-4366-A6FF-CA8BCB876DD8}" type="pres">
      <dgm:prSet presAssocID="{924EDDF4-6A10-4A1D-A3B6-A59CD080378C}" presName="parTx" presStyleLbl="revTx" presStyleIdx="2" presStyleCnt="6">
        <dgm:presLayoutVars>
          <dgm:chMax val="0"/>
          <dgm:chPref val="0"/>
        </dgm:presLayoutVars>
      </dgm:prSet>
      <dgm:spPr/>
    </dgm:pt>
    <dgm:pt modelId="{64534BFA-4102-486E-AA14-0AFEB54BC081}" type="pres">
      <dgm:prSet presAssocID="{5A79EFFD-B6E1-4DEA-A74F-1498176C1A1D}" presName="sibTrans" presStyleCnt="0"/>
      <dgm:spPr/>
    </dgm:pt>
    <dgm:pt modelId="{A12507AD-2A23-4B4D-8980-1D684F160B40}" type="pres">
      <dgm:prSet presAssocID="{CD9566BE-4520-4536-906E-B47C31DDFB74}" presName="compNode" presStyleCnt="0"/>
      <dgm:spPr/>
    </dgm:pt>
    <dgm:pt modelId="{C0D7FA14-DA89-4F4F-A5E4-D1650DB29E82}" type="pres">
      <dgm:prSet presAssocID="{CD9566BE-4520-4536-906E-B47C31DDFB74}" presName="bgRect" presStyleLbl="bgShp" presStyleIdx="3" presStyleCnt="6"/>
      <dgm:spPr/>
    </dgm:pt>
    <dgm:pt modelId="{4B5621F8-B894-4D19-8AE2-C4B8ECFE6231}" type="pres">
      <dgm:prSet presAssocID="{CD9566BE-4520-4536-906E-B47C31DDFB74}" presName="iconRect" presStyleLbl="node1" presStyleIdx="3" presStyleCnt="6"/>
      <dgm:spPr>
        <a:solidFill>
          <a:srgbClr val="4A5356"/>
        </a:solidFill>
      </dgm:spPr>
    </dgm:pt>
    <dgm:pt modelId="{F1931AE5-6F1D-4C4E-AC53-B894BCC7C413}" type="pres">
      <dgm:prSet presAssocID="{CD9566BE-4520-4536-906E-B47C31DDFB74}" presName="spaceRect" presStyleCnt="0"/>
      <dgm:spPr/>
    </dgm:pt>
    <dgm:pt modelId="{AD12729C-AB75-4B93-A356-D7FC7B01CC4C}" type="pres">
      <dgm:prSet presAssocID="{CD9566BE-4520-4536-906E-B47C31DDFB74}" presName="parTx" presStyleLbl="revTx" presStyleIdx="3" presStyleCnt="6">
        <dgm:presLayoutVars>
          <dgm:chMax val="0"/>
          <dgm:chPref val="0"/>
        </dgm:presLayoutVars>
      </dgm:prSet>
      <dgm:spPr/>
    </dgm:pt>
    <dgm:pt modelId="{4990160E-7BD1-4D51-9F09-B33EBF1738BB}" type="pres">
      <dgm:prSet presAssocID="{90C31ABE-F3DF-4751-8AA1-FB0DFE70D39B}" presName="sibTrans" presStyleCnt="0"/>
      <dgm:spPr/>
    </dgm:pt>
    <dgm:pt modelId="{FA5C307F-E4CE-4A14-8849-4C56A1BF6F64}" type="pres">
      <dgm:prSet presAssocID="{6EF10908-BCCC-4304-8591-BC4076582CF3}" presName="compNode" presStyleCnt="0"/>
      <dgm:spPr/>
    </dgm:pt>
    <dgm:pt modelId="{29111D99-1CE8-4595-B8EE-3E3F7F4BCD92}" type="pres">
      <dgm:prSet presAssocID="{6EF10908-BCCC-4304-8591-BC4076582CF3}" presName="bgRect" presStyleLbl="bgShp" presStyleIdx="4" presStyleCnt="6"/>
      <dgm:spPr/>
    </dgm:pt>
    <dgm:pt modelId="{E9256C3B-37E1-40CF-97E6-7D46A9FC19AB}" type="pres">
      <dgm:prSet presAssocID="{6EF10908-BCCC-4304-8591-BC4076582CF3}" presName="iconRect" presStyleLbl="node1" presStyleIdx="4" presStyleCnt="6"/>
      <dgm:spPr>
        <a:solidFill>
          <a:srgbClr val="4A5356"/>
        </a:solidFill>
      </dgm:spPr>
    </dgm:pt>
    <dgm:pt modelId="{F861476D-D807-4A7C-A797-6BA7A0C9522A}" type="pres">
      <dgm:prSet presAssocID="{6EF10908-BCCC-4304-8591-BC4076582CF3}" presName="spaceRect" presStyleCnt="0"/>
      <dgm:spPr/>
    </dgm:pt>
    <dgm:pt modelId="{1B210B58-929A-4B59-90BF-20201740EDFC}" type="pres">
      <dgm:prSet presAssocID="{6EF10908-BCCC-4304-8591-BC4076582CF3}" presName="parTx" presStyleLbl="revTx" presStyleIdx="4" presStyleCnt="6">
        <dgm:presLayoutVars>
          <dgm:chMax val="0"/>
          <dgm:chPref val="0"/>
        </dgm:presLayoutVars>
      </dgm:prSet>
      <dgm:spPr/>
    </dgm:pt>
    <dgm:pt modelId="{A9D2A21A-C709-4FFD-B5E7-109CACD72F87}" type="pres">
      <dgm:prSet presAssocID="{DA25F37A-5C41-44B9-9684-271A4347070F}" presName="sibTrans" presStyleCnt="0"/>
      <dgm:spPr/>
    </dgm:pt>
    <dgm:pt modelId="{4CD4BDC7-0390-4AF7-98DD-564548259C3E}" type="pres">
      <dgm:prSet presAssocID="{E86CBB0C-1784-478D-89C9-857CF2E306F7}" presName="compNode" presStyleCnt="0"/>
      <dgm:spPr/>
    </dgm:pt>
    <dgm:pt modelId="{C99C8C35-2FB4-458A-BF1E-495153048FBD}" type="pres">
      <dgm:prSet presAssocID="{E86CBB0C-1784-478D-89C9-857CF2E306F7}" presName="bgRect" presStyleLbl="bgShp" presStyleIdx="5" presStyleCnt="6"/>
      <dgm:spPr/>
    </dgm:pt>
    <dgm:pt modelId="{055D812D-9109-4625-BEBE-E8497ACC622C}" type="pres">
      <dgm:prSet presAssocID="{E86CBB0C-1784-478D-89C9-857CF2E306F7}" presName="iconRect" presStyleLbl="node1" presStyleIdx="5" presStyleCnt="6"/>
      <dgm:spPr>
        <a:solidFill>
          <a:srgbClr val="4A5356"/>
        </a:solidFill>
      </dgm:spPr>
    </dgm:pt>
    <dgm:pt modelId="{A8E03783-08AE-4DCA-9BC7-806566045B0A}" type="pres">
      <dgm:prSet presAssocID="{E86CBB0C-1784-478D-89C9-857CF2E306F7}" presName="spaceRect" presStyleCnt="0"/>
      <dgm:spPr/>
    </dgm:pt>
    <dgm:pt modelId="{3254AA5E-813A-44DC-B74B-79E1C4FD9884}" type="pres">
      <dgm:prSet presAssocID="{E86CBB0C-1784-478D-89C9-857CF2E306F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BE1E701-A9A5-4133-B8FC-FC56BB37FF2F}" srcId="{FDF3B67E-4BF7-4FFD-B59E-725C5F89C957}" destId="{6EF10908-BCCC-4304-8591-BC4076582CF3}" srcOrd="4" destOrd="0" parTransId="{E3E92B0C-1020-4313-B352-6F005C820853}" sibTransId="{DA25F37A-5C41-44B9-9684-271A4347070F}"/>
    <dgm:cxn modelId="{68489913-C4BD-4CAF-80DB-7AB83FF086BE}" type="presOf" srcId="{EDB573C6-0398-4236-8DF4-7A1D14103B75}" destId="{1763F176-0C23-436E-9EF7-F6F6E0D2FB17}" srcOrd="0" destOrd="0" presId="urn:microsoft.com/office/officeart/2018/2/layout/IconVerticalSolidList"/>
    <dgm:cxn modelId="{AEDD511A-E427-4438-B686-907045553B88}" type="presOf" srcId="{FDF3B67E-4BF7-4FFD-B59E-725C5F89C957}" destId="{08D10D34-72D5-46E4-93FB-110A9FD1C4DE}" srcOrd="0" destOrd="0" presId="urn:microsoft.com/office/officeart/2018/2/layout/IconVerticalSolidList"/>
    <dgm:cxn modelId="{51F19D2D-145E-4C50-9545-9519738CA84D}" srcId="{FDF3B67E-4BF7-4FFD-B59E-725C5F89C957}" destId="{EDB573C6-0398-4236-8DF4-7A1D14103B75}" srcOrd="1" destOrd="0" parTransId="{1963A1FB-3CF5-49EA-8DA5-6A9A8BFBC0F8}" sibTransId="{18536EA8-9FD5-4DC6-9F4B-A4FFAB5E47F4}"/>
    <dgm:cxn modelId="{963C0B52-EBE1-44EA-9FA3-DF2D36A364B3}" srcId="{FDF3B67E-4BF7-4FFD-B59E-725C5F89C957}" destId="{924EDDF4-6A10-4A1D-A3B6-A59CD080378C}" srcOrd="2" destOrd="0" parTransId="{B908B59B-B3F1-4BA4-BA7C-D167D040D21F}" sibTransId="{5A79EFFD-B6E1-4DEA-A74F-1498176C1A1D}"/>
    <dgm:cxn modelId="{DFF16F6B-7ADC-4DF2-B5B7-557BBFB943B1}" type="presOf" srcId="{CD9566BE-4520-4536-906E-B47C31DDFB74}" destId="{AD12729C-AB75-4B93-A356-D7FC7B01CC4C}" srcOrd="0" destOrd="0" presId="urn:microsoft.com/office/officeart/2018/2/layout/IconVerticalSolidList"/>
    <dgm:cxn modelId="{ED78FB9B-2EDE-4E93-B716-80ABE35DA1FB}" type="presOf" srcId="{6EF10908-BCCC-4304-8591-BC4076582CF3}" destId="{1B210B58-929A-4B59-90BF-20201740EDFC}" srcOrd="0" destOrd="0" presId="urn:microsoft.com/office/officeart/2018/2/layout/IconVerticalSolidList"/>
    <dgm:cxn modelId="{B78E30A0-DFB1-4229-94B4-B3EE8B997454}" type="presOf" srcId="{E86CBB0C-1784-478D-89C9-857CF2E306F7}" destId="{3254AA5E-813A-44DC-B74B-79E1C4FD9884}" srcOrd="0" destOrd="0" presId="urn:microsoft.com/office/officeart/2018/2/layout/IconVerticalSolidList"/>
    <dgm:cxn modelId="{BB78E9AD-1C69-4341-A43D-05CA49EB310C}" srcId="{FDF3B67E-4BF7-4FFD-B59E-725C5F89C957}" destId="{E86CBB0C-1784-478D-89C9-857CF2E306F7}" srcOrd="5" destOrd="0" parTransId="{307DF774-0D6C-43D7-9FCB-22C80FF1E0DC}" sibTransId="{47322832-2CFB-41B6-BE63-E25E79A9329B}"/>
    <dgm:cxn modelId="{F1CC21AF-3A73-42CE-AD8E-25ADF3C7B8C0}" srcId="{FDF3B67E-4BF7-4FFD-B59E-725C5F89C957}" destId="{CD9566BE-4520-4536-906E-B47C31DDFB74}" srcOrd="3" destOrd="0" parTransId="{87B80A53-07E9-4CEA-92C7-9505D1DF9326}" sibTransId="{90C31ABE-F3DF-4751-8AA1-FB0DFE70D39B}"/>
    <dgm:cxn modelId="{FC0911B9-5B46-45ED-87D1-B577861A5CA0}" type="presOf" srcId="{924EDDF4-6A10-4A1D-A3B6-A59CD080378C}" destId="{84FC186A-28A8-4366-A6FF-CA8BCB876DD8}" srcOrd="0" destOrd="0" presId="urn:microsoft.com/office/officeart/2018/2/layout/IconVerticalSolidList"/>
    <dgm:cxn modelId="{236A02BD-D91E-4068-A365-7F2F11E37581}" srcId="{FDF3B67E-4BF7-4FFD-B59E-725C5F89C957}" destId="{17007775-001C-4E1B-AAFF-B20AB433D28F}" srcOrd="0" destOrd="0" parTransId="{6A207BD9-7B60-41AA-8812-48EC8EDC40EE}" sibTransId="{61B5685E-FB41-4683-A40B-43DD93D3F736}"/>
    <dgm:cxn modelId="{93D345CF-69D8-4476-B62C-AA15DC08A664}" type="presOf" srcId="{17007775-001C-4E1B-AAFF-B20AB433D28F}" destId="{33A0D409-F150-4387-B6C5-77A3E8566BFC}" srcOrd="0" destOrd="0" presId="urn:microsoft.com/office/officeart/2018/2/layout/IconVerticalSolidList"/>
    <dgm:cxn modelId="{09BD2E8B-A463-41A8-9796-F78B29DB3128}" type="presParOf" srcId="{08D10D34-72D5-46E4-93FB-110A9FD1C4DE}" destId="{8608DB9B-D745-4B86-BE12-6EDD268FA4FA}" srcOrd="0" destOrd="0" presId="urn:microsoft.com/office/officeart/2018/2/layout/IconVerticalSolidList"/>
    <dgm:cxn modelId="{D683E533-A739-45E8-B6C2-81C547DF410B}" type="presParOf" srcId="{8608DB9B-D745-4B86-BE12-6EDD268FA4FA}" destId="{D169D624-82E6-4C3E-95FE-C3B90D6432D8}" srcOrd="0" destOrd="0" presId="urn:microsoft.com/office/officeart/2018/2/layout/IconVerticalSolidList"/>
    <dgm:cxn modelId="{BC9552E2-F20D-4693-AF6F-AD404BC82038}" type="presParOf" srcId="{8608DB9B-D745-4B86-BE12-6EDD268FA4FA}" destId="{7760D924-E0EB-4911-ACFE-B2BD05B47AC7}" srcOrd="1" destOrd="0" presId="urn:microsoft.com/office/officeart/2018/2/layout/IconVerticalSolidList"/>
    <dgm:cxn modelId="{7A7FA02E-F67C-43DD-8AC7-8125FDDB8490}" type="presParOf" srcId="{8608DB9B-D745-4B86-BE12-6EDD268FA4FA}" destId="{9D49DDCC-BB0A-4ED8-A795-4AF4A771423D}" srcOrd="2" destOrd="0" presId="urn:microsoft.com/office/officeart/2018/2/layout/IconVerticalSolidList"/>
    <dgm:cxn modelId="{01F6C0BF-EA06-49BE-87B0-5878808BA36C}" type="presParOf" srcId="{8608DB9B-D745-4B86-BE12-6EDD268FA4FA}" destId="{33A0D409-F150-4387-B6C5-77A3E8566BFC}" srcOrd="3" destOrd="0" presId="urn:microsoft.com/office/officeart/2018/2/layout/IconVerticalSolidList"/>
    <dgm:cxn modelId="{569194FF-C0C1-40F6-80FD-DBB5D56E7465}" type="presParOf" srcId="{08D10D34-72D5-46E4-93FB-110A9FD1C4DE}" destId="{DE3070CE-BA6E-49A1-87A6-D8489E10021B}" srcOrd="1" destOrd="0" presId="urn:microsoft.com/office/officeart/2018/2/layout/IconVerticalSolidList"/>
    <dgm:cxn modelId="{171CFAA9-80A8-4CED-B548-5D85E87A99E3}" type="presParOf" srcId="{08D10D34-72D5-46E4-93FB-110A9FD1C4DE}" destId="{331B3DF9-9879-49A7-946F-D73647D30563}" srcOrd="2" destOrd="0" presId="urn:microsoft.com/office/officeart/2018/2/layout/IconVerticalSolidList"/>
    <dgm:cxn modelId="{DBD93752-CE75-4829-A771-70CD20E11694}" type="presParOf" srcId="{331B3DF9-9879-49A7-946F-D73647D30563}" destId="{858DBAD1-CCFC-470A-B130-799893E4ED2B}" srcOrd="0" destOrd="0" presId="urn:microsoft.com/office/officeart/2018/2/layout/IconVerticalSolidList"/>
    <dgm:cxn modelId="{9C21CFEA-AB78-4D3C-8065-0E6207E331C4}" type="presParOf" srcId="{331B3DF9-9879-49A7-946F-D73647D30563}" destId="{6C412A42-89D7-4311-83D5-B49B57D1AB8F}" srcOrd="1" destOrd="0" presId="urn:microsoft.com/office/officeart/2018/2/layout/IconVerticalSolidList"/>
    <dgm:cxn modelId="{2FE6BD84-0698-40C6-A36C-B88A58414671}" type="presParOf" srcId="{331B3DF9-9879-49A7-946F-D73647D30563}" destId="{AB076F83-82E7-4072-AE67-91EFA9C80FD3}" srcOrd="2" destOrd="0" presId="urn:microsoft.com/office/officeart/2018/2/layout/IconVerticalSolidList"/>
    <dgm:cxn modelId="{25A227E3-1132-433C-8A04-A1E0A1B0DD2A}" type="presParOf" srcId="{331B3DF9-9879-49A7-946F-D73647D30563}" destId="{1763F176-0C23-436E-9EF7-F6F6E0D2FB17}" srcOrd="3" destOrd="0" presId="urn:microsoft.com/office/officeart/2018/2/layout/IconVerticalSolidList"/>
    <dgm:cxn modelId="{B2907F3B-A3C4-4BF2-854D-3D609842E711}" type="presParOf" srcId="{08D10D34-72D5-46E4-93FB-110A9FD1C4DE}" destId="{69EB294C-FBE4-4D32-8E83-DBB6DD92B988}" srcOrd="3" destOrd="0" presId="urn:microsoft.com/office/officeart/2018/2/layout/IconVerticalSolidList"/>
    <dgm:cxn modelId="{F77BE32C-CC0F-46E1-B5E6-C4FA537D2B69}" type="presParOf" srcId="{08D10D34-72D5-46E4-93FB-110A9FD1C4DE}" destId="{1B335406-2190-45F1-84D1-03719DB08ABE}" srcOrd="4" destOrd="0" presId="urn:microsoft.com/office/officeart/2018/2/layout/IconVerticalSolidList"/>
    <dgm:cxn modelId="{3E173277-E1A9-41FF-BC96-883E0189F7E9}" type="presParOf" srcId="{1B335406-2190-45F1-84D1-03719DB08ABE}" destId="{E12AD4E7-D0EE-4A04-9C61-173477DBBB8E}" srcOrd="0" destOrd="0" presId="urn:microsoft.com/office/officeart/2018/2/layout/IconVerticalSolidList"/>
    <dgm:cxn modelId="{6354E077-24E2-42A3-AE63-89CF50C1EAA5}" type="presParOf" srcId="{1B335406-2190-45F1-84D1-03719DB08ABE}" destId="{10750398-C83B-4491-AA8D-05C5EBC4188F}" srcOrd="1" destOrd="0" presId="urn:microsoft.com/office/officeart/2018/2/layout/IconVerticalSolidList"/>
    <dgm:cxn modelId="{0234B653-0263-4796-AA2F-CAE95CC7A326}" type="presParOf" srcId="{1B335406-2190-45F1-84D1-03719DB08ABE}" destId="{E6FAE0B7-110E-4226-A752-258692EE61CF}" srcOrd="2" destOrd="0" presId="urn:microsoft.com/office/officeart/2018/2/layout/IconVerticalSolidList"/>
    <dgm:cxn modelId="{2614D1E1-238E-44DF-8F46-C052144F3BEA}" type="presParOf" srcId="{1B335406-2190-45F1-84D1-03719DB08ABE}" destId="{84FC186A-28A8-4366-A6FF-CA8BCB876DD8}" srcOrd="3" destOrd="0" presId="urn:microsoft.com/office/officeart/2018/2/layout/IconVerticalSolidList"/>
    <dgm:cxn modelId="{5F517245-7442-4D73-94E3-7C844521A213}" type="presParOf" srcId="{08D10D34-72D5-46E4-93FB-110A9FD1C4DE}" destId="{64534BFA-4102-486E-AA14-0AFEB54BC081}" srcOrd="5" destOrd="0" presId="urn:microsoft.com/office/officeart/2018/2/layout/IconVerticalSolidList"/>
    <dgm:cxn modelId="{5582FA5F-9A0C-4F95-9F35-31E52F9B1629}" type="presParOf" srcId="{08D10D34-72D5-46E4-93FB-110A9FD1C4DE}" destId="{A12507AD-2A23-4B4D-8980-1D684F160B40}" srcOrd="6" destOrd="0" presId="urn:microsoft.com/office/officeart/2018/2/layout/IconVerticalSolidList"/>
    <dgm:cxn modelId="{4A7BD38F-18B3-491B-A0FE-A61684903781}" type="presParOf" srcId="{A12507AD-2A23-4B4D-8980-1D684F160B40}" destId="{C0D7FA14-DA89-4F4F-A5E4-D1650DB29E82}" srcOrd="0" destOrd="0" presId="urn:microsoft.com/office/officeart/2018/2/layout/IconVerticalSolidList"/>
    <dgm:cxn modelId="{59FED56B-CBC6-4DA0-854C-CBF608659972}" type="presParOf" srcId="{A12507AD-2A23-4B4D-8980-1D684F160B40}" destId="{4B5621F8-B894-4D19-8AE2-C4B8ECFE6231}" srcOrd="1" destOrd="0" presId="urn:microsoft.com/office/officeart/2018/2/layout/IconVerticalSolidList"/>
    <dgm:cxn modelId="{A60C37B7-07F5-4FB0-B84C-270F2BBF2CD2}" type="presParOf" srcId="{A12507AD-2A23-4B4D-8980-1D684F160B40}" destId="{F1931AE5-6F1D-4C4E-AC53-B894BCC7C413}" srcOrd="2" destOrd="0" presId="urn:microsoft.com/office/officeart/2018/2/layout/IconVerticalSolidList"/>
    <dgm:cxn modelId="{3EFACA58-A585-438D-9BBD-A856310C044C}" type="presParOf" srcId="{A12507AD-2A23-4B4D-8980-1D684F160B40}" destId="{AD12729C-AB75-4B93-A356-D7FC7B01CC4C}" srcOrd="3" destOrd="0" presId="urn:microsoft.com/office/officeart/2018/2/layout/IconVerticalSolidList"/>
    <dgm:cxn modelId="{3F901128-D229-438E-A54D-ACF475CE7BCB}" type="presParOf" srcId="{08D10D34-72D5-46E4-93FB-110A9FD1C4DE}" destId="{4990160E-7BD1-4D51-9F09-B33EBF1738BB}" srcOrd="7" destOrd="0" presId="urn:microsoft.com/office/officeart/2018/2/layout/IconVerticalSolidList"/>
    <dgm:cxn modelId="{514CECF7-60CF-4F67-B401-55347FF855FC}" type="presParOf" srcId="{08D10D34-72D5-46E4-93FB-110A9FD1C4DE}" destId="{FA5C307F-E4CE-4A14-8849-4C56A1BF6F64}" srcOrd="8" destOrd="0" presId="urn:microsoft.com/office/officeart/2018/2/layout/IconVerticalSolidList"/>
    <dgm:cxn modelId="{0FD63FFA-3B51-4420-9D6A-AE52194B015B}" type="presParOf" srcId="{FA5C307F-E4CE-4A14-8849-4C56A1BF6F64}" destId="{29111D99-1CE8-4595-B8EE-3E3F7F4BCD92}" srcOrd="0" destOrd="0" presId="urn:microsoft.com/office/officeart/2018/2/layout/IconVerticalSolidList"/>
    <dgm:cxn modelId="{71E67E97-06C6-45F3-A173-8FD28AC9F4AE}" type="presParOf" srcId="{FA5C307F-E4CE-4A14-8849-4C56A1BF6F64}" destId="{E9256C3B-37E1-40CF-97E6-7D46A9FC19AB}" srcOrd="1" destOrd="0" presId="urn:microsoft.com/office/officeart/2018/2/layout/IconVerticalSolidList"/>
    <dgm:cxn modelId="{105DEBA8-332C-407E-A8BE-410CDF781755}" type="presParOf" srcId="{FA5C307F-E4CE-4A14-8849-4C56A1BF6F64}" destId="{F861476D-D807-4A7C-A797-6BA7A0C9522A}" srcOrd="2" destOrd="0" presId="urn:microsoft.com/office/officeart/2018/2/layout/IconVerticalSolidList"/>
    <dgm:cxn modelId="{CDBDA9CA-B49B-474E-851A-8B9F6157B9A5}" type="presParOf" srcId="{FA5C307F-E4CE-4A14-8849-4C56A1BF6F64}" destId="{1B210B58-929A-4B59-90BF-20201740EDFC}" srcOrd="3" destOrd="0" presId="urn:microsoft.com/office/officeart/2018/2/layout/IconVerticalSolidList"/>
    <dgm:cxn modelId="{5554F51D-2C7B-4B36-9FC6-89196506B49B}" type="presParOf" srcId="{08D10D34-72D5-46E4-93FB-110A9FD1C4DE}" destId="{A9D2A21A-C709-4FFD-B5E7-109CACD72F87}" srcOrd="9" destOrd="0" presId="urn:microsoft.com/office/officeart/2018/2/layout/IconVerticalSolidList"/>
    <dgm:cxn modelId="{193CD2D5-B6E1-4D7A-B20F-9A19B4957B00}" type="presParOf" srcId="{08D10D34-72D5-46E4-93FB-110A9FD1C4DE}" destId="{4CD4BDC7-0390-4AF7-98DD-564548259C3E}" srcOrd="10" destOrd="0" presId="urn:microsoft.com/office/officeart/2018/2/layout/IconVerticalSolidList"/>
    <dgm:cxn modelId="{2580AA6F-20D4-4872-98FD-2CBB6E72970E}" type="presParOf" srcId="{4CD4BDC7-0390-4AF7-98DD-564548259C3E}" destId="{C99C8C35-2FB4-458A-BF1E-495153048FBD}" srcOrd="0" destOrd="0" presId="urn:microsoft.com/office/officeart/2018/2/layout/IconVerticalSolidList"/>
    <dgm:cxn modelId="{8D7D7DA7-20B0-445D-A1EA-EDB146CC93DF}" type="presParOf" srcId="{4CD4BDC7-0390-4AF7-98DD-564548259C3E}" destId="{055D812D-9109-4625-BEBE-E8497ACC622C}" srcOrd="1" destOrd="0" presId="urn:microsoft.com/office/officeart/2018/2/layout/IconVerticalSolidList"/>
    <dgm:cxn modelId="{6C6B6776-673A-4BD8-86D1-A48C1297799A}" type="presParOf" srcId="{4CD4BDC7-0390-4AF7-98DD-564548259C3E}" destId="{A8E03783-08AE-4DCA-9BC7-806566045B0A}" srcOrd="2" destOrd="0" presId="urn:microsoft.com/office/officeart/2018/2/layout/IconVerticalSolidList"/>
    <dgm:cxn modelId="{C1E948EE-64BC-4F07-A409-87FF56E21D77}" type="presParOf" srcId="{4CD4BDC7-0390-4AF7-98DD-564548259C3E}" destId="{3254AA5E-813A-44DC-B74B-79E1C4FD98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8C265F-B791-4FCC-AAEE-4C2486101DA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0E161F-6C58-4179-ADB6-D1E1AB179C3E}">
      <dgm:prSet/>
      <dgm:spPr>
        <a:solidFill>
          <a:srgbClr val="9BAFB5"/>
        </a:solidFill>
      </dgm:spPr>
      <dgm:t>
        <a:bodyPr/>
        <a:lstStyle/>
        <a:p>
          <a:r>
            <a:rPr lang="en-IN" dirty="0"/>
            <a:t>Checked for missing values and dropped 122 entries that had missing descriptions. </a:t>
          </a:r>
          <a:endParaRPr lang="en-US" dirty="0"/>
        </a:p>
      </dgm:t>
    </dgm:pt>
    <dgm:pt modelId="{9C72C43E-6C61-4811-94ED-942204CFD1BB}" type="parTrans" cxnId="{DDA970E6-55EB-498E-9792-96E2A7314431}">
      <dgm:prSet/>
      <dgm:spPr/>
      <dgm:t>
        <a:bodyPr/>
        <a:lstStyle/>
        <a:p>
          <a:endParaRPr lang="en-US"/>
        </a:p>
      </dgm:t>
    </dgm:pt>
    <dgm:pt modelId="{AA19A15E-8F76-4C5A-9550-120A165E847C}" type="sibTrans" cxnId="{DDA970E6-55EB-498E-9792-96E2A7314431}">
      <dgm:prSet/>
      <dgm:spPr/>
      <dgm:t>
        <a:bodyPr/>
        <a:lstStyle/>
        <a:p>
          <a:endParaRPr lang="en-US"/>
        </a:p>
      </dgm:t>
    </dgm:pt>
    <dgm:pt modelId="{92F6FA48-8F45-43F9-88AE-B6E5D9E4B3F5}">
      <dgm:prSet/>
      <dgm:spPr>
        <a:solidFill>
          <a:srgbClr val="9BAFB5"/>
        </a:solidFill>
      </dgm:spPr>
      <dgm:t>
        <a:bodyPr/>
        <a:lstStyle/>
        <a:p>
          <a:r>
            <a:rPr lang="en-IN"/>
            <a:t>Filled numeric columns beds, baths, and sqft using median and city using mode. </a:t>
          </a:r>
          <a:endParaRPr lang="en-US"/>
        </a:p>
      </dgm:t>
    </dgm:pt>
    <dgm:pt modelId="{54EA0668-0CE1-45AD-A70D-27C14984E649}" type="parTrans" cxnId="{0EC9F877-CA4A-43AB-A413-175FFEAE1B58}">
      <dgm:prSet/>
      <dgm:spPr/>
      <dgm:t>
        <a:bodyPr/>
        <a:lstStyle/>
        <a:p>
          <a:endParaRPr lang="en-US"/>
        </a:p>
      </dgm:t>
    </dgm:pt>
    <dgm:pt modelId="{F3FAD354-F2B4-48CD-B3E6-4C9084C00CB5}" type="sibTrans" cxnId="{0EC9F877-CA4A-43AB-A413-175FFEAE1B58}">
      <dgm:prSet/>
      <dgm:spPr/>
      <dgm:t>
        <a:bodyPr/>
        <a:lstStyle/>
        <a:p>
          <a:endParaRPr lang="en-US"/>
        </a:p>
      </dgm:t>
    </dgm:pt>
    <dgm:pt modelId="{59A9F941-4039-46C5-BF4E-ABD0F6F579C3}">
      <dgm:prSet/>
      <dgm:spPr>
        <a:solidFill>
          <a:srgbClr val="9BAFB5"/>
        </a:solidFill>
      </dgm:spPr>
      <dgm:t>
        <a:bodyPr/>
        <a:lstStyle/>
        <a:p>
          <a:r>
            <a:rPr lang="en-IN"/>
            <a:t>Normalized numerical features- price, Beds, baths, and sqft using MinMaxScaler.</a:t>
          </a:r>
          <a:endParaRPr lang="en-US"/>
        </a:p>
      </dgm:t>
    </dgm:pt>
    <dgm:pt modelId="{5B4AC318-D097-4515-892C-BC2E62C4430C}" type="parTrans" cxnId="{F83674E9-180A-4486-B661-725E7BD88030}">
      <dgm:prSet/>
      <dgm:spPr/>
      <dgm:t>
        <a:bodyPr/>
        <a:lstStyle/>
        <a:p>
          <a:endParaRPr lang="en-US"/>
        </a:p>
      </dgm:t>
    </dgm:pt>
    <dgm:pt modelId="{5067D51B-0B27-4031-89CF-7F3BF54E9301}" type="sibTrans" cxnId="{F83674E9-180A-4486-B661-725E7BD88030}">
      <dgm:prSet/>
      <dgm:spPr/>
      <dgm:t>
        <a:bodyPr/>
        <a:lstStyle/>
        <a:p>
          <a:endParaRPr lang="en-US"/>
        </a:p>
      </dgm:t>
    </dgm:pt>
    <dgm:pt modelId="{EF92F982-6AAD-4A93-8995-566E14CB47E1}">
      <dgm:prSet/>
      <dgm:spPr>
        <a:solidFill>
          <a:srgbClr val="9BAFB5"/>
        </a:solidFill>
      </dgm:spPr>
      <dgm:t>
        <a:bodyPr/>
        <a:lstStyle/>
        <a:p>
          <a:r>
            <a:rPr lang="en-IN"/>
            <a:t>Encoded categorical features- city, state, postal code using LabelEncoder.</a:t>
          </a:r>
          <a:endParaRPr lang="en-US"/>
        </a:p>
      </dgm:t>
    </dgm:pt>
    <dgm:pt modelId="{90FBD6EE-833B-4581-8D86-9CE553312D67}" type="parTrans" cxnId="{8A25654A-E2D4-40CF-8A2E-44EC12B470D1}">
      <dgm:prSet/>
      <dgm:spPr/>
      <dgm:t>
        <a:bodyPr/>
        <a:lstStyle/>
        <a:p>
          <a:endParaRPr lang="en-US"/>
        </a:p>
      </dgm:t>
    </dgm:pt>
    <dgm:pt modelId="{0923ADCF-7940-4CB8-A37F-D29F66FE120F}" type="sibTrans" cxnId="{8A25654A-E2D4-40CF-8A2E-44EC12B470D1}">
      <dgm:prSet/>
      <dgm:spPr/>
      <dgm:t>
        <a:bodyPr/>
        <a:lstStyle/>
        <a:p>
          <a:endParaRPr lang="en-US"/>
        </a:p>
      </dgm:t>
    </dgm:pt>
    <dgm:pt modelId="{F6ECF588-832C-4FDB-AC7D-2B75E463BE48}" type="pres">
      <dgm:prSet presAssocID="{338C265F-B791-4FCC-AAEE-4C2486101DA2}" presName="linear" presStyleCnt="0">
        <dgm:presLayoutVars>
          <dgm:animLvl val="lvl"/>
          <dgm:resizeHandles val="exact"/>
        </dgm:presLayoutVars>
      </dgm:prSet>
      <dgm:spPr/>
    </dgm:pt>
    <dgm:pt modelId="{77A1CD39-E36F-4A52-87D3-BA78AAC2944D}" type="pres">
      <dgm:prSet presAssocID="{AB0E161F-6C58-4179-ADB6-D1E1AB179C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AC10F5-3BB8-4C48-8C42-ABEBAA001C17}" type="pres">
      <dgm:prSet presAssocID="{AA19A15E-8F76-4C5A-9550-120A165E847C}" presName="spacer" presStyleCnt="0"/>
      <dgm:spPr/>
    </dgm:pt>
    <dgm:pt modelId="{8512D941-385B-4845-9075-9B89A5E711CB}" type="pres">
      <dgm:prSet presAssocID="{92F6FA48-8F45-43F9-88AE-B6E5D9E4B3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2DC1A8-A03C-4D67-9C21-EBD6C52D66EB}" type="pres">
      <dgm:prSet presAssocID="{F3FAD354-F2B4-48CD-B3E6-4C9084C00CB5}" presName="spacer" presStyleCnt="0"/>
      <dgm:spPr/>
    </dgm:pt>
    <dgm:pt modelId="{8E010E24-C5B1-4587-98AE-B41A682596A4}" type="pres">
      <dgm:prSet presAssocID="{59A9F941-4039-46C5-BF4E-ABD0F6F579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998E30-696F-4630-B2BC-9D937D294A67}" type="pres">
      <dgm:prSet presAssocID="{5067D51B-0B27-4031-89CF-7F3BF54E9301}" presName="spacer" presStyleCnt="0"/>
      <dgm:spPr/>
    </dgm:pt>
    <dgm:pt modelId="{6E6A5EC5-176C-4BD3-B3CF-0DD47DF5A329}" type="pres">
      <dgm:prSet presAssocID="{EF92F982-6AAD-4A93-8995-566E14CB47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C78F15-C244-40FB-AA38-D727D0E10BBC}" type="presOf" srcId="{59A9F941-4039-46C5-BF4E-ABD0F6F579C3}" destId="{8E010E24-C5B1-4587-98AE-B41A682596A4}" srcOrd="0" destOrd="0" presId="urn:microsoft.com/office/officeart/2005/8/layout/vList2"/>
    <dgm:cxn modelId="{8A25654A-E2D4-40CF-8A2E-44EC12B470D1}" srcId="{338C265F-B791-4FCC-AAEE-4C2486101DA2}" destId="{EF92F982-6AAD-4A93-8995-566E14CB47E1}" srcOrd="3" destOrd="0" parTransId="{90FBD6EE-833B-4581-8D86-9CE553312D67}" sibTransId="{0923ADCF-7940-4CB8-A37F-D29F66FE120F}"/>
    <dgm:cxn modelId="{420C2F71-5D25-4A65-AA89-DCECB071E447}" type="presOf" srcId="{92F6FA48-8F45-43F9-88AE-B6E5D9E4B3F5}" destId="{8512D941-385B-4845-9075-9B89A5E711CB}" srcOrd="0" destOrd="0" presId="urn:microsoft.com/office/officeart/2005/8/layout/vList2"/>
    <dgm:cxn modelId="{0EC9F877-CA4A-43AB-A413-175FFEAE1B58}" srcId="{338C265F-B791-4FCC-AAEE-4C2486101DA2}" destId="{92F6FA48-8F45-43F9-88AE-B6E5D9E4B3F5}" srcOrd="1" destOrd="0" parTransId="{54EA0668-0CE1-45AD-A70D-27C14984E649}" sibTransId="{F3FAD354-F2B4-48CD-B3E6-4C9084C00CB5}"/>
    <dgm:cxn modelId="{ED707C86-B30F-4B33-9CC6-2DAEE2B59354}" type="presOf" srcId="{EF92F982-6AAD-4A93-8995-566E14CB47E1}" destId="{6E6A5EC5-176C-4BD3-B3CF-0DD47DF5A329}" srcOrd="0" destOrd="0" presId="urn:microsoft.com/office/officeart/2005/8/layout/vList2"/>
    <dgm:cxn modelId="{97065B8D-DADB-4CA8-8A76-CDAC1EA5B35A}" type="presOf" srcId="{AB0E161F-6C58-4179-ADB6-D1E1AB179C3E}" destId="{77A1CD39-E36F-4A52-87D3-BA78AAC2944D}" srcOrd="0" destOrd="0" presId="urn:microsoft.com/office/officeart/2005/8/layout/vList2"/>
    <dgm:cxn modelId="{BF0556E3-4A9B-4F8E-80ED-ED8B24CEFC02}" type="presOf" srcId="{338C265F-B791-4FCC-AAEE-4C2486101DA2}" destId="{F6ECF588-832C-4FDB-AC7D-2B75E463BE48}" srcOrd="0" destOrd="0" presId="urn:microsoft.com/office/officeart/2005/8/layout/vList2"/>
    <dgm:cxn modelId="{DDA970E6-55EB-498E-9792-96E2A7314431}" srcId="{338C265F-B791-4FCC-AAEE-4C2486101DA2}" destId="{AB0E161F-6C58-4179-ADB6-D1E1AB179C3E}" srcOrd="0" destOrd="0" parTransId="{9C72C43E-6C61-4811-94ED-942204CFD1BB}" sibTransId="{AA19A15E-8F76-4C5A-9550-120A165E847C}"/>
    <dgm:cxn modelId="{F83674E9-180A-4486-B661-725E7BD88030}" srcId="{338C265F-B791-4FCC-AAEE-4C2486101DA2}" destId="{59A9F941-4039-46C5-BF4E-ABD0F6F579C3}" srcOrd="2" destOrd="0" parTransId="{5B4AC318-D097-4515-892C-BC2E62C4430C}" sibTransId="{5067D51B-0B27-4031-89CF-7F3BF54E9301}"/>
    <dgm:cxn modelId="{27AFD067-A574-40FF-9F73-BB579EA8076C}" type="presParOf" srcId="{F6ECF588-832C-4FDB-AC7D-2B75E463BE48}" destId="{77A1CD39-E36F-4A52-87D3-BA78AAC2944D}" srcOrd="0" destOrd="0" presId="urn:microsoft.com/office/officeart/2005/8/layout/vList2"/>
    <dgm:cxn modelId="{87CB2D82-0087-41BF-9B73-FE009ECD22BF}" type="presParOf" srcId="{F6ECF588-832C-4FDB-AC7D-2B75E463BE48}" destId="{EAAC10F5-3BB8-4C48-8C42-ABEBAA001C17}" srcOrd="1" destOrd="0" presId="urn:microsoft.com/office/officeart/2005/8/layout/vList2"/>
    <dgm:cxn modelId="{4D59B1BD-D785-4FB7-9160-0C814AA9D41C}" type="presParOf" srcId="{F6ECF588-832C-4FDB-AC7D-2B75E463BE48}" destId="{8512D941-385B-4845-9075-9B89A5E711CB}" srcOrd="2" destOrd="0" presId="urn:microsoft.com/office/officeart/2005/8/layout/vList2"/>
    <dgm:cxn modelId="{969AD011-B8F8-4336-9A02-756CB42B31BC}" type="presParOf" srcId="{F6ECF588-832C-4FDB-AC7D-2B75E463BE48}" destId="{EB2DC1A8-A03C-4D67-9C21-EBD6C52D66EB}" srcOrd="3" destOrd="0" presId="urn:microsoft.com/office/officeart/2005/8/layout/vList2"/>
    <dgm:cxn modelId="{CCC6C85B-66BB-4CD5-8EC4-F8C7459D5AA7}" type="presParOf" srcId="{F6ECF588-832C-4FDB-AC7D-2B75E463BE48}" destId="{8E010E24-C5B1-4587-98AE-B41A682596A4}" srcOrd="4" destOrd="0" presId="urn:microsoft.com/office/officeart/2005/8/layout/vList2"/>
    <dgm:cxn modelId="{6DF938A9-F1EB-4DCB-9678-278B664AAE1B}" type="presParOf" srcId="{F6ECF588-832C-4FDB-AC7D-2B75E463BE48}" destId="{56998E30-696F-4630-B2BC-9D937D294A67}" srcOrd="5" destOrd="0" presId="urn:microsoft.com/office/officeart/2005/8/layout/vList2"/>
    <dgm:cxn modelId="{A451BB80-910F-415A-80A4-26F7C1F1A16C}" type="presParOf" srcId="{F6ECF588-832C-4FDB-AC7D-2B75E463BE48}" destId="{6E6A5EC5-176C-4BD3-B3CF-0DD47DF5A3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16F27E-D8CB-4B12-BB2C-CB72E3D4727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33CBFC-349C-4A41-94B6-489BAC9DD387}">
      <dgm:prSet/>
      <dgm:spPr/>
      <dgm:t>
        <a:bodyPr/>
        <a:lstStyle/>
        <a:p>
          <a:r>
            <a:rPr lang="en-US" b="0" i="0" baseline="0"/>
            <a:t>Converted descriptions to </a:t>
          </a:r>
          <a:r>
            <a:rPr lang="en-US" b="1" i="0" baseline="0"/>
            <a:t>lowercase</a:t>
          </a:r>
          <a:r>
            <a:rPr lang="en-US" b="0" i="0" baseline="0"/>
            <a:t> for uniformity.</a:t>
          </a:r>
          <a:endParaRPr lang="en-US"/>
        </a:p>
      </dgm:t>
    </dgm:pt>
    <dgm:pt modelId="{D5D66758-B360-4386-AA81-0CB556FC5553}" type="parTrans" cxnId="{96D8EFD2-37FD-4E28-A3FA-BE88408B925D}">
      <dgm:prSet/>
      <dgm:spPr/>
      <dgm:t>
        <a:bodyPr/>
        <a:lstStyle/>
        <a:p>
          <a:endParaRPr lang="en-US"/>
        </a:p>
      </dgm:t>
    </dgm:pt>
    <dgm:pt modelId="{C02CC11A-FD5A-4A54-9FF2-3AD0B98E52AD}" type="sibTrans" cxnId="{96D8EFD2-37FD-4E28-A3FA-BE88408B925D}">
      <dgm:prSet/>
      <dgm:spPr/>
      <dgm:t>
        <a:bodyPr/>
        <a:lstStyle/>
        <a:p>
          <a:endParaRPr lang="en-US"/>
        </a:p>
      </dgm:t>
    </dgm:pt>
    <dgm:pt modelId="{7636C452-AF2D-466D-BB9D-F2C3B71F867A}">
      <dgm:prSet/>
      <dgm:spPr/>
      <dgm:t>
        <a:bodyPr/>
        <a:lstStyle/>
        <a:p>
          <a:r>
            <a:rPr lang="en-US" b="0" i="0" baseline="0"/>
            <a:t>Removed </a:t>
          </a:r>
          <a:r>
            <a:rPr lang="en-US" b="1" i="0" baseline="0"/>
            <a:t>punctuation and special characters</a:t>
          </a:r>
          <a:r>
            <a:rPr lang="en-US" b="0" i="0" baseline="0"/>
            <a:t>.</a:t>
          </a:r>
          <a:endParaRPr lang="en-US"/>
        </a:p>
      </dgm:t>
    </dgm:pt>
    <dgm:pt modelId="{97404845-9C0E-486C-8D3F-E139BD96B692}" type="parTrans" cxnId="{88B99548-29D7-421D-A853-C74AED889228}">
      <dgm:prSet/>
      <dgm:spPr/>
      <dgm:t>
        <a:bodyPr/>
        <a:lstStyle/>
        <a:p>
          <a:endParaRPr lang="en-US"/>
        </a:p>
      </dgm:t>
    </dgm:pt>
    <dgm:pt modelId="{CC405EA1-7918-4F71-938B-C68AD8EA7588}" type="sibTrans" cxnId="{88B99548-29D7-421D-A853-C74AED889228}">
      <dgm:prSet/>
      <dgm:spPr/>
      <dgm:t>
        <a:bodyPr/>
        <a:lstStyle/>
        <a:p>
          <a:endParaRPr lang="en-US"/>
        </a:p>
      </dgm:t>
    </dgm:pt>
    <dgm:pt modelId="{AD9D0714-8322-411F-A74C-D071857EB043}">
      <dgm:prSet/>
      <dgm:spPr/>
      <dgm:t>
        <a:bodyPr/>
        <a:lstStyle/>
        <a:p>
          <a:r>
            <a:rPr lang="en-US" b="0" i="0" baseline="0"/>
            <a:t>Applied nltk.word_tokenize() for word level tokenization.</a:t>
          </a:r>
          <a:endParaRPr lang="en-US"/>
        </a:p>
      </dgm:t>
    </dgm:pt>
    <dgm:pt modelId="{8D249D5D-C96B-4612-BCD3-BB71FEE51E7D}" type="parTrans" cxnId="{D5AEBDC7-B750-4783-ABF1-4A3A58F646FF}">
      <dgm:prSet/>
      <dgm:spPr/>
      <dgm:t>
        <a:bodyPr/>
        <a:lstStyle/>
        <a:p>
          <a:endParaRPr lang="en-US"/>
        </a:p>
      </dgm:t>
    </dgm:pt>
    <dgm:pt modelId="{16D18E89-AF75-4AC4-B28D-D091DBBB4A1F}" type="sibTrans" cxnId="{D5AEBDC7-B750-4783-ABF1-4A3A58F646FF}">
      <dgm:prSet/>
      <dgm:spPr/>
      <dgm:t>
        <a:bodyPr/>
        <a:lstStyle/>
        <a:p>
          <a:endParaRPr lang="en-US"/>
        </a:p>
      </dgm:t>
    </dgm:pt>
    <dgm:pt modelId="{2E31FF13-6A4A-4665-8541-B02D59F79EAF}">
      <dgm:prSet/>
      <dgm:spPr/>
      <dgm:t>
        <a:bodyPr/>
        <a:lstStyle/>
        <a:p>
          <a:r>
            <a:rPr lang="en-US"/>
            <a:t>Removed common </a:t>
          </a:r>
          <a:r>
            <a:rPr lang="en-US" b="1"/>
            <a:t>English stopwords </a:t>
          </a:r>
          <a:r>
            <a:rPr lang="en-US"/>
            <a:t>to reduce noise. </a:t>
          </a:r>
        </a:p>
      </dgm:t>
    </dgm:pt>
    <dgm:pt modelId="{E1E14E59-F368-4A50-AD7A-32D3CEB3F0D8}" type="parTrans" cxnId="{32D895DE-89D0-4C99-B3BA-FA158DD5015F}">
      <dgm:prSet/>
      <dgm:spPr/>
      <dgm:t>
        <a:bodyPr/>
        <a:lstStyle/>
        <a:p>
          <a:endParaRPr lang="en-US"/>
        </a:p>
      </dgm:t>
    </dgm:pt>
    <dgm:pt modelId="{8F7B5839-E955-4D87-903B-2582DAE6CF3F}" type="sibTrans" cxnId="{32D895DE-89D0-4C99-B3BA-FA158DD5015F}">
      <dgm:prSet/>
      <dgm:spPr/>
      <dgm:t>
        <a:bodyPr/>
        <a:lstStyle/>
        <a:p>
          <a:endParaRPr lang="en-US"/>
        </a:p>
      </dgm:t>
    </dgm:pt>
    <dgm:pt modelId="{2694FEBA-0580-437B-8BBE-7DD9E6667B90}">
      <dgm:prSet/>
      <dgm:spPr/>
      <dgm:t>
        <a:bodyPr/>
        <a:lstStyle/>
        <a:p>
          <a:r>
            <a:rPr lang="en-US" b="0" i="0" baseline="0"/>
            <a:t>Used </a:t>
          </a:r>
          <a:r>
            <a:rPr lang="en-US" b="1" i="0" baseline="0"/>
            <a:t>Part-of</a:t>
          </a:r>
          <a:r>
            <a:rPr lang="en-US" b="1"/>
            <a:t>-the-speech (POS) tagging</a:t>
          </a:r>
          <a:r>
            <a:rPr lang="en-US"/>
            <a:t> to guide </a:t>
          </a:r>
          <a:r>
            <a:rPr lang="en-US" b="1" i="0" baseline="0"/>
            <a:t>Lemmatization</a:t>
          </a:r>
          <a:r>
            <a:rPr lang="en-US" b="0" i="0" baseline="0"/>
            <a:t> via WordNet (context-aware reduction to root forms).</a:t>
          </a:r>
          <a:endParaRPr lang="en-US"/>
        </a:p>
      </dgm:t>
    </dgm:pt>
    <dgm:pt modelId="{F44DCC9C-4BC4-4F4E-92DE-D12D93D70D47}" type="parTrans" cxnId="{925F2C5C-7EA7-4C90-AB12-5F640C77356D}">
      <dgm:prSet/>
      <dgm:spPr/>
      <dgm:t>
        <a:bodyPr/>
        <a:lstStyle/>
        <a:p>
          <a:endParaRPr lang="en-US"/>
        </a:p>
      </dgm:t>
    </dgm:pt>
    <dgm:pt modelId="{BE21B816-7626-48BD-A4A2-EDCE0F964AD5}" type="sibTrans" cxnId="{925F2C5C-7EA7-4C90-AB12-5F640C77356D}">
      <dgm:prSet/>
      <dgm:spPr/>
      <dgm:t>
        <a:bodyPr/>
        <a:lstStyle/>
        <a:p>
          <a:endParaRPr lang="en-US"/>
        </a:p>
      </dgm:t>
    </dgm:pt>
    <dgm:pt modelId="{13D48DD6-F389-4690-A044-506FDA0C4FB5}">
      <dgm:prSet/>
      <dgm:spPr/>
      <dgm:t>
        <a:bodyPr/>
        <a:lstStyle/>
        <a:p>
          <a:r>
            <a:rPr lang="en-US" b="0" i="0" baseline="0"/>
            <a:t>Cleaned and processed property descriptions stored in a new column:</a:t>
          </a:r>
          <a:br>
            <a:rPr lang="en-US" b="0" i="0" baseline="0"/>
          </a:br>
          <a:r>
            <a:rPr lang="en-US" b="1" i="0" baseline="0"/>
            <a:t>description_clean</a:t>
          </a:r>
          <a:r>
            <a:rPr lang="en-US" b="0" i="0" baseline="0"/>
            <a:t> </a:t>
          </a:r>
          <a:endParaRPr lang="en-US"/>
        </a:p>
      </dgm:t>
    </dgm:pt>
    <dgm:pt modelId="{34F2FD14-AC5E-496F-8AD7-28444F3A6D28}" type="parTrans" cxnId="{5B74EE93-0891-43A4-8DAF-7DE65EF87851}">
      <dgm:prSet/>
      <dgm:spPr/>
      <dgm:t>
        <a:bodyPr/>
        <a:lstStyle/>
        <a:p>
          <a:endParaRPr lang="en-US"/>
        </a:p>
      </dgm:t>
    </dgm:pt>
    <dgm:pt modelId="{DF1B6838-67EC-4905-B391-80810DF0FD32}" type="sibTrans" cxnId="{5B74EE93-0891-43A4-8DAF-7DE65EF87851}">
      <dgm:prSet/>
      <dgm:spPr/>
      <dgm:t>
        <a:bodyPr/>
        <a:lstStyle/>
        <a:p>
          <a:endParaRPr lang="en-US"/>
        </a:p>
      </dgm:t>
    </dgm:pt>
    <dgm:pt modelId="{F1FD5CC2-D4A3-4C10-8765-58E2071F43CD}" type="pres">
      <dgm:prSet presAssocID="{6D16F27E-D8CB-4B12-BB2C-CB72E3D47272}" presName="vert0" presStyleCnt="0">
        <dgm:presLayoutVars>
          <dgm:dir/>
          <dgm:animOne val="branch"/>
          <dgm:animLvl val="lvl"/>
        </dgm:presLayoutVars>
      </dgm:prSet>
      <dgm:spPr/>
    </dgm:pt>
    <dgm:pt modelId="{8A1E609B-B812-4127-B3F1-0E1396CDE364}" type="pres">
      <dgm:prSet presAssocID="{1433CBFC-349C-4A41-94B6-489BAC9DD387}" presName="thickLine" presStyleLbl="alignNode1" presStyleIdx="0" presStyleCnt="6"/>
      <dgm:spPr/>
    </dgm:pt>
    <dgm:pt modelId="{43EC8337-FF4C-4B5D-85DF-B8C5DEBE6D33}" type="pres">
      <dgm:prSet presAssocID="{1433CBFC-349C-4A41-94B6-489BAC9DD387}" presName="horz1" presStyleCnt="0"/>
      <dgm:spPr/>
    </dgm:pt>
    <dgm:pt modelId="{5D366DED-A9B9-44EF-B493-3E5B9902F04A}" type="pres">
      <dgm:prSet presAssocID="{1433CBFC-349C-4A41-94B6-489BAC9DD387}" presName="tx1" presStyleLbl="revTx" presStyleIdx="0" presStyleCnt="6"/>
      <dgm:spPr/>
    </dgm:pt>
    <dgm:pt modelId="{788E3E80-9B97-46DA-A523-035EF354F647}" type="pres">
      <dgm:prSet presAssocID="{1433CBFC-349C-4A41-94B6-489BAC9DD387}" presName="vert1" presStyleCnt="0"/>
      <dgm:spPr/>
    </dgm:pt>
    <dgm:pt modelId="{C2728F60-3B84-4859-80E6-33872653CB2D}" type="pres">
      <dgm:prSet presAssocID="{7636C452-AF2D-466D-BB9D-F2C3B71F867A}" presName="thickLine" presStyleLbl="alignNode1" presStyleIdx="1" presStyleCnt="6"/>
      <dgm:spPr/>
    </dgm:pt>
    <dgm:pt modelId="{A26C2141-3EEB-42D2-9A35-912C53EDC710}" type="pres">
      <dgm:prSet presAssocID="{7636C452-AF2D-466D-BB9D-F2C3B71F867A}" presName="horz1" presStyleCnt="0"/>
      <dgm:spPr/>
    </dgm:pt>
    <dgm:pt modelId="{7B11348C-E66D-4774-BD3D-0C7E95DD76A8}" type="pres">
      <dgm:prSet presAssocID="{7636C452-AF2D-466D-BB9D-F2C3B71F867A}" presName="tx1" presStyleLbl="revTx" presStyleIdx="1" presStyleCnt="6"/>
      <dgm:spPr/>
    </dgm:pt>
    <dgm:pt modelId="{35A1CDC8-6476-418A-AF05-E0429D0C5B22}" type="pres">
      <dgm:prSet presAssocID="{7636C452-AF2D-466D-BB9D-F2C3B71F867A}" presName="vert1" presStyleCnt="0"/>
      <dgm:spPr/>
    </dgm:pt>
    <dgm:pt modelId="{58B9D493-D267-443A-8E84-EB0FF91966E7}" type="pres">
      <dgm:prSet presAssocID="{AD9D0714-8322-411F-A74C-D071857EB043}" presName="thickLine" presStyleLbl="alignNode1" presStyleIdx="2" presStyleCnt="6"/>
      <dgm:spPr/>
    </dgm:pt>
    <dgm:pt modelId="{F5C811CD-1D97-4790-8C45-B585CA45BCB2}" type="pres">
      <dgm:prSet presAssocID="{AD9D0714-8322-411F-A74C-D071857EB043}" presName="horz1" presStyleCnt="0"/>
      <dgm:spPr/>
    </dgm:pt>
    <dgm:pt modelId="{C8012538-054E-4AF0-BF6D-C5A39AFBEE68}" type="pres">
      <dgm:prSet presAssocID="{AD9D0714-8322-411F-A74C-D071857EB043}" presName="tx1" presStyleLbl="revTx" presStyleIdx="2" presStyleCnt="6"/>
      <dgm:spPr/>
    </dgm:pt>
    <dgm:pt modelId="{402A1B70-A4BD-44D0-939D-833EB839E099}" type="pres">
      <dgm:prSet presAssocID="{AD9D0714-8322-411F-A74C-D071857EB043}" presName="vert1" presStyleCnt="0"/>
      <dgm:spPr/>
    </dgm:pt>
    <dgm:pt modelId="{4DBCF85F-E64E-4FE3-BBD4-D7A3C67A6B3D}" type="pres">
      <dgm:prSet presAssocID="{2E31FF13-6A4A-4665-8541-B02D59F79EAF}" presName="thickLine" presStyleLbl="alignNode1" presStyleIdx="3" presStyleCnt="6"/>
      <dgm:spPr/>
    </dgm:pt>
    <dgm:pt modelId="{DCE2FF07-D250-4F8B-B4F3-A093F12C372D}" type="pres">
      <dgm:prSet presAssocID="{2E31FF13-6A4A-4665-8541-B02D59F79EAF}" presName="horz1" presStyleCnt="0"/>
      <dgm:spPr/>
    </dgm:pt>
    <dgm:pt modelId="{D33A01E6-8E9B-4211-8198-A9638E942782}" type="pres">
      <dgm:prSet presAssocID="{2E31FF13-6A4A-4665-8541-B02D59F79EAF}" presName="tx1" presStyleLbl="revTx" presStyleIdx="3" presStyleCnt="6"/>
      <dgm:spPr/>
    </dgm:pt>
    <dgm:pt modelId="{9C1BC0E0-60D2-4F25-B0FA-78B13EAEE9D6}" type="pres">
      <dgm:prSet presAssocID="{2E31FF13-6A4A-4665-8541-B02D59F79EAF}" presName="vert1" presStyleCnt="0"/>
      <dgm:spPr/>
    </dgm:pt>
    <dgm:pt modelId="{FA3994FC-0ACF-4F89-B269-01E3D11A2324}" type="pres">
      <dgm:prSet presAssocID="{2694FEBA-0580-437B-8BBE-7DD9E6667B90}" presName="thickLine" presStyleLbl="alignNode1" presStyleIdx="4" presStyleCnt="6"/>
      <dgm:spPr/>
    </dgm:pt>
    <dgm:pt modelId="{4206FD6F-5421-4E07-86AF-B0848677D86B}" type="pres">
      <dgm:prSet presAssocID="{2694FEBA-0580-437B-8BBE-7DD9E6667B90}" presName="horz1" presStyleCnt="0"/>
      <dgm:spPr/>
    </dgm:pt>
    <dgm:pt modelId="{A0A84DDE-AE4D-49DA-92DB-61367F51ADF9}" type="pres">
      <dgm:prSet presAssocID="{2694FEBA-0580-437B-8BBE-7DD9E6667B90}" presName="tx1" presStyleLbl="revTx" presStyleIdx="4" presStyleCnt="6"/>
      <dgm:spPr/>
    </dgm:pt>
    <dgm:pt modelId="{FF0F23B9-7FAE-4DCD-A7E3-77B20698E53E}" type="pres">
      <dgm:prSet presAssocID="{2694FEBA-0580-437B-8BBE-7DD9E6667B90}" presName="vert1" presStyleCnt="0"/>
      <dgm:spPr/>
    </dgm:pt>
    <dgm:pt modelId="{E69635CF-7BC1-437E-A839-92FEF8D8F3D1}" type="pres">
      <dgm:prSet presAssocID="{13D48DD6-F389-4690-A044-506FDA0C4FB5}" presName="thickLine" presStyleLbl="alignNode1" presStyleIdx="5" presStyleCnt="6"/>
      <dgm:spPr/>
    </dgm:pt>
    <dgm:pt modelId="{7C27F6DD-F382-43DF-9544-F77932F96029}" type="pres">
      <dgm:prSet presAssocID="{13D48DD6-F389-4690-A044-506FDA0C4FB5}" presName="horz1" presStyleCnt="0"/>
      <dgm:spPr/>
    </dgm:pt>
    <dgm:pt modelId="{9F5773B9-37BF-42B1-AA77-2224AC71CFC8}" type="pres">
      <dgm:prSet presAssocID="{13D48DD6-F389-4690-A044-506FDA0C4FB5}" presName="tx1" presStyleLbl="revTx" presStyleIdx="5" presStyleCnt="6"/>
      <dgm:spPr/>
    </dgm:pt>
    <dgm:pt modelId="{D1A5D609-B859-4407-92F7-EFF10ED0E450}" type="pres">
      <dgm:prSet presAssocID="{13D48DD6-F389-4690-A044-506FDA0C4FB5}" presName="vert1" presStyleCnt="0"/>
      <dgm:spPr/>
    </dgm:pt>
  </dgm:ptLst>
  <dgm:cxnLst>
    <dgm:cxn modelId="{9F45380E-C245-4500-8F39-3DDA09D07E5F}" type="presOf" srcId="{2E31FF13-6A4A-4665-8541-B02D59F79EAF}" destId="{D33A01E6-8E9B-4211-8198-A9638E942782}" srcOrd="0" destOrd="0" presId="urn:microsoft.com/office/officeart/2008/layout/LinedList"/>
    <dgm:cxn modelId="{45B5A53F-F387-4944-9F11-C9F3E9E38150}" type="presOf" srcId="{13D48DD6-F389-4690-A044-506FDA0C4FB5}" destId="{9F5773B9-37BF-42B1-AA77-2224AC71CFC8}" srcOrd="0" destOrd="0" presId="urn:microsoft.com/office/officeart/2008/layout/LinedList"/>
    <dgm:cxn modelId="{88B99548-29D7-421D-A853-C74AED889228}" srcId="{6D16F27E-D8CB-4B12-BB2C-CB72E3D47272}" destId="{7636C452-AF2D-466D-BB9D-F2C3B71F867A}" srcOrd="1" destOrd="0" parTransId="{97404845-9C0E-486C-8D3F-E139BD96B692}" sibTransId="{CC405EA1-7918-4F71-938B-C68AD8EA7588}"/>
    <dgm:cxn modelId="{A3CF834B-EE4D-4C00-AA0C-424C092ED7B4}" type="presOf" srcId="{AD9D0714-8322-411F-A74C-D071857EB043}" destId="{C8012538-054E-4AF0-BF6D-C5A39AFBEE68}" srcOrd="0" destOrd="0" presId="urn:microsoft.com/office/officeart/2008/layout/LinedList"/>
    <dgm:cxn modelId="{925F2C5C-7EA7-4C90-AB12-5F640C77356D}" srcId="{6D16F27E-D8CB-4B12-BB2C-CB72E3D47272}" destId="{2694FEBA-0580-437B-8BBE-7DD9E6667B90}" srcOrd="4" destOrd="0" parTransId="{F44DCC9C-4BC4-4F4E-92DE-D12D93D70D47}" sibTransId="{BE21B816-7626-48BD-A4A2-EDCE0F964AD5}"/>
    <dgm:cxn modelId="{ED1F7179-31AC-44E7-9184-21DEFDAED3D7}" type="presOf" srcId="{6D16F27E-D8CB-4B12-BB2C-CB72E3D47272}" destId="{F1FD5CC2-D4A3-4C10-8765-58E2071F43CD}" srcOrd="0" destOrd="0" presId="urn:microsoft.com/office/officeart/2008/layout/LinedList"/>
    <dgm:cxn modelId="{5B74EE93-0891-43A4-8DAF-7DE65EF87851}" srcId="{6D16F27E-D8CB-4B12-BB2C-CB72E3D47272}" destId="{13D48DD6-F389-4690-A044-506FDA0C4FB5}" srcOrd="5" destOrd="0" parTransId="{34F2FD14-AC5E-496F-8AD7-28444F3A6D28}" sibTransId="{DF1B6838-67EC-4905-B391-80810DF0FD32}"/>
    <dgm:cxn modelId="{F2EE82C3-FAF5-46CC-9CD0-24BB90D58F74}" type="presOf" srcId="{7636C452-AF2D-466D-BB9D-F2C3B71F867A}" destId="{7B11348C-E66D-4774-BD3D-0C7E95DD76A8}" srcOrd="0" destOrd="0" presId="urn:microsoft.com/office/officeart/2008/layout/LinedList"/>
    <dgm:cxn modelId="{D5AEBDC7-B750-4783-ABF1-4A3A58F646FF}" srcId="{6D16F27E-D8CB-4B12-BB2C-CB72E3D47272}" destId="{AD9D0714-8322-411F-A74C-D071857EB043}" srcOrd="2" destOrd="0" parTransId="{8D249D5D-C96B-4612-BCD3-BB71FEE51E7D}" sibTransId="{16D18E89-AF75-4AC4-B28D-D091DBBB4A1F}"/>
    <dgm:cxn modelId="{96D8EFD2-37FD-4E28-A3FA-BE88408B925D}" srcId="{6D16F27E-D8CB-4B12-BB2C-CB72E3D47272}" destId="{1433CBFC-349C-4A41-94B6-489BAC9DD387}" srcOrd="0" destOrd="0" parTransId="{D5D66758-B360-4386-AA81-0CB556FC5553}" sibTransId="{C02CC11A-FD5A-4A54-9FF2-3AD0B98E52AD}"/>
    <dgm:cxn modelId="{166938DC-6484-4EF9-8F26-D05CE1E9BD1E}" type="presOf" srcId="{2694FEBA-0580-437B-8BBE-7DD9E6667B90}" destId="{A0A84DDE-AE4D-49DA-92DB-61367F51ADF9}" srcOrd="0" destOrd="0" presId="urn:microsoft.com/office/officeart/2008/layout/LinedList"/>
    <dgm:cxn modelId="{32D895DE-89D0-4C99-B3BA-FA158DD5015F}" srcId="{6D16F27E-D8CB-4B12-BB2C-CB72E3D47272}" destId="{2E31FF13-6A4A-4665-8541-B02D59F79EAF}" srcOrd="3" destOrd="0" parTransId="{E1E14E59-F368-4A50-AD7A-32D3CEB3F0D8}" sibTransId="{8F7B5839-E955-4D87-903B-2582DAE6CF3F}"/>
    <dgm:cxn modelId="{C6FFBAF7-DB89-4FDD-B9FE-02A46A0FFA73}" type="presOf" srcId="{1433CBFC-349C-4A41-94B6-489BAC9DD387}" destId="{5D366DED-A9B9-44EF-B493-3E5B9902F04A}" srcOrd="0" destOrd="0" presId="urn:microsoft.com/office/officeart/2008/layout/LinedList"/>
    <dgm:cxn modelId="{C4A139D8-34F2-462C-BAA7-2F05DBEB198C}" type="presParOf" srcId="{F1FD5CC2-D4A3-4C10-8765-58E2071F43CD}" destId="{8A1E609B-B812-4127-B3F1-0E1396CDE364}" srcOrd="0" destOrd="0" presId="urn:microsoft.com/office/officeart/2008/layout/LinedList"/>
    <dgm:cxn modelId="{E5E7863B-05A9-4BA1-81ED-B4BBFFD9F16C}" type="presParOf" srcId="{F1FD5CC2-D4A3-4C10-8765-58E2071F43CD}" destId="{43EC8337-FF4C-4B5D-85DF-B8C5DEBE6D33}" srcOrd="1" destOrd="0" presId="urn:microsoft.com/office/officeart/2008/layout/LinedList"/>
    <dgm:cxn modelId="{EA6BAB3D-9A8E-4B81-9A6E-FA4D1FB21867}" type="presParOf" srcId="{43EC8337-FF4C-4B5D-85DF-B8C5DEBE6D33}" destId="{5D366DED-A9B9-44EF-B493-3E5B9902F04A}" srcOrd="0" destOrd="0" presId="urn:microsoft.com/office/officeart/2008/layout/LinedList"/>
    <dgm:cxn modelId="{6A0B87E5-863C-4520-B5AE-76CE5136B581}" type="presParOf" srcId="{43EC8337-FF4C-4B5D-85DF-B8C5DEBE6D33}" destId="{788E3E80-9B97-46DA-A523-035EF354F647}" srcOrd="1" destOrd="0" presId="urn:microsoft.com/office/officeart/2008/layout/LinedList"/>
    <dgm:cxn modelId="{FC39ED3E-7D1B-4CCA-8810-38E5644C09EB}" type="presParOf" srcId="{F1FD5CC2-D4A3-4C10-8765-58E2071F43CD}" destId="{C2728F60-3B84-4859-80E6-33872653CB2D}" srcOrd="2" destOrd="0" presId="urn:microsoft.com/office/officeart/2008/layout/LinedList"/>
    <dgm:cxn modelId="{2CB00FFA-AAAA-4CBC-A084-7198E7A34317}" type="presParOf" srcId="{F1FD5CC2-D4A3-4C10-8765-58E2071F43CD}" destId="{A26C2141-3EEB-42D2-9A35-912C53EDC710}" srcOrd="3" destOrd="0" presId="urn:microsoft.com/office/officeart/2008/layout/LinedList"/>
    <dgm:cxn modelId="{3A25D7DF-7D2F-4FFD-8F42-112B2C1C3860}" type="presParOf" srcId="{A26C2141-3EEB-42D2-9A35-912C53EDC710}" destId="{7B11348C-E66D-4774-BD3D-0C7E95DD76A8}" srcOrd="0" destOrd="0" presId="urn:microsoft.com/office/officeart/2008/layout/LinedList"/>
    <dgm:cxn modelId="{E17B5DFF-6368-4214-9C6C-4BC4B8C0CABB}" type="presParOf" srcId="{A26C2141-3EEB-42D2-9A35-912C53EDC710}" destId="{35A1CDC8-6476-418A-AF05-E0429D0C5B22}" srcOrd="1" destOrd="0" presId="urn:microsoft.com/office/officeart/2008/layout/LinedList"/>
    <dgm:cxn modelId="{987DC573-B55B-42AD-AB23-DA668C0CB0E4}" type="presParOf" srcId="{F1FD5CC2-D4A3-4C10-8765-58E2071F43CD}" destId="{58B9D493-D267-443A-8E84-EB0FF91966E7}" srcOrd="4" destOrd="0" presId="urn:microsoft.com/office/officeart/2008/layout/LinedList"/>
    <dgm:cxn modelId="{57C70FE9-0192-476C-A826-09572F9A25C7}" type="presParOf" srcId="{F1FD5CC2-D4A3-4C10-8765-58E2071F43CD}" destId="{F5C811CD-1D97-4790-8C45-B585CA45BCB2}" srcOrd="5" destOrd="0" presId="urn:microsoft.com/office/officeart/2008/layout/LinedList"/>
    <dgm:cxn modelId="{B8C42626-87BA-4E27-83CB-63C43CA0DC15}" type="presParOf" srcId="{F5C811CD-1D97-4790-8C45-B585CA45BCB2}" destId="{C8012538-054E-4AF0-BF6D-C5A39AFBEE68}" srcOrd="0" destOrd="0" presId="urn:microsoft.com/office/officeart/2008/layout/LinedList"/>
    <dgm:cxn modelId="{20E504AC-847D-4FF3-AE07-AE33AED76CF4}" type="presParOf" srcId="{F5C811CD-1D97-4790-8C45-B585CA45BCB2}" destId="{402A1B70-A4BD-44D0-939D-833EB839E099}" srcOrd="1" destOrd="0" presId="urn:microsoft.com/office/officeart/2008/layout/LinedList"/>
    <dgm:cxn modelId="{928A271E-172B-4492-B627-27894E590FC3}" type="presParOf" srcId="{F1FD5CC2-D4A3-4C10-8765-58E2071F43CD}" destId="{4DBCF85F-E64E-4FE3-BBD4-D7A3C67A6B3D}" srcOrd="6" destOrd="0" presId="urn:microsoft.com/office/officeart/2008/layout/LinedList"/>
    <dgm:cxn modelId="{D2D35FB6-CECC-43FD-9EEB-86263DC08D42}" type="presParOf" srcId="{F1FD5CC2-D4A3-4C10-8765-58E2071F43CD}" destId="{DCE2FF07-D250-4F8B-B4F3-A093F12C372D}" srcOrd="7" destOrd="0" presId="urn:microsoft.com/office/officeart/2008/layout/LinedList"/>
    <dgm:cxn modelId="{74FB9C30-C177-4FE5-B71F-4DF6B4C51F0E}" type="presParOf" srcId="{DCE2FF07-D250-4F8B-B4F3-A093F12C372D}" destId="{D33A01E6-8E9B-4211-8198-A9638E942782}" srcOrd="0" destOrd="0" presId="urn:microsoft.com/office/officeart/2008/layout/LinedList"/>
    <dgm:cxn modelId="{E374DE63-3E1D-4F42-BB9E-0EE6F8215B9B}" type="presParOf" srcId="{DCE2FF07-D250-4F8B-B4F3-A093F12C372D}" destId="{9C1BC0E0-60D2-4F25-B0FA-78B13EAEE9D6}" srcOrd="1" destOrd="0" presId="urn:microsoft.com/office/officeart/2008/layout/LinedList"/>
    <dgm:cxn modelId="{925D343A-F24B-4BB0-AF1F-26FE861DF11E}" type="presParOf" srcId="{F1FD5CC2-D4A3-4C10-8765-58E2071F43CD}" destId="{FA3994FC-0ACF-4F89-B269-01E3D11A2324}" srcOrd="8" destOrd="0" presId="urn:microsoft.com/office/officeart/2008/layout/LinedList"/>
    <dgm:cxn modelId="{CFBCE627-9CE8-4F60-92FF-C2C6F88F3973}" type="presParOf" srcId="{F1FD5CC2-D4A3-4C10-8765-58E2071F43CD}" destId="{4206FD6F-5421-4E07-86AF-B0848677D86B}" srcOrd="9" destOrd="0" presId="urn:microsoft.com/office/officeart/2008/layout/LinedList"/>
    <dgm:cxn modelId="{4DC97570-3F2E-406D-AB35-AA538F3C7F7E}" type="presParOf" srcId="{4206FD6F-5421-4E07-86AF-B0848677D86B}" destId="{A0A84DDE-AE4D-49DA-92DB-61367F51ADF9}" srcOrd="0" destOrd="0" presId="urn:microsoft.com/office/officeart/2008/layout/LinedList"/>
    <dgm:cxn modelId="{E74B3F13-64E7-4F5B-9BD6-9A0E4B337281}" type="presParOf" srcId="{4206FD6F-5421-4E07-86AF-B0848677D86B}" destId="{FF0F23B9-7FAE-4DCD-A7E3-77B20698E53E}" srcOrd="1" destOrd="0" presId="urn:microsoft.com/office/officeart/2008/layout/LinedList"/>
    <dgm:cxn modelId="{3EF15BD2-247B-4368-8D4F-5AC769B4839D}" type="presParOf" srcId="{F1FD5CC2-D4A3-4C10-8765-58E2071F43CD}" destId="{E69635CF-7BC1-437E-A839-92FEF8D8F3D1}" srcOrd="10" destOrd="0" presId="urn:microsoft.com/office/officeart/2008/layout/LinedList"/>
    <dgm:cxn modelId="{7753CF24-C5F7-41FD-A566-AC851F5CBF85}" type="presParOf" srcId="{F1FD5CC2-D4A3-4C10-8765-58E2071F43CD}" destId="{7C27F6DD-F382-43DF-9544-F77932F96029}" srcOrd="11" destOrd="0" presId="urn:microsoft.com/office/officeart/2008/layout/LinedList"/>
    <dgm:cxn modelId="{BC4614A3-A908-41FB-B17D-E6AA2E52CBCC}" type="presParOf" srcId="{7C27F6DD-F382-43DF-9544-F77932F96029}" destId="{9F5773B9-37BF-42B1-AA77-2224AC71CFC8}" srcOrd="0" destOrd="0" presId="urn:microsoft.com/office/officeart/2008/layout/LinedList"/>
    <dgm:cxn modelId="{2D854B9D-7F3D-4286-A056-08CA66E7C519}" type="presParOf" srcId="{7C27F6DD-F382-43DF-9544-F77932F96029}" destId="{D1A5D609-B859-4407-92F7-EFF10ED0E4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04F1AE-FDFA-41B5-AB76-C990D50FE9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932188-3964-4C86-BBC4-052DD36F4DD9}">
      <dgm:prSet/>
      <dgm:spPr>
        <a:solidFill>
          <a:srgbClr val="9BAFB5"/>
        </a:solidFill>
      </dgm:spPr>
      <dgm:t>
        <a:bodyPr/>
        <a:lstStyle/>
        <a:p>
          <a:r>
            <a:rPr lang="en-US" b="0" i="0" baseline="0"/>
            <a:t>Transformed cleaned descriptions into numerical vectors using </a:t>
          </a:r>
          <a:r>
            <a:rPr lang="en-US" b="1" i="0" baseline="0"/>
            <a:t>TfidfVectorizer</a:t>
          </a:r>
          <a:endParaRPr lang="en-US"/>
        </a:p>
      </dgm:t>
    </dgm:pt>
    <dgm:pt modelId="{9E157838-CC0B-4DE4-A3EA-DC261FA7AE3A}" type="parTrans" cxnId="{ECF9A0BB-BACB-43FF-85E1-714A8B2502E5}">
      <dgm:prSet/>
      <dgm:spPr/>
      <dgm:t>
        <a:bodyPr/>
        <a:lstStyle/>
        <a:p>
          <a:endParaRPr lang="en-US"/>
        </a:p>
      </dgm:t>
    </dgm:pt>
    <dgm:pt modelId="{658E02FD-6BB9-4C4B-81FA-A2AF36583238}" type="sibTrans" cxnId="{ECF9A0BB-BACB-43FF-85E1-714A8B2502E5}">
      <dgm:prSet/>
      <dgm:spPr/>
      <dgm:t>
        <a:bodyPr/>
        <a:lstStyle/>
        <a:p>
          <a:endParaRPr lang="en-US"/>
        </a:p>
      </dgm:t>
    </dgm:pt>
    <dgm:pt modelId="{FAC6A1D1-ADE1-4386-8867-082A95F5DC61}">
      <dgm:prSet/>
      <dgm:spPr>
        <a:solidFill>
          <a:srgbClr val="9BAFB5"/>
        </a:solidFill>
      </dgm:spPr>
      <dgm:t>
        <a:bodyPr/>
        <a:lstStyle/>
        <a:p>
          <a:r>
            <a:rPr lang="en-US" b="0" i="0" baseline="0"/>
            <a:t>Limited to </a:t>
          </a:r>
          <a:r>
            <a:rPr lang="en-US" b="1" i="0" baseline="0"/>
            <a:t>top 1,000 words</a:t>
          </a:r>
          <a:r>
            <a:rPr lang="en-US" b="0" i="0" baseline="0"/>
            <a:t> to capture high-value features while reducing dimensionality</a:t>
          </a:r>
          <a:endParaRPr lang="en-US"/>
        </a:p>
      </dgm:t>
    </dgm:pt>
    <dgm:pt modelId="{2C1D8CF6-82D7-49ED-BE50-4C5C881D8DF5}" type="parTrans" cxnId="{F81A3EE1-C534-4E1D-855F-5F9BD60AD15D}">
      <dgm:prSet/>
      <dgm:spPr/>
      <dgm:t>
        <a:bodyPr/>
        <a:lstStyle/>
        <a:p>
          <a:endParaRPr lang="en-US"/>
        </a:p>
      </dgm:t>
    </dgm:pt>
    <dgm:pt modelId="{C5CE3743-0556-4B4A-AC43-911E417C70BB}" type="sibTrans" cxnId="{F81A3EE1-C534-4E1D-855F-5F9BD60AD15D}">
      <dgm:prSet/>
      <dgm:spPr/>
      <dgm:t>
        <a:bodyPr/>
        <a:lstStyle/>
        <a:p>
          <a:endParaRPr lang="en-US"/>
        </a:p>
      </dgm:t>
    </dgm:pt>
    <dgm:pt modelId="{A3F6B016-1F76-4A1C-90F5-C7A55B9911C3}">
      <dgm:prSet/>
      <dgm:spPr>
        <a:solidFill>
          <a:srgbClr val="9BAFB5"/>
        </a:solidFill>
      </dgm:spPr>
      <dgm:t>
        <a:bodyPr/>
        <a:lstStyle/>
        <a:p>
          <a:r>
            <a:rPr lang="en-US"/>
            <a:t>Converted TF-IDF sparse matrix into a </a:t>
          </a:r>
          <a:r>
            <a:rPr lang="en-US" b="1"/>
            <a:t>pandas DataFrame</a:t>
          </a:r>
          <a:r>
            <a:rPr lang="en-US"/>
            <a:t> for analysis and modeling</a:t>
          </a:r>
        </a:p>
      </dgm:t>
    </dgm:pt>
    <dgm:pt modelId="{07BDF297-6576-40E0-AE77-FDF3FC24E660}" type="parTrans" cxnId="{9900C2C1-4FA9-4134-A189-56BCC7B80A4C}">
      <dgm:prSet/>
      <dgm:spPr/>
      <dgm:t>
        <a:bodyPr/>
        <a:lstStyle/>
        <a:p>
          <a:endParaRPr lang="en-US"/>
        </a:p>
      </dgm:t>
    </dgm:pt>
    <dgm:pt modelId="{8E928CD6-5D44-4CBA-83C5-00C646F0E0E1}" type="sibTrans" cxnId="{9900C2C1-4FA9-4134-A189-56BCC7B80A4C}">
      <dgm:prSet/>
      <dgm:spPr/>
      <dgm:t>
        <a:bodyPr/>
        <a:lstStyle/>
        <a:p>
          <a:endParaRPr lang="en-US"/>
        </a:p>
      </dgm:t>
    </dgm:pt>
    <dgm:pt modelId="{C6848F7A-6F64-410C-8B2C-62FAE13045B0}">
      <dgm:prSet/>
      <dgm:spPr>
        <a:solidFill>
          <a:srgbClr val="9BAFB5"/>
        </a:solidFill>
      </dgm:spPr>
      <dgm:t>
        <a:bodyPr/>
        <a:lstStyle/>
        <a:p>
          <a:r>
            <a:rPr lang="en-US"/>
            <a:t>Computed </a:t>
          </a:r>
          <a:r>
            <a:rPr lang="en-US" b="1"/>
            <a:t>global TF-IDF scores</a:t>
          </a:r>
          <a:r>
            <a:rPr lang="en-US"/>
            <a:t> to identify the </a:t>
          </a:r>
          <a:r>
            <a:rPr lang="en-US" b="1"/>
            <a:t>most influential terms</a:t>
          </a:r>
          <a:r>
            <a:rPr lang="en-US"/>
            <a:t> in descriptions</a:t>
          </a:r>
        </a:p>
      </dgm:t>
    </dgm:pt>
    <dgm:pt modelId="{DD56C72A-026B-4A30-B073-F563C8D927FD}" type="parTrans" cxnId="{10CFCE05-8B38-42A9-B022-0B9555C914C2}">
      <dgm:prSet/>
      <dgm:spPr/>
      <dgm:t>
        <a:bodyPr/>
        <a:lstStyle/>
        <a:p>
          <a:endParaRPr lang="en-US"/>
        </a:p>
      </dgm:t>
    </dgm:pt>
    <dgm:pt modelId="{B6E850B4-008D-4B56-9B38-223B5EE8CC41}" type="sibTrans" cxnId="{10CFCE05-8B38-42A9-B022-0B9555C914C2}">
      <dgm:prSet/>
      <dgm:spPr/>
      <dgm:t>
        <a:bodyPr/>
        <a:lstStyle/>
        <a:p>
          <a:endParaRPr lang="en-US"/>
        </a:p>
      </dgm:t>
    </dgm:pt>
    <dgm:pt modelId="{9B3E8DE6-B00F-48EE-BC5D-88DF2CEDDD1A}">
      <dgm:prSet/>
      <dgm:spPr>
        <a:solidFill>
          <a:srgbClr val="9BAFB5"/>
        </a:solidFill>
      </dgm:spPr>
      <dgm:t>
        <a:bodyPr/>
        <a:lstStyle/>
        <a:p>
          <a:r>
            <a:rPr lang="en-US" b="0" i="0" baseline="0"/>
            <a:t>Scanned feature set for </a:t>
          </a:r>
          <a:r>
            <a:rPr lang="en-US" b="1" i="0" baseline="0"/>
            <a:t>unwanted characters</a:t>
          </a:r>
          <a:r>
            <a:rPr lang="en-US" b="0" i="0" baseline="0"/>
            <a:t> (e.g., @, %, !, &amp;)</a:t>
          </a:r>
          <a:endParaRPr lang="en-US"/>
        </a:p>
      </dgm:t>
    </dgm:pt>
    <dgm:pt modelId="{31B3CB38-6DCF-4588-8767-3C87A8EBBD41}" type="parTrans" cxnId="{71D3FBE6-1F6F-444C-BB63-536B627E9F58}">
      <dgm:prSet/>
      <dgm:spPr/>
      <dgm:t>
        <a:bodyPr/>
        <a:lstStyle/>
        <a:p>
          <a:endParaRPr lang="en-US"/>
        </a:p>
      </dgm:t>
    </dgm:pt>
    <dgm:pt modelId="{3496C5DB-C809-4339-9152-F8A5B818BCAF}" type="sibTrans" cxnId="{71D3FBE6-1F6F-444C-BB63-536B627E9F58}">
      <dgm:prSet/>
      <dgm:spPr/>
      <dgm:t>
        <a:bodyPr/>
        <a:lstStyle/>
        <a:p>
          <a:endParaRPr lang="en-US"/>
        </a:p>
      </dgm:t>
    </dgm:pt>
    <dgm:pt modelId="{AA499891-483D-44DC-BC53-88C38C5F1CD3}">
      <dgm:prSet/>
      <dgm:spPr>
        <a:solidFill>
          <a:srgbClr val="9BAFB5"/>
        </a:solidFill>
      </dgm:spPr>
      <dgm:t>
        <a:bodyPr/>
        <a:lstStyle/>
        <a:p>
          <a:r>
            <a:rPr lang="en-US" b="0" i="0" baseline="0"/>
            <a:t>Flagged and prepared to </a:t>
          </a:r>
          <a:r>
            <a:rPr lang="en-US" b="1" i="0" baseline="0"/>
            <a:t>exclude noisy or irrelevant tokens</a:t>
          </a:r>
          <a:endParaRPr lang="en-US"/>
        </a:p>
      </dgm:t>
    </dgm:pt>
    <dgm:pt modelId="{AA64D17C-492B-4756-BF10-02592D046196}" type="parTrans" cxnId="{7C40ADE7-7D73-4065-BF46-44F40E9062A0}">
      <dgm:prSet/>
      <dgm:spPr/>
      <dgm:t>
        <a:bodyPr/>
        <a:lstStyle/>
        <a:p>
          <a:endParaRPr lang="en-US"/>
        </a:p>
      </dgm:t>
    </dgm:pt>
    <dgm:pt modelId="{48C90864-A8B2-41D3-BB3C-46AEB28EC414}" type="sibTrans" cxnId="{7C40ADE7-7D73-4065-BF46-44F40E9062A0}">
      <dgm:prSet/>
      <dgm:spPr/>
      <dgm:t>
        <a:bodyPr/>
        <a:lstStyle/>
        <a:p>
          <a:endParaRPr lang="en-US"/>
        </a:p>
      </dgm:t>
    </dgm:pt>
    <dgm:pt modelId="{ECD57CDB-3308-4758-A0E3-DAD4FC4C8B1A}" type="pres">
      <dgm:prSet presAssocID="{EA04F1AE-FDFA-41B5-AB76-C990D50FE9FE}" presName="linear" presStyleCnt="0">
        <dgm:presLayoutVars>
          <dgm:animLvl val="lvl"/>
          <dgm:resizeHandles val="exact"/>
        </dgm:presLayoutVars>
      </dgm:prSet>
      <dgm:spPr/>
    </dgm:pt>
    <dgm:pt modelId="{0C93AEA4-AF4F-486E-B4F9-61BDE1A28A3F}" type="pres">
      <dgm:prSet presAssocID="{E3932188-3964-4C86-BBC4-052DD36F4DD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CF4802E-496D-4221-8217-C4626B050C7B}" type="pres">
      <dgm:prSet presAssocID="{658E02FD-6BB9-4C4B-81FA-A2AF36583238}" presName="spacer" presStyleCnt="0"/>
      <dgm:spPr/>
    </dgm:pt>
    <dgm:pt modelId="{DDB53924-D039-4FA3-99C0-C3EF2613D8AC}" type="pres">
      <dgm:prSet presAssocID="{FAC6A1D1-ADE1-4386-8867-082A95F5DC6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C19240E-FF95-46A8-BD9C-3D67052DA344}" type="pres">
      <dgm:prSet presAssocID="{C5CE3743-0556-4B4A-AC43-911E417C70BB}" presName="spacer" presStyleCnt="0"/>
      <dgm:spPr/>
    </dgm:pt>
    <dgm:pt modelId="{0C88BA57-47F4-4588-90E6-70FDB70DF096}" type="pres">
      <dgm:prSet presAssocID="{A3F6B016-1F76-4A1C-90F5-C7A55B9911C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CF6AF21-AE44-4A45-8526-D52B7F67C768}" type="pres">
      <dgm:prSet presAssocID="{8E928CD6-5D44-4CBA-83C5-00C646F0E0E1}" presName="spacer" presStyleCnt="0"/>
      <dgm:spPr/>
    </dgm:pt>
    <dgm:pt modelId="{EE6EC788-8707-47B7-B6DF-4D4378A15135}" type="pres">
      <dgm:prSet presAssocID="{C6848F7A-6F64-410C-8B2C-62FAE13045B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82D1D80-CC0A-4483-8987-F2EEA3C70CFD}" type="pres">
      <dgm:prSet presAssocID="{B6E850B4-008D-4B56-9B38-223B5EE8CC41}" presName="spacer" presStyleCnt="0"/>
      <dgm:spPr/>
    </dgm:pt>
    <dgm:pt modelId="{4ECFA348-D416-4163-B76C-1D91923E52FA}" type="pres">
      <dgm:prSet presAssocID="{9B3E8DE6-B00F-48EE-BC5D-88DF2CEDDD1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C9FD1AD-AC8F-44D8-9BD8-545CC48E4380}" type="pres">
      <dgm:prSet presAssocID="{3496C5DB-C809-4339-9152-F8A5B818BCAF}" presName="spacer" presStyleCnt="0"/>
      <dgm:spPr/>
    </dgm:pt>
    <dgm:pt modelId="{D3536555-1AE1-44D6-B58E-2C958C2334A0}" type="pres">
      <dgm:prSet presAssocID="{AA499891-483D-44DC-BC53-88C38C5F1CD3}" presName="parentText" presStyleLbl="node1" presStyleIdx="5" presStyleCnt="6" custLinFactNeighborY="18040">
        <dgm:presLayoutVars>
          <dgm:chMax val="0"/>
          <dgm:bulletEnabled val="1"/>
        </dgm:presLayoutVars>
      </dgm:prSet>
      <dgm:spPr/>
    </dgm:pt>
  </dgm:ptLst>
  <dgm:cxnLst>
    <dgm:cxn modelId="{10CFCE05-8B38-42A9-B022-0B9555C914C2}" srcId="{EA04F1AE-FDFA-41B5-AB76-C990D50FE9FE}" destId="{C6848F7A-6F64-410C-8B2C-62FAE13045B0}" srcOrd="3" destOrd="0" parTransId="{DD56C72A-026B-4A30-B073-F563C8D927FD}" sibTransId="{B6E850B4-008D-4B56-9B38-223B5EE8CC41}"/>
    <dgm:cxn modelId="{258FA91A-EF44-41B4-8EAD-6DC979B4A203}" type="presOf" srcId="{C6848F7A-6F64-410C-8B2C-62FAE13045B0}" destId="{EE6EC788-8707-47B7-B6DF-4D4378A15135}" srcOrd="0" destOrd="0" presId="urn:microsoft.com/office/officeart/2005/8/layout/vList2"/>
    <dgm:cxn modelId="{B1A30B39-3D7B-42B2-8EE9-1B7CA890478F}" type="presOf" srcId="{9B3E8DE6-B00F-48EE-BC5D-88DF2CEDDD1A}" destId="{4ECFA348-D416-4163-B76C-1D91923E52FA}" srcOrd="0" destOrd="0" presId="urn:microsoft.com/office/officeart/2005/8/layout/vList2"/>
    <dgm:cxn modelId="{CD85C23A-A788-44BE-8432-019BB0C40B5C}" type="presOf" srcId="{E3932188-3964-4C86-BBC4-052DD36F4DD9}" destId="{0C93AEA4-AF4F-486E-B4F9-61BDE1A28A3F}" srcOrd="0" destOrd="0" presId="urn:microsoft.com/office/officeart/2005/8/layout/vList2"/>
    <dgm:cxn modelId="{E9D7CE58-C5BA-4BA3-9045-073261A90779}" type="presOf" srcId="{FAC6A1D1-ADE1-4386-8867-082A95F5DC61}" destId="{DDB53924-D039-4FA3-99C0-C3EF2613D8AC}" srcOrd="0" destOrd="0" presId="urn:microsoft.com/office/officeart/2005/8/layout/vList2"/>
    <dgm:cxn modelId="{0B9A3B5E-8625-4CB3-9209-8D3A1A5C8583}" type="presOf" srcId="{AA499891-483D-44DC-BC53-88C38C5F1CD3}" destId="{D3536555-1AE1-44D6-B58E-2C958C2334A0}" srcOrd="0" destOrd="0" presId="urn:microsoft.com/office/officeart/2005/8/layout/vList2"/>
    <dgm:cxn modelId="{1F157585-E8EF-4373-89D0-92736D710367}" type="presOf" srcId="{A3F6B016-1F76-4A1C-90F5-C7A55B9911C3}" destId="{0C88BA57-47F4-4588-90E6-70FDB70DF096}" srcOrd="0" destOrd="0" presId="urn:microsoft.com/office/officeart/2005/8/layout/vList2"/>
    <dgm:cxn modelId="{67F23CA0-1271-428D-BA61-99FEEFCA2FF1}" type="presOf" srcId="{EA04F1AE-FDFA-41B5-AB76-C990D50FE9FE}" destId="{ECD57CDB-3308-4758-A0E3-DAD4FC4C8B1A}" srcOrd="0" destOrd="0" presId="urn:microsoft.com/office/officeart/2005/8/layout/vList2"/>
    <dgm:cxn modelId="{ECF9A0BB-BACB-43FF-85E1-714A8B2502E5}" srcId="{EA04F1AE-FDFA-41B5-AB76-C990D50FE9FE}" destId="{E3932188-3964-4C86-BBC4-052DD36F4DD9}" srcOrd="0" destOrd="0" parTransId="{9E157838-CC0B-4DE4-A3EA-DC261FA7AE3A}" sibTransId="{658E02FD-6BB9-4C4B-81FA-A2AF36583238}"/>
    <dgm:cxn modelId="{9900C2C1-4FA9-4134-A189-56BCC7B80A4C}" srcId="{EA04F1AE-FDFA-41B5-AB76-C990D50FE9FE}" destId="{A3F6B016-1F76-4A1C-90F5-C7A55B9911C3}" srcOrd="2" destOrd="0" parTransId="{07BDF297-6576-40E0-AE77-FDF3FC24E660}" sibTransId="{8E928CD6-5D44-4CBA-83C5-00C646F0E0E1}"/>
    <dgm:cxn modelId="{F81A3EE1-C534-4E1D-855F-5F9BD60AD15D}" srcId="{EA04F1AE-FDFA-41B5-AB76-C990D50FE9FE}" destId="{FAC6A1D1-ADE1-4386-8867-082A95F5DC61}" srcOrd="1" destOrd="0" parTransId="{2C1D8CF6-82D7-49ED-BE50-4C5C881D8DF5}" sibTransId="{C5CE3743-0556-4B4A-AC43-911E417C70BB}"/>
    <dgm:cxn modelId="{71D3FBE6-1F6F-444C-BB63-536B627E9F58}" srcId="{EA04F1AE-FDFA-41B5-AB76-C990D50FE9FE}" destId="{9B3E8DE6-B00F-48EE-BC5D-88DF2CEDDD1A}" srcOrd="4" destOrd="0" parTransId="{31B3CB38-6DCF-4588-8767-3C87A8EBBD41}" sibTransId="{3496C5DB-C809-4339-9152-F8A5B818BCAF}"/>
    <dgm:cxn modelId="{7C40ADE7-7D73-4065-BF46-44F40E9062A0}" srcId="{EA04F1AE-FDFA-41B5-AB76-C990D50FE9FE}" destId="{AA499891-483D-44DC-BC53-88C38C5F1CD3}" srcOrd="5" destOrd="0" parTransId="{AA64D17C-492B-4756-BF10-02592D046196}" sibTransId="{48C90864-A8B2-41D3-BB3C-46AEB28EC414}"/>
    <dgm:cxn modelId="{90D68A00-94CF-4284-8D51-D60365BDDDFF}" type="presParOf" srcId="{ECD57CDB-3308-4758-A0E3-DAD4FC4C8B1A}" destId="{0C93AEA4-AF4F-486E-B4F9-61BDE1A28A3F}" srcOrd="0" destOrd="0" presId="urn:microsoft.com/office/officeart/2005/8/layout/vList2"/>
    <dgm:cxn modelId="{1BF8A25E-729F-487C-8DB3-0F288023F74D}" type="presParOf" srcId="{ECD57CDB-3308-4758-A0E3-DAD4FC4C8B1A}" destId="{5CF4802E-496D-4221-8217-C4626B050C7B}" srcOrd="1" destOrd="0" presId="urn:microsoft.com/office/officeart/2005/8/layout/vList2"/>
    <dgm:cxn modelId="{F88D8607-DC75-45A6-B64B-C7E0356B1F05}" type="presParOf" srcId="{ECD57CDB-3308-4758-A0E3-DAD4FC4C8B1A}" destId="{DDB53924-D039-4FA3-99C0-C3EF2613D8AC}" srcOrd="2" destOrd="0" presId="urn:microsoft.com/office/officeart/2005/8/layout/vList2"/>
    <dgm:cxn modelId="{0A95F8B3-090B-4AF2-84F4-7E5BF7CF67AF}" type="presParOf" srcId="{ECD57CDB-3308-4758-A0E3-DAD4FC4C8B1A}" destId="{CC19240E-FF95-46A8-BD9C-3D67052DA344}" srcOrd="3" destOrd="0" presId="urn:microsoft.com/office/officeart/2005/8/layout/vList2"/>
    <dgm:cxn modelId="{129BC41D-6218-4E7E-97EF-B38887CEB07B}" type="presParOf" srcId="{ECD57CDB-3308-4758-A0E3-DAD4FC4C8B1A}" destId="{0C88BA57-47F4-4588-90E6-70FDB70DF096}" srcOrd="4" destOrd="0" presId="urn:microsoft.com/office/officeart/2005/8/layout/vList2"/>
    <dgm:cxn modelId="{CB9E7252-A49B-4E54-8B3A-0D2780069E3F}" type="presParOf" srcId="{ECD57CDB-3308-4758-A0E3-DAD4FC4C8B1A}" destId="{9CF6AF21-AE44-4A45-8526-D52B7F67C768}" srcOrd="5" destOrd="0" presId="urn:microsoft.com/office/officeart/2005/8/layout/vList2"/>
    <dgm:cxn modelId="{F6F4C448-F576-4ABA-8257-08D429FE4C31}" type="presParOf" srcId="{ECD57CDB-3308-4758-A0E3-DAD4FC4C8B1A}" destId="{EE6EC788-8707-47B7-B6DF-4D4378A15135}" srcOrd="6" destOrd="0" presId="urn:microsoft.com/office/officeart/2005/8/layout/vList2"/>
    <dgm:cxn modelId="{5F0DF6C2-CDAF-4995-AB67-3FA308AA6AFB}" type="presParOf" srcId="{ECD57CDB-3308-4758-A0E3-DAD4FC4C8B1A}" destId="{E82D1D80-CC0A-4483-8987-F2EEA3C70CFD}" srcOrd="7" destOrd="0" presId="urn:microsoft.com/office/officeart/2005/8/layout/vList2"/>
    <dgm:cxn modelId="{EFADB562-C4DD-4500-AFD5-70AFD6260753}" type="presParOf" srcId="{ECD57CDB-3308-4758-A0E3-DAD4FC4C8B1A}" destId="{4ECFA348-D416-4163-B76C-1D91923E52FA}" srcOrd="8" destOrd="0" presId="urn:microsoft.com/office/officeart/2005/8/layout/vList2"/>
    <dgm:cxn modelId="{97DEA0DC-B94F-4215-8444-9DC592B9E9FB}" type="presParOf" srcId="{ECD57CDB-3308-4758-A0E3-DAD4FC4C8B1A}" destId="{7C9FD1AD-AC8F-44D8-9BD8-545CC48E4380}" srcOrd="9" destOrd="0" presId="urn:microsoft.com/office/officeart/2005/8/layout/vList2"/>
    <dgm:cxn modelId="{4CC2E1B7-762A-4A1E-A2FD-764FDA327E1C}" type="presParOf" srcId="{ECD57CDB-3308-4758-A0E3-DAD4FC4C8B1A}" destId="{D3536555-1AE1-44D6-B58E-2C958C2334A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ECD08C-C576-4324-9924-5EA109EF2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1496F36-13EB-46AC-89FE-CDB555155CF4}">
      <dgm:prSet/>
      <dgm:spPr/>
      <dgm:t>
        <a:bodyPr/>
        <a:lstStyle/>
        <a:p>
          <a:r>
            <a:rPr lang="en-US" b="0" i="0" baseline="0"/>
            <a:t>Used </a:t>
          </a:r>
          <a:r>
            <a:rPr lang="en-US" b="1" i="0" baseline="0"/>
            <a:t>spaCy's pre-trained model (en_core_web_sm)</a:t>
          </a:r>
          <a:r>
            <a:rPr lang="en-US" b="0" i="0" baseline="0"/>
            <a:t> to identify meaningful entities from property descriptions.</a:t>
          </a:r>
          <a:endParaRPr lang="en-US"/>
        </a:p>
      </dgm:t>
    </dgm:pt>
    <dgm:pt modelId="{676BD234-CC04-4052-A50D-D7B2020D5F82}" type="parTrans" cxnId="{32424408-C96A-4D1A-944C-BB12B72182E7}">
      <dgm:prSet/>
      <dgm:spPr/>
      <dgm:t>
        <a:bodyPr/>
        <a:lstStyle/>
        <a:p>
          <a:endParaRPr lang="en-US"/>
        </a:p>
      </dgm:t>
    </dgm:pt>
    <dgm:pt modelId="{F585020E-ACDD-4ABD-AD1F-02DF40B3C4E5}" type="sibTrans" cxnId="{32424408-C96A-4D1A-944C-BB12B72182E7}">
      <dgm:prSet phldrT="01"/>
      <dgm:spPr/>
      <dgm:t>
        <a:bodyPr/>
        <a:lstStyle/>
        <a:p>
          <a:endParaRPr lang="en-US"/>
        </a:p>
      </dgm:t>
    </dgm:pt>
    <dgm:pt modelId="{A819D55C-BF9F-468B-BB26-BBA53D4F0EDA}">
      <dgm:prSet/>
      <dgm:spPr/>
      <dgm:t>
        <a:bodyPr/>
        <a:lstStyle/>
        <a:p>
          <a:r>
            <a:rPr lang="en-US" b="0" i="0" baseline="0"/>
            <a:t>Focused on relevant entity types:  </a:t>
          </a:r>
          <a:r>
            <a:rPr lang="en-US" b="1" i="0" baseline="0"/>
            <a:t>FAC</a:t>
          </a:r>
          <a:r>
            <a:rPr lang="en-US" b="0" i="0" baseline="0"/>
            <a:t> (Facilities), </a:t>
          </a:r>
          <a:r>
            <a:rPr lang="en-US" b="1" i="0" baseline="0"/>
            <a:t>ORG</a:t>
          </a:r>
          <a:r>
            <a:rPr lang="en-US" b="0" i="0" baseline="0"/>
            <a:t> (Organizations), </a:t>
          </a:r>
          <a:r>
            <a:rPr lang="en-US" b="1" i="0" baseline="0"/>
            <a:t>GPE</a:t>
          </a:r>
          <a:r>
            <a:rPr lang="en-US" b="0" i="0" baseline="0"/>
            <a:t> (Geopolitical Entities), </a:t>
          </a:r>
          <a:r>
            <a:rPr lang="en-US" b="1" i="0" baseline="0"/>
            <a:t>LOC</a:t>
          </a:r>
          <a:r>
            <a:rPr lang="en-US" b="0" i="0" baseline="0"/>
            <a:t> (Locations)</a:t>
          </a:r>
          <a:endParaRPr lang="en-US"/>
        </a:p>
      </dgm:t>
    </dgm:pt>
    <dgm:pt modelId="{17469CAC-61BC-4D51-82DC-14CBC73F545B}" type="parTrans" cxnId="{F8BEC264-2B0C-4885-92CD-15CA0F857940}">
      <dgm:prSet/>
      <dgm:spPr/>
      <dgm:t>
        <a:bodyPr/>
        <a:lstStyle/>
        <a:p>
          <a:endParaRPr lang="en-US"/>
        </a:p>
      </dgm:t>
    </dgm:pt>
    <dgm:pt modelId="{B32F005C-58BF-4248-A20B-6D1CC7A053DB}" type="sibTrans" cxnId="{F8BEC264-2B0C-4885-92CD-15CA0F857940}">
      <dgm:prSet phldrT="02"/>
      <dgm:spPr/>
      <dgm:t>
        <a:bodyPr/>
        <a:lstStyle/>
        <a:p>
          <a:endParaRPr lang="en-US"/>
        </a:p>
      </dgm:t>
    </dgm:pt>
    <dgm:pt modelId="{33B93D14-1223-445B-86E4-6780ACDE2945}">
      <dgm:prSet/>
      <dgm:spPr/>
      <dgm:t>
        <a:bodyPr/>
        <a:lstStyle/>
        <a:p>
          <a:r>
            <a:rPr lang="en-US" b="0" i="0" baseline="0"/>
            <a:t>Filtered out noisy entities using </a:t>
          </a:r>
          <a:r>
            <a:rPr lang="en-US" b="1" i="0" baseline="0"/>
            <a:t>regex</a:t>
          </a:r>
          <a:r>
            <a:rPr lang="en-US" b="0" i="0" baseline="0"/>
            <a:t> to keep only clean alphanumeric names- Removing short or malformed entries for quality control.</a:t>
          </a:r>
          <a:endParaRPr lang="en-US"/>
        </a:p>
      </dgm:t>
    </dgm:pt>
    <dgm:pt modelId="{CA219E8F-AA50-4FEC-A553-A0B4B1851465}" type="parTrans" cxnId="{6AC31A77-20B7-4DD2-B6B0-D6EC682AD877}">
      <dgm:prSet/>
      <dgm:spPr/>
      <dgm:t>
        <a:bodyPr/>
        <a:lstStyle/>
        <a:p>
          <a:endParaRPr lang="en-US"/>
        </a:p>
      </dgm:t>
    </dgm:pt>
    <dgm:pt modelId="{3E195C15-6436-4D28-AA18-D8588F9D49EA}" type="sibTrans" cxnId="{6AC31A77-20B7-4DD2-B6B0-D6EC682AD877}">
      <dgm:prSet phldrT="03"/>
      <dgm:spPr/>
      <dgm:t>
        <a:bodyPr/>
        <a:lstStyle/>
        <a:p>
          <a:endParaRPr lang="en-US"/>
        </a:p>
      </dgm:t>
    </dgm:pt>
    <dgm:pt modelId="{D3A9218E-E8DE-4433-908E-4AEF0FCD5786}">
      <dgm:prSet/>
      <dgm:spPr/>
      <dgm:t>
        <a:bodyPr/>
        <a:lstStyle/>
        <a:p>
          <a:r>
            <a:rPr lang="en-US"/>
            <a:t>Applied </a:t>
          </a:r>
          <a:r>
            <a:rPr lang="en-US" b="1"/>
            <a:t>MultiLabelBinarizer</a:t>
          </a:r>
          <a:r>
            <a:rPr lang="en-US"/>
            <a:t> to convert named entities into </a:t>
          </a:r>
          <a:r>
            <a:rPr lang="en-US" b="1"/>
            <a:t>binary features</a:t>
          </a:r>
          <a:r>
            <a:rPr lang="en-US"/>
            <a:t>, enabling machine learning models to use this textual insight.</a:t>
          </a:r>
        </a:p>
      </dgm:t>
    </dgm:pt>
    <dgm:pt modelId="{0E43AA6A-50DF-4F59-80F1-F59AEC54CB98}" type="parTrans" cxnId="{5BFD92FD-1531-45E9-ACE6-1503FB5B212E}">
      <dgm:prSet/>
      <dgm:spPr/>
      <dgm:t>
        <a:bodyPr/>
        <a:lstStyle/>
        <a:p>
          <a:endParaRPr lang="en-US"/>
        </a:p>
      </dgm:t>
    </dgm:pt>
    <dgm:pt modelId="{E662B8B5-8B0D-4CF3-9CAB-E88DDC764DEC}" type="sibTrans" cxnId="{5BFD92FD-1531-45E9-ACE6-1503FB5B212E}">
      <dgm:prSet phldrT="04"/>
      <dgm:spPr/>
      <dgm:t>
        <a:bodyPr/>
        <a:lstStyle/>
        <a:p>
          <a:endParaRPr lang="en-US"/>
        </a:p>
      </dgm:t>
    </dgm:pt>
    <dgm:pt modelId="{9039F96D-B522-4637-AA41-AF5300C66DD6}" type="pres">
      <dgm:prSet presAssocID="{C6ECD08C-C576-4324-9924-5EA109EF2977}" presName="root" presStyleCnt="0">
        <dgm:presLayoutVars>
          <dgm:dir/>
          <dgm:resizeHandles val="exact"/>
        </dgm:presLayoutVars>
      </dgm:prSet>
      <dgm:spPr/>
    </dgm:pt>
    <dgm:pt modelId="{431E2B40-F8BE-4A4F-8E29-34396742F575}" type="pres">
      <dgm:prSet presAssocID="{41496F36-13EB-46AC-89FE-CDB555155CF4}" presName="compNode" presStyleCnt="0"/>
      <dgm:spPr/>
    </dgm:pt>
    <dgm:pt modelId="{0DE64DDA-8930-4477-99E7-BA3E3C4747AD}" type="pres">
      <dgm:prSet presAssocID="{41496F36-13EB-46AC-89FE-CDB555155CF4}" presName="bgRect" presStyleLbl="bgShp" presStyleIdx="0" presStyleCnt="4"/>
      <dgm:spPr/>
    </dgm:pt>
    <dgm:pt modelId="{67024D98-BC2A-435E-B7C0-9425AEAD6528}" type="pres">
      <dgm:prSet presAssocID="{41496F36-13EB-46AC-89FE-CDB555155C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5D973E9F-273C-4F69-B9D7-B4B3FB25B7C4}" type="pres">
      <dgm:prSet presAssocID="{41496F36-13EB-46AC-89FE-CDB555155CF4}" presName="spaceRect" presStyleCnt="0"/>
      <dgm:spPr/>
    </dgm:pt>
    <dgm:pt modelId="{FEB0282C-C27A-4450-A53D-C28D987947C8}" type="pres">
      <dgm:prSet presAssocID="{41496F36-13EB-46AC-89FE-CDB555155CF4}" presName="parTx" presStyleLbl="revTx" presStyleIdx="0" presStyleCnt="4">
        <dgm:presLayoutVars>
          <dgm:chMax val="0"/>
          <dgm:chPref val="0"/>
        </dgm:presLayoutVars>
      </dgm:prSet>
      <dgm:spPr/>
    </dgm:pt>
    <dgm:pt modelId="{FA9DE6BE-F44C-43DA-BE81-019EC3061A9E}" type="pres">
      <dgm:prSet presAssocID="{F585020E-ACDD-4ABD-AD1F-02DF40B3C4E5}" presName="sibTrans" presStyleCnt="0"/>
      <dgm:spPr/>
    </dgm:pt>
    <dgm:pt modelId="{2A680049-EE8A-4417-9322-B6B3B765E82E}" type="pres">
      <dgm:prSet presAssocID="{A819D55C-BF9F-468B-BB26-BBA53D4F0EDA}" presName="compNode" presStyleCnt="0"/>
      <dgm:spPr/>
    </dgm:pt>
    <dgm:pt modelId="{28638E0B-49B2-4E62-B921-3DE136C7BABF}" type="pres">
      <dgm:prSet presAssocID="{A819D55C-BF9F-468B-BB26-BBA53D4F0EDA}" presName="bgRect" presStyleLbl="bgShp" presStyleIdx="1" presStyleCnt="4"/>
      <dgm:spPr/>
    </dgm:pt>
    <dgm:pt modelId="{55665280-72EF-4511-944B-E86362880EB7}" type="pres">
      <dgm:prSet presAssocID="{A819D55C-BF9F-468B-BB26-BBA53D4F0EDA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2006C48-3427-4625-88AA-413E81A2FB23}" type="pres">
      <dgm:prSet presAssocID="{A819D55C-BF9F-468B-BB26-BBA53D4F0EDA}" presName="spaceRect" presStyleCnt="0"/>
      <dgm:spPr/>
    </dgm:pt>
    <dgm:pt modelId="{FFA692A2-9BB4-4823-8411-D9EE5CC19CDC}" type="pres">
      <dgm:prSet presAssocID="{A819D55C-BF9F-468B-BB26-BBA53D4F0EDA}" presName="parTx" presStyleLbl="revTx" presStyleIdx="1" presStyleCnt="4">
        <dgm:presLayoutVars>
          <dgm:chMax val="0"/>
          <dgm:chPref val="0"/>
        </dgm:presLayoutVars>
      </dgm:prSet>
      <dgm:spPr/>
    </dgm:pt>
    <dgm:pt modelId="{B3893207-98C0-4FE1-8EC3-1D726933048E}" type="pres">
      <dgm:prSet presAssocID="{B32F005C-58BF-4248-A20B-6D1CC7A053DB}" presName="sibTrans" presStyleCnt="0"/>
      <dgm:spPr/>
    </dgm:pt>
    <dgm:pt modelId="{0BA8F34B-4CDB-450A-AC2E-19EC27393A73}" type="pres">
      <dgm:prSet presAssocID="{33B93D14-1223-445B-86E4-6780ACDE2945}" presName="compNode" presStyleCnt="0"/>
      <dgm:spPr/>
    </dgm:pt>
    <dgm:pt modelId="{A3523B8A-2B3C-4A2A-A647-64BF2CD64A5D}" type="pres">
      <dgm:prSet presAssocID="{33B93D14-1223-445B-86E4-6780ACDE2945}" presName="bgRect" presStyleLbl="bgShp" presStyleIdx="2" presStyleCnt="4"/>
      <dgm:spPr/>
    </dgm:pt>
    <dgm:pt modelId="{54DAAFBA-3FAA-4A53-B099-09D3DD012BD1}" type="pres">
      <dgm:prSet presAssocID="{33B93D14-1223-445B-86E4-6780ACDE2945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80414DC-E81B-4CBF-B5FE-5438A8529F62}" type="pres">
      <dgm:prSet presAssocID="{33B93D14-1223-445B-86E4-6780ACDE2945}" presName="spaceRect" presStyleCnt="0"/>
      <dgm:spPr/>
    </dgm:pt>
    <dgm:pt modelId="{AD88E9EE-F508-44F5-BB6C-B61FE8CA40D1}" type="pres">
      <dgm:prSet presAssocID="{33B93D14-1223-445B-86E4-6780ACDE2945}" presName="parTx" presStyleLbl="revTx" presStyleIdx="2" presStyleCnt="4">
        <dgm:presLayoutVars>
          <dgm:chMax val="0"/>
          <dgm:chPref val="0"/>
        </dgm:presLayoutVars>
      </dgm:prSet>
      <dgm:spPr/>
    </dgm:pt>
    <dgm:pt modelId="{7E61E4B3-40EF-4B46-9CE5-190DA3004F47}" type="pres">
      <dgm:prSet presAssocID="{3E195C15-6436-4D28-AA18-D8588F9D49EA}" presName="sibTrans" presStyleCnt="0"/>
      <dgm:spPr/>
    </dgm:pt>
    <dgm:pt modelId="{2C5E209D-978D-473A-9249-A1A0A3220F52}" type="pres">
      <dgm:prSet presAssocID="{D3A9218E-E8DE-4433-908E-4AEF0FCD5786}" presName="compNode" presStyleCnt="0"/>
      <dgm:spPr/>
    </dgm:pt>
    <dgm:pt modelId="{6BEA0A27-E8A0-4A5E-8434-B452E233CE4A}" type="pres">
      <dgm:prSet presAssocID="{D3A9218E-E8DE-4433-908E-4AEF0FCD5786}" presName="bgRect" presStyleLbl="bgShp" presStyleIdx="3" presStyleCnt="4"/>
      <dgm:spPr/>
    </dgm:pt>
    <dgm:pt modelId="{8D4F12AE-3BD2-4AEE-97A7-17E4E475A6EC}" type="pres">
      <dgm:prSet presAssocID="{D3A9218E-E8DE-4433-908E-4AEF0FCD5786}" presName="iconRect" presStyleLbl="node1" presStyleIdx="3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4E601C8-F429-4576-8807-7E36061DA4ED}" type="pres">
      <dgm:prSet presAssocID="{D3A9218E-E8DE-4433-908E-4AEF0FCD5786}" presName="spaceRect" presStyleCnt="0"/>
      <dgm:spPr/>
    </dgm:pt>
    <dgm:pt modelId="{80D06A04-366B-45B0-919B-071B2522222C}" type="pres">
      <dgm:prSet presAssocID="{D3A9218E-E8DE-4433-908E-4AEF0FCD57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424408-C96A-4D1A-944C-BB12B72182E7}" srcId="{C6ECD08C-C576-4324-9924-5EA109EF2977}" destId="{41496F36-13EB-46AC-89FE-CDB555155CF4}" srcOrd="0" destOrd="0" parTransId="{676BD234-CC04-4052-A50D-D7B2020D5F82}" sibTransId="{F585020E-ACDD-4ABD-AD1F-02DF40B3C4E5}"/>
    <dgm:cxn modelId="{F8BEC264-2B0C-4885-92CD-15CA0F857940}" srcId="{C6ECD08C-C576-4324-9924-5EA109EF2977}" destId="{A819D55C-BF9F-468B-BB26-BBA53D4F0EDA}" srcOrd="1" destOrd="0" parTransId="{17469CAC-61BC-4D51-82DC-14CBC73F545B}" sibTransId="{B32F005C-58BF-4248-A20B-6D1CC7A053DB}"/>
    <dgm:cxn modelId="{6AC31A77-20B7-4DD2-B6B0-D6EC682AD877}" srcId="{C6ECD08C-C576-4324-9924-5EA109EF2977}" destId="{33B93D14-1223-445B-86E4-6780ACDE2945}" srcOrd="2" destOrd="0" parTransId="{CA219E8F-AA50-4FEC-A553-A0B4B1851465}" sibTransId="{3E195C15-6436-4D28-AA18-D8588F9D49EA}"/>
    <dgm:cxn modelId="{649C9BC2-ABD7-4667-98DD-9D38E5BBA5CD}" type="presOf" srcId="{A819D55C-BF9F-468B-BB26-BBA53D4F0EDA}" destId="{FFA692A2-9BB4-4823-8411-D9EE5CC19CDC}" srcOrd="0" destOrd="0" presId="urn:microsoft.com/office/officeart/2018/2/layout/IconVerticalSolidList"/>
    <dgm:cxn modelId="{295786C4-B87E-4F9B-AE43-56879E797FA4}" type="presOf" srcId="{C6ECD08C-C576-4324-9924-5EA109EF2977}" destId="{9039F96D-B522-4637-AA41-AF5300C66DD6}" srcOrd="0" destOrd="0" presId="urn:microsoft.com/office/officeart/2018/2/layout/IconVerticalSolidList"/>
    <dgm:cxn modelId="{85603DCA-75CD-4C82-80C9-2412A2E8816C}" type="presOf" srcId="{33B93D14-1223-445B-86E4-6780ACDE2945}" destId="{AD88E9EE-F508-44F5-BB6C-B61FE8CA40D1}" srcOrd="0" destOrd="0" presId="urn:microsoft.com/office/officeart/2018/2/layout/IconVerticalSolidList"/>
    <dgm:cxn modelId="{26F46CCA-E02B-4E45-BD32-91A57DC8A65F}" type="presOf" srcId="{D3A9218E-E8DE-4433-908E-4AEF0FCD5786}" destId="{80D06A04-366B-45B0-919B-071B2522222C}" srcOrd="0" destOrd="0" presId="urn:microsoft.com/office/officeart/2018/2/layout/IconVerticalSolidList"/>
    <dgm:cxn modelId="{5BFD92FD-1531-45E9-ACE6-1503FB5B212E}" srcId="{C6ECD08C-C576-4324-9924-5EA109EF2977}" destId="{D3A9218E-E8DE-4433-908E-4AEF0FCD5786}" srcOrd="3" destOrd="0" parTransId="{0E43AA6A-50DF-4F59-80F1-F59AEC54CB98}" sibTransId="{E662B8B5-8B0D-4CF3-9CAB-E88DDC764DEC}"/>
    <dgm:cxn modelId="{21185AFE-6499-4CB3-BD24-99758F0F97FC}" type="presOf" srcId="{41496F36-13EB-46AC-89FE-CDB555155CF4}" destId="{FEB0282C-C27A-4450-A53D-C28D987947C8}" srcOrd="0" destOrd="0" presId="urn:microsoft.com/office/officeart/2018/2/layout/IconVerticalSolidList"/>
    <dgm:cxn modelId="{9821321A-097B-4B00-B6AF-0A418A2F68E3}" type="presParOf" srcId="{9039F96D-B522-4637-AA41-AF5300C66DD6}" destId="{431E2B40-F8BE-4A4F-8E29-34396742F575}" srcOrd="0" destOrd="0" presId="urn:microsoft.com/office/officeart/2018/2/layout/IconVerticalSolidList"/>
    <dgm:cxn modelId="{8D1C32DE-C924-45CB-A091-E5F8D892EAFE}" type="presParOf" srcId="{431E2B40-F8BE-4A4F-8E29-34396742F575}" destId="{0DE64DDA-8930-4477-99E7-BA3E3C4747AD}" srcOrd="0" destOrd="0" presId="urn:microsoft.com/office/officeart/2018/2/layout/IconVerticalSolidList"/>
    <dgm:cxn modelId="{33CD7FA2-3FFD-41AA-8382-CB23EAC4D700}" type="presParOf" srcId="{431E2B40-F8BE-4A4F-8E29-34396742F575}" destId="{67024D98-BC2A-435E-B7C0-9425AEAD6528}" srcOrd="1" destOrd="0" presId="urn:microsoft.com/office/officeart/2018/2/layout/IconVerticalSolidList"/>
    <dgm:cxn modelId="{C49F42E4-2FD4-4927-9A80-2C0E63F9CFDD}" type="presParOf" srcId="{431E2B40-F8BE-4A4F-8E29-34396742F575}" destId="{5D973E9F-273C-4F69-B9D7-B4B3FB25B7C4}" srcOrd="2" destOrd="0" presId="urn:microsoft.com/office/officeart/2018/2/layout/IconVerticalSolidList"/>
    <dgm:cxn modelId="{C592880A-D77E-4635-B277-5CAF8B28F643}" type="presParOf" srcId="{431E2B40-F8BE-4A4F-8E29-34396742F575}" destId="{FEB0282C-C27A-4450-A53D-C28D987947C8}" srcOrd="3" destOrd="0" presId="urn:microsoft.com/office/officeart/2018/2/layout/IconVerticalSolidList"/>
    <dgm:cxn modelId="{660BAD3C-B1F6-4496-9B13-B61CA9597289}" type="presParOf" srcId="{9039F96D-B522-4637-AA41-AF5300C66DD6}" destId="{FA9DE6BE-F44C-43DA-BE81-019EC3061A9E}" srcOrd="1" destOrd="0" presId="urn:microsoft.com/office/officeart/2018/2/layout/IconVerticalSolidList"/>
    <dgm:cxn modelId="{E7B9A72B-BF8F-440D-9D5F-828A0C13CD1F}" type="presParOf" srcId="{9039F96D-B522-4637-AA41-AF5300C66DD6}" destId="{2A680049-EE8A-4417-9322-B6B3B765E82E}" srcOrd="2" destOrd="0" presId="urn:microsoft.com/office/officeart/2018/2/layout/IconVerticalSolidList"/>
    <dgm:cxn modelId="{357F9682-AB18-497B-91F5-E1EEC0964E39}" type="presParOf" srcId="{2A680049-EE8A-4417-9322-B6B3B765E82E}" destId="{28638E0B-49B2-4E62-B921-3DE136C7BABF}" srcOrd="0" destOrd="0" presId="urn:microsoft.com/office/officeart/2018/2/layout/IconVerticalSolidList"/>
    <dgm:cxn modelId="{55EE643F-34C5-4186-A72E-4177DB724325}" type="presParOf" srcId="{2A680049-EE8A-4417-9322-B6B3B765E82E}" destId="{55665280-72EF-4511-944B-E86362880EB7}" srcOrd="1" destOrd="0" presId="urn:microsoft.com/office/officeart/2018/2/layout/IconVerticalSolidList"/>
    <dgm:cxn modelId="{3DF96A65-6EAC-40E2-892B-160F37DE3A0F}" type="presParOf" srcId="{2A680049-EE8A-4417-9322-B6B3B765E82E}" destId="{B2006C48-3427-4625-88AA-413E81A2FB23}" srcOrd="2" destOrd="0" presId="urn:microsoft.com/office/officeart/2018/2/layout/IconVerticalSolidList"/>
    <dgm:cxn modelId="{7E8F0578-589E-4BBE-AE52-7A3358E664ED}" type="presParOf" srcId="{2A680049-EE8A-4417-9322-B6B3B765E82E}" destId="{FFA692A2-9BB4-4823-8411-D9EE5CC19CDC}" srcOrd="3" destOrd="0" presId="urn:microsoft.com/office/officeart/2018/2/layout/IconVerticalSolidList"/>
    <dgm:cxn modelId="{8E800ADC-1B1C-4038-B75E-A3734CC7174B}" type="presParOf" srcId="{9039F96D-B522-4637-AA41-AF5300C66DD6}" destId="{B3893207-98C0-4FE1-8EC3-1D726933048E}" srcOrd="3" destOrd="0" presId="urn:microsoft.com/office/officeart/2018/2/layout/IconVerticalSolidList"/>
    <dgm:cxn modelId="{D4D0E812-9319-4F2D-86CC-E5473B46F2E2}" type="presParOf" srcId="{9039F96D-B522-4637-AA41-AF5300C66DD6}" destId="{0BA8F34B-4CDB-450A-AC2E-19EC27393A73}" srcOrd="4" destOrd="0" presId="urn:microsoft.com/office/officeart/2018/2/layout/IconVerticalSolidList"/>
    <dgm:cxn modelId="{65F3C556-0EFF-43D7-8A11-CA452F529F94}" type="presParOf" srcId="{0BA8F34B-4CDB-450A-AC2E-19EC27393A73}" destId="{A3523B8A-2B3C-4A2A-A647-64BF2CD64A5D}" srcOrd="0" destOrd="0" presId="urn:microsoft.com/office/officeart/2018/2/layout/IconVerticalSolidList"/>
    <dgm:cxn modelId="{FE046BDE-06F3-46DE-A3DC-A5D620E936C0}" type="presParOf" srcId="{0BA8F34B-4CDB-450A-AC2E-19EC27393A73}" destId="{54DAAFBA-3FAA-4A53-B099-09D3DD012BD1}" srcOrd="1" destOrd="0" presId="urn:microsoft.com/office/officeart/2018/2/layout/IconVerticalSolidList"/>
    <dgm:cxn modelId="{64F86C0D-893E-49D8-82A5-EBD41E677FCE}" type="presParOf" srcId="{0BA8F34B-4CDB-450A-AC2E-19EC27393A73}" destId="{E80414DC-E81B-4CBF-B5FE-5438A8529F62}" srcOrd="2" destOrd="0" presId="urn:microsoft.com/office/officeart/2018/2/layout/IconVerticalSolidList"/>
    <dgm:cxn modelId="{D74E7570-0DB1-47B1-BC0F-7C431632164A}" type="presParOf" srcId="{0BA8F34B-4CDB-450A-AC2E-19EC27393A73}" destId="{AD88E9EE-F508-44F5-BB6C-B61FE8CA40D1}" srcOrd="3" destOrd="0" presId="urn:microsoft.com/office/officeart/2018/2/layout/IconVerticalSolidList"/>
    <dgm:cxn modelId="{43A9D95E-7E40-4CC6-BB73-3D691F03AD83}" type="presParOf" srcId="{9039F96D-B522-4637-AA41-AF5300C66DD6}" destId="{7E61E4B3-40EF-4B46-9CE5-190DA3004F47}" srcOrd="5" destOrd="0" presId="urn:microsoft.com/office/officeart/2018/2/layout/IconVerticalSolidList"/>
    <dgm:cxn modelId="{82FC56DC-2E01-4656-AAE9-16F5872E0DD5}" type="presParOf" srcId="{9039F96D-B522-4637-AA41-AF5300C66DD6}" destId="{2C5E209D-978D-473A-9249-A1A0A3220F52}" srcOrd="6" destOrd="0" presId="urn:microsoft.com/office/officeart/2018/2/layout/IconVerticalSolidList"/>
    <dgm:cxn modelId="{D48775FB-2E45-4CB0-A985-94D726E1FDA6}" type="presParOf" srcId="{2C5E209D-978D-473A-9249-A1A0A3220F52}" destId="{6BEA0A27-E8A0-4A5E-8434-B452E233CE4A}" srcOrd="0" destOrd="0" presId="urn:microsoft.com/office/officeart/2018/2/layout/IconVerticalSolidList"/>
    <dgm:cxn modelId="{43144930-CCDE-438A-ACAB-64884FB5FAAA}" type="presParOf" srcId="{2C5E209D-978D-473A-9249-A1A0A3220F52}" destId="{8D4F12AE-3BD2-4AEE-97A7-17E4E475A6EC}" srcOrd="1" destOrd="0" presId="urn:microsoft.com/office/officeart/2018/2/layout/IconVerticalSolidList"/>
    <dgm:cxn modelId="{D250F403-FBF8-46F6-806E-FC11AF23C77F}" type="presParOf" srcId="{2C5E209D-978D-473A-9249-A1A0A3220F52}" destId="{F4E601C8-F429-4576-8807-7E36061DA4ED}" srcOrd="2" destOrd="0" presId="urn:microsoft.com/office/officeart/2018/2/layout/IconVerticalSolidList"/>
    <dgm:cxn modelId="{D230254C-9C40-42AA-9309-A3B7B05D76C1}" type="presParOf" srcId="{2C5E209D-978D-473A-9249-A1A0A3220F52}" destId="{80D06A04-366B-45B0-919B-071B252222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829631-32F4-4351-BCC0-B045026A505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62C8317-2096-4D70-A98A-622ACD0BAD7B}">
      <dgm:prSet/>
      <dgm:spPr/>
      <dgm:t>
        <a:bodyPr/>
        <a:lstStyle/>
        <a:p>
          <a:r>
            <a:rPr lang="en-US" b="1" i="0" baseline="0" dirty="0"/>
            <a:t>NLP features</a:t>
          </a:r>
          <a:r>
            <a:rPr lang="en-US" b="0" i="0" baseline="0" dirty="0"/>
            <a:t> improved price prediction accuracy by </a:t>
          </a:r>
          <a:r>
            <a:rPr lang="en-US" b="1" i="0" baseline="0" dirty="0"/>
            <a:t>16%</a:t>
          </a:r>
          <a:r>
            <a:rPr lang="en-US" b="0" i="0" baseline="0" dirty="0"/>
            <a:t>.</a:t>
          </a:r>
          <a:endParaRPr lang="en-US" dirty="0"/>
        </a:p>
      </dgm:t>
    </dgm:pt>
    <dgm:pt modelId="{AE5A0956-B840-468F-A618-1417E4D4DF2B}" type="parTrans" cxnId="{CCD34FB7-3055-4AAF-B4F7-2EE1EE3D1FEE}">
      <dgm:prSet/>
      <dgm:spPr/>
      <dgm:t>
        <a:bodyPr/>
        <a:lstStyle/>
        <a:p>
          <a:endParaRPr lang="en-US"/>
        </a:p>
      </dgm:t>
    </dgm:pt>
    <dgm:pt modelId="{F34B9A1E-A648-4340-B54E-7C997CAD8A47}" type="sibTrans" cxnId="{CCD34FB7-3055-4AAF-B4F7-2EE1EE3D1FEE}">
      <dgm:prSet/>
      <dgm:spPr/>
      <dgm:t>
        <a:bodyPr/>
        <a:lstStyle/>
        <a:p>
          <a:endParaRPr lang="en-US"/>
        </a:p>
      </dgm:t>
    </dgm:pt>
    <dgm:pt modelId="{CE08D8B5-27C3-47E3-A554-75521C2C8BCD}">
      <dgm:prSet/>
      <dgm:spPr/>
      <dgm:t>
        <a:bodyPr/>
        <a:lstStyle/>
        <a:p>
          <a:r>
            <a:rPr lang="en-US" b="1" i="0" baseline="0" dirty="0"/>
            <a:t>XGBoost</a:t>
          </a:r>
          <a:r>
            <a:rPr lang="en-US" b="0" i="0" baseline="0" dirty="0"/>
            <a:t> outperformed Random Forest by </a:t>
          </a:r>
          <a:r>
            <a:rPr lang="en-US" b="1" i="0" baseline="0" dirty="0"/>
            <a:t>6%</a:t>
          </a:r>
          <a:r>
            <a:rPr lang="en-US" b="0" i="0" baseline="0" dirty="0"/>
            <a:t>, benefiting from better handling of sparse data and sequential error correction.</a:t>
          </a:r>
          <a:endParaRPr lang="en-US" dirty="0"/>
        </a:p>
      </dgm:t>
    </dgm:pt>
    <dgm:pt modelId="{C5AC27D2-AA5A-4013-ACBF-DE5177FB9296}" type="parTrans" cxnId="{29E6C026-B7DC-4D91-86E8-070E59D8DD1A}">
      <dgm:prSet/>
      <dgm:spPr/>
      <dgm:t>
        <a:bodyPr/>
        <a:lstStyle/>
        <a:p>
          <a:endParaRPr lang="en-US"/>
        </a:p>
      </dgm:t>
    </dgm:pt>
    <dgm:pt modelId="{F44E5148-E0FA-440F-BC9C-285171911FA6}" type="sibTrans" cxnId="{29E6C026-B7DC-4D91-86E8-070E59D8DD1A}">
      <dgm:prSet/>
      <dgm:spPr/>
      <dgm:t>
        <a:bodyPr/>
        <a:lstStyle/>
        <a:p>
          <a:endParaRPr lang="en-US"/>
        </a:p>
      </dgm:t>
    </dgm:pt>
    <dgm:pt modelId="{430E25BF-3254-482B-A81C-9D49DE35AA9B}">
      <dgm:prSet/>
      <dgm:spPr/>
      <dgm:t>
        <a:bodyPr/>
        <a:lstStyle/>
        <a:p>
          <a:r>
            <a:rPr lang="en-US" b="0" i="0" baseline="0"/>
            <a:t>The </a:t>
          </a:r>
          <a:r>
            <a:rPr lang="en-US" b="1" i="0" baseline="0"/>
            <a:t>Keras model (DistilBERT + structured data)</a:t>
          </a:r>
          <a:r>
            <a:rPr lang="en-US" b="0" i="0" baseline="0"/>
            <a:t> underperformed with </a:t>
          </a:r>
          <a:r>
            <a:rPr lang="en-US" b="1" i="0" baseline="0"/>
            <a:t>R² = 0.31</a:t>
          </a:r>
          <a:r>
            <a:rPr lang="en-US" b="0" i="0" baseline="0"/>
            <a:t>, likely due to limited data (10K samples) and the model's need for larger datasets to generalize effectively.</a:t>
          </a:r>
          <a:endParaRPr lang="en-US"/>
        </a:p>
      </dgm:t>
    </dgm:pt>
    <dgm:pt modelId="{CAABC8B5-4C06-4B62-B768-2430562ACAD8}" type="parTrans" cxnId="{E0574254-3BBC-4031-A8E2-6E320DE3AB5E}">
      <dgm:prSet/>
      <dgm:spPr/>
      <dgm:t>
        <a:bodyPr/>
        <a:lstStyle/>
        <a:p>
          <a:endParaRPr lang="en-US"/>
        </a:p>
      </dgm:t>
    </dgm:pt>
    <dgm:pt modelId="{B339CAD1-9ACF-4430-839D-18163E3C76AA}" type="sibTrans" cxnId="{E0574254-3BBC-4031-A8E2-6E320DE3AB5E}">
      <dgm:prSet/>
      <dgm:spPr/>
      <dgm:t>
        <a:bodyPr/>
        <a:lstStyle/>
        <a:p>
          <a:endParaRPr lang="en-US"/>
        </a:p>
      </dgm:t>
    </dgm:pt>
    <dgm:pt modelId="{82355018-2BF4-4921-A6E0-DA3F04B2DBE2}" type="pres">
      <dgm:prSet presAssocID="{74829631-32F4-4351-BCC0-B045026A505A}" presName="vert0" presStyleCnt="0">
        <dgm:presLayoutVars>
          <dgm:dir/>
          <dgm:animOne val="branch"/>
          <dgm:animLvl val="lvl"/>
        </dgm:presLayoutVars>
      </dgm:prSet>
      <dgm:spPr/>
    </dgm:pt>
    <dgm:pt modelId="{7E171210-3739-47D5-8955-E70E784545AD}" type="pres">
      <dgm:prSet presAssocID="{462C8317-2096-4D70-A98A-622ACD0BAD7B}" presName="thickLine" presStyleLbl="alignNode1" presStyleIdx="0" presStyleCnt="3"/>
      <dgm:spPr/>
    </dgm:pt>
    <dgm:pt modelId="{A5D69847-8F50-417E-A4D7-5B0FD7D4BF96}" type="pres">
      <dgm:prSet presAssocID="{462C8317-2096-4D70-A98A-622ACD0BAD7B}" presName="horz1" presStyleCnt="0"/>
      <dgm:spPr/>
    </dgm:pt>
    <dgm:pt modelId="{675E7711-E067-4DA2-962D-6820734F8644}" type="pres">
      <dgm:prSet presAssocID="{462C8317-2096-4D70-A98A-622ACD0BAD7B}" presName="tx1" presStyleLbl="revTx" presStyleIdx="0" presStyleCnt="3"/>
      <dgm:spPr/>
    </dgm:pt>
    <dgm:pt modelId="{532BDB4F-4D83-4CBD-A1B9-FF09163DFB9B}" type="pres">
      <dgm:prSet presAssocID="{462C8317-2096-4D70-A98A-622ACD0BAD7B}" presName="vert1" presStyleCnt="0"/>
      <dgm:spPr/>
    </dgm:pt>
    <dgm:pt modelId="{3AB6B955-7B5C-4661-827D-A9D8D4DA70DE}" type="pres">
      <dgm:prSet presAssocID="{CE08D8B5-27C3-47E3-A554-75521C2C8BCD}" presName="thickLine" presStyleLbl="alignNode1" presStyleIdx="1" presStyleCnt="3"/>
      <dgm:spPr/>
    </dgm:pt>
    <dgm:pt modelId="{1C3A8572-8395-4BE2-AE92-27047A28829E}" type="pres">
      <dgm:prSet presAssocID="{CE08D8B5-27C3-47E3-A554-75521C2C8BCD}" presName="horz1" presStyleCnt="0"/>
      <dgm:spPr/>
    </dgm:pt>
    <dgm:pt modelId="{17C1A56A-29B2-4C5B-8C5B-F5FD318C4100}" type="pres">
      <dgm:prSet presAssocID="{CE08D8B5-27C3-47E3-A554-75521C2C8BCD}" presName="tx1" presStyleLbl="revTx" presStyleIdx="1" presStyleCnt="3"/>
      <dgm:spPr/>
    </dgm:pt>
    <dgm:pt modelId="{84972967-5E76-4E35-AE1F-1F0030DF7CAA}" type="pres">
      <dgm:prSet presAssocID="{CE08D8B5-27C3-47E3-A554-75521C2C8BCD}" presName="vert1" presStyleCnt="0"/>
      <dgm:spPr/>
    </dgm:pt>
    <dgm:pt modelId="{3F5F11AD-55D7-47E5-BE85-2D13E02C1E29}" type="pres">
      <dgm:prSet presAssocID="{430E25BF-3254-482B-A81C-9D49DE35AA9B}" presName="thickLine" presStyleLbl="alignNode1" presStyleIdx="2" presStyleCnt="3"/>
      <dgm:spPr/>
    </dgm:pt>
    <dgm:pt modelId="{8B2EC55B-FBBC-469C-9A86-8E0FB0F75337}" type="pres">
      <dgm:prSet presAssocID="{430E25BF-3254-482B-A81C-9D49DE35AA9B}" presName="horz1" presStyleCnt="0"/>
      <dgm:spPr/>
    </dgm:pt>
    <dgm:pt modelId="{24E62579-10BA-40FC-B7A7-3598001417AF}" type="pres">
      <dgm:prSet presAssocID="{430E25BF-3254-482B-A81C-9D49DE35AA9B}" presName="tx1" presStyleLbl="revTx" presStyleIdx="2" presStyleCnt="3"/>
      <dgm:spPr/>
    </dgm:pt>
    <dgm:pt modelId="{88F594DF-E6D5-4E96-9B95-6C8452DE4F28}" type="pres">
      <dgm:prSet presAssocID="{430E25BF-3254-482B-A81C-9D49DE35AA9B}" presName="vert1" presStyleCnt="0"/>
      <dgm:spPr/>
    </dgm:pt>
  </dgm:ptLst>
  <dgm:cxnLst>
    <dgm:cxn modelId="{29E6C026-B7DC-4D91-86E8-070E59D8DD1A}" srcId="{74829631-32F4-4351-BCC0-B045026A505A}" destId="{CE08D8B5-27C3-47E3-A554-75521C2C8BCD}" srcOrd="1" destOrd="0" parTransId="{C5AC27D2-AA5A-4013-ACBF-DE5177FB9296}" sibTransId="{F44E5148-E0FA-440F-BC9C-285171911FA6}"/>
    <dgm:cxn modelId="{0FD6E43B-4FCF-43F6-A3EC-51340D2ABF10}" type="presOf" srcId="{462C8317-2096-4D70-A98A-622ACD0BAD7B}" destId="{675E7711-E067-4DA2-962D-6820734F8644}" srcOrd="0" destOrd="0" presId="urn:microsoft.com/office/officeart/2008/layout/LinedList"/>
    <dgm:cxn modelId="{C8798D3E-7F66-4BAC-98F1-700BEE53CEFA}" type="presOf" srcId="{430E25BF-3254-482B-A81C-9D49DE35AA9B}" destId="{24E62579-10BA-40FC-B7A7-3598001417AF}" srcOrd="0" destOrd="0" presId="urn:microsoft.com/office/officeart/2008/layout/LinedList"/>
    <dgm:cxn modelId="{E0574254-3BBC-4031-A8E2-6E320DE3AB5E}" srcId="{74829631-32F4-4351-BCC0-B045026A505A}" destId="{430E25BF-3254-482B-A81C-9D49DE35AA9B}" srcOrd="2" destOrd="0" parTransId="{CAABC8B5-4C06-4B62-B768-2430562ACAD8}" sibTransId="{B339CAD1-9ACF-4430-839D-18163E3C76AA}"/>
    <dgm:cxn modelId="{11B30661-7027-434D-88C8-D89DDAD378EC}" type="presOf" srcId="{CE08D8B5-27C3-47E3-A554-75521C2C8BCD}" destId="{17C1A56A-29B2-4C5B-8C5B-F5FD318C4100}" srcOrd="0" destOrd="0" presId="urn:microsoft.com/office/officeart/2008/layout/LinedList"/>
    <dgm:cxn modelId="{CCD34FB7-3055-4AAF-B4F7-2EE1EE3D1FEE}" srcId="{74829631-32F4-4351-BCC0-B045026A505A}" destId="{462C8317-2096-4D70-A98A-622ACD0BAD7B}" srcOrd="0" destOrd="0" parTransId="{AE5A0956-B840-468F-A618-1417E4D4DF2B}" sibTransId="{F34B9A1E-A648-4340-B54E-7C997CAD8A47}"/>
    <dgm:cxn modelId="{B7AC23D3-6680-4F5F-A80A-23CCB1BD699B}" type="presOf" srcId="{74829631-32F4-4351-BCC0-B045026A505A}" destId="{82355018-2BF4-4921-A6E0-DA3F04B2DBE2}" srcOrd="0" destOrd="0" presId="urn:microsoft.com/office/officeart/2008/layout/LinedList"/>
    <dgm:cxn modelId="{47530453-8710-49D9-88E7-0D504BCAD653}" type="presParOf" srcId="{82355018-2BF4-4921-A6E0-DA3F04B2DBE2}" destId="{7E171210-3739-47D5-8955-E70E784545AD}" srcOrd="0" destOrd="0" presId="urn:microsoft.com/office/officeart/2008/layout/LinedList"/>
    <dgm:cxn modelId="{03AA573F-3348-4034-A7C5-F19976B7F689}" type="presParOf" srcId="{82355018-2BF4-4921-A6E0-DA3F04B2DBE2}" destId="{A5D69847-8F50-417E-A4D7-5B0FD7D4BF96}" srcOrd="1" destOrd="0" presId="urn:microsoft.com/office/officeart/2008/layout/LinedList"/>
    <dgm:cxn modelId="{B6BC0666-4013-424C-8E26-620E24B34C66}" type="presParOf" srcId="{A5D69847-8F50-417E-A4D7-5B0FD7D4BF96}" destId="{675E7711-E067-4DA2-962D-6820734F8644}" srcOrd="0" destOrd="0" presId="urn:microsoft.com/office/officeart/2008/layout/LinedList"/>
    <dgm:cxn modelId="{EFDED4ED-818E-4DB4-8AEA-77486D037A8A}" type="presParOf" srcId="{A5D69847-8F50-417E-A4D7-5B0FD7D4BF96}" destId="{532BDB4F-4D83-4CBD-A1B9-FF09163DFB9B}" srcOrd="1" destOrd="0" presId="urn:microsoft.com/office/officeart/2008/layout/LinedList"/>
    <dgm:cxn modelId="{E20E5265-52E5-467A-B48D-A39F45E3A4B6}" type="presParOf" srcId="{82355018-2BF4-4921-A6E0-DA3F04B2DBE2}" destId="{3AB6B955-7B5C-4661-827D-A9D8D4DA70DE}" srcOrd="2" destOrd="0" presId="urn:microsoft.com/office/officeart/2008/layout/LinedList"/>
    <dgm:cxn modelId="{8FC1ED7E-2E5E-4DD2-A12E-73BF464FEC5B}" type="presParOf" srcId="{82355018-2BF4-4921-A6E0-DA3F04B2DBE2}" destId="{1C3A8572-8395-4BE2-AE92-27047A28829E}" srcOrd="3" destOrd="0" presId="urn:microsoft.com/office/officeart/2008/layout/LinedList"/>
    <dgm:cxn modelId="{815670E7-D9FC-4954-8456-34F7CFCD1192}" type="presParOf" srcId="{1C3A8572-8395-4BE2-AE92-27047A28829E}" destId="{17C1A56A-29B2-4C5B-8C5B-F5FD318C4100}" srcOrd="0" destOrd="0" presId="urn:microsoft.com/office/officeart/2008/layout/LinedList"/>
    <dgm:cxn modelId="{CDB14AF5-2FAC-4E10-B694-D622DFF58AF8}" type="presParOf" srcId="{1C3A8572-8395-4BE2-AE92-27047A28829E}" destId="{84972967-5E76-4E35-AE1F-1F0030DF7CAA}" srcOrd="1" destOrd="0" presId="urn:microsoft.com/office/officeart/2008/layout/LinedList"/>
    <dgm:cxn modelId="{94B399F8-D6D5-4982-8C47-327299D86C0C}" type="presParOf" srcId="{82355018-2BF4-4921-A6E0-DA3F04B2DBE2}" destId="{3F5F11AD-55D7-47E5-BE85-2D13E02C1E29}" srcOrd="4" destOrd="0" presId="urn:microsoft.com/office/officeart/2008/layout/LinedList"/>
    <dgm:cxn modelId="{CAA38997-A920-4449-93F9-77C334B420AE}" type="presParOf" srcId="{82355018-2BF4-4921-A6E0-DA3F04B2DBE2}" destId="{8B2EC55B-FBBC-469C-9A86-8E0FB0F75337}" srcOrd="5" destOrd="0" presId="urn:microsoft.com/office/officeart/2008/layout/LinedList"/>
    <dgm:cxn modelId="{79646398-994A-4247-9A5A-15C381649FAC}" type="presParOf" srcId="{8B2EC55B-FBBC-469C-9A86-8E0FB0F75337}" destId="{24E62579-10BA-40FC-B7A7-3598001417AF}" srcOrd="0" destOrd="0" presId="urn:microsoft.com/office/officeart/2008/layout/LinedList"/>
    <dgm:cxn modelId="{796D760B-82AE-426D-9A7E-51A1B39C4E82}" type="presParOf" srcId="{8B2EC55B-FBBC-469C-9A86-8E0FB0F75337}" destId="{88F594DF-E6D5-4E96-9B95-6C8452DE4F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146CD-9955-4725-92FF-41CF3F9EE447}">
      <dsp:nvSpPr>
        <dsp:cNvPr id="0" name=""/>
        <dsp:cNvSpPr/>
      </dsp:nvSpPr>
      <dsp:spPr>
        <a:xfrm>
          <a:off x="0" y="1287"/>
          <a:ext cx="10261599" cy="652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F2ACB-94F2-40A4-8E21-9511DFD87027}">
      <dsp:nvSpPr>
        <dsp:cNvPr id="0" name=""/>
        <dsp:cNvSpPr/>
      </dsp:nvSpPr>
      <dsp:spPr>
        <a:xfrm>
          <a:off x="197382" y="148101"/>
          <a:ext cx="358877" cy="35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CBBCD-6176-4B62-9618-F5C9FEB0682B}">
      <dsp:nvSpPr>
        <dsp:cNvPr id="0" name=""/>
        <dsp:cNvSpPr/>
      </dsp:nvSpPr>
      <dsp:spPr>
        <a:xfrm>
          <a:off x="753643" y="1287"/>
          <a:ext cx="9507956" cy="652505"/>
        </a:xfrm>
        <a:prstGeom prst="rect">
          <a:avLst/>
        </a:prstGeom>
        <a:solidFill>
          <a:srgbClr val="9BAFB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Traditional house price models rely on structured data (e.g., size, location, year built), often ignoring valuable insights in property descriptions.</a:t>
          </a:r>
          <a:endParaRPr lang="en-US" sz="1900" kern="1200" dirty="0"/>
        </a:p>
      </dsp:txBody>
      <dsp:txXfrm>
        <a:off x="753643" y="1287"/>
        <a:ext cx="9507956" cy="652505"/>
      </dsp:txXfrm>
    </dsp:sp>
    <dsp:sp modelId="{A01F0766-B878-4967-AE33-356AACA5EABF}">
      <dsp:nvSpPr>
        <dsp:cNvPr id="0" name=""/>
        <dsp:cNvSpPr/>
      </dsp:nvSpPr>
      <dsp:spPr>
        <a:xfrm>
          <a:off x="0" y="816919"/>
          <a:ext cx="10261599" cy="652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9711C-071C-4C15-9088-AD83F81EBFBB}">
      <dsp:nvSpPr>
        <dsp:cNvPr id="0" name=""/>
        <dsp:cNvSpPr/>
      </dsp:nvSpPr>
      <dsp:spPr>
        <a:xfrm>
          <a:off x="197382" y="963732"/>
          <a:ext cx="358877" cy="35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54E3F-706D-4F86-9C7F-D494481898B3}">
      <dsp:nvSpPr>
        <dsp:cNvPr id="0" name=""/>
        <dsp:cNvSpPr/>
      </dsp:nvSpPr>
      <dsp:spPr>
        <a:xfrm>
          <a:off x="753643" y="816919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Text reveals key qualitative factors like condition &amp; renovation, Amenities &amp; design features, Neighborhood appeal. </a:t>
          </a:r>
          <a:endParaRPr lang="en-US" sz="1900" kern="1200" dirty="0"/>
        </a:p>
      </dsp:txBody>
      <dsp:txXfrm>
        <a:off x="753643" y="816919"/>
        <a:ext cx="9507956" cy="652505"/>
      </dsp:txXfrm>
    </dsp:sp>
    <dsp:sp modelId="{A65F5730-6626-49C6-B6DB-953CEA7546F6}">
      <dsp:nvSpPr>
        <dsp:cNvPr id="0" name=""/>
        <dsp:cNvSpPr/>
      </dsp:nvSpPr>
      <dsp:spPr>
        <a:xfrm>
          <a:off x="0" y="1632550"/>
          <a:ext cx="10261599" cy="652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393D7-5153-4B5F-B021-3A6BF264E188}">
      <dsp:nvSpPr>
        <dsp:cNvPr id="0" name=""/>
        <dsp:cNvSpPr/>
      </dsp:nvSpPr>
      <dsp:spPr>
        <a:xfrm>
          <a:off x="197382" y="1779364"/>
          <a:ext cx="358877" cy="35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9C77D-FE85-4634-98F0-4D1892600020}">
      <dsp:nvSpPr>
        <dsp:cNvPr id="0" name=""/>
        <dsp:cNvSpPr/>
      </dsp:nvSpPr>
      <dsp:spPr>
        <a:xfrm>
          <a:off x="753643" y="1632550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While NLP excels in domains like sentiment analysis and market trends, its use in real estate pricing is still emerging (Zhang, 2023).</a:t>
          </a:r>
          <a:endParaRPr lang="en-US" sz="1900" kern="1200" dirty="0"/>
        </a:p>
      </dsp:txBody>
      <dsp:txXfrm>
        <a:off x="753643" y="1632550"/>
        <a:ext cx="9507956" cy="652505"/>
      </dsp:txXfrm>
    </dsp:sp>
    <dsp:sp modelId="{358211CE-3746-42F1-B58E-678BB8912096}">
      <dsp:nvSpPr>
        <dsp:cNvPr id="0" name=""/>
        <dsp:cNvSpPr/>
      </dsp:nvSpPr>
      <dsp:spPr>
        <a:xfrm>
          <a:off x="0" y="2448182"/>
          <a:ext cx="10261599" cy="652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72C04-47F7-48D4-9D92-D1E369471CE9}">
      <dsp:nvSpPr>
        <dsp:cNvPr id="0" name=""/>
        <dsp:cNvSpPr/>
      </dsp:nvSpPr>
      <dsp:spPr>
        <a:xfrm>
          <a:off x="197382" y="2594995"/>
          <a:ext cx="358877" cy="35887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BDD73-FD7A-4E17-B835-C09D641DF95C}">
      <dsp:nvSpPr>
        <dsp:cNvPr id="0" name=""/>
        <dsp:cNvSpPr/>
      </dsp:nvSpPr>
      <dsp:spPr>
        <a:xfrm>
          <a:off x="753643" y="2448182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Leveraging property descriptions presents a clear opportunity to boost prediction accuracy.</a:t>
          </a:r>
          <a:endParaRPr lang="en-US" sz="1900" kern="1200"/>
        </a:p>
      </dsp:txBody>
      <dsp:txXfrm>
        <a:off x="753643" y="2448182"/>
        <a:ext cx="9507956" cy="6525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B446F-514F-459B-9F2A-2ED36CEF6E1D}">
      <dsp:nvSpPr>
        <dsp:cNvPr id="0" name=""/>
        <dsp:cNvSpPr/>
      </dsp:nvSpPr>
      <dsp:spPr>
        <a:xfrm rot="5400000">
          <a:off x="6739040" y="-2983787"/>
          <a:ext cx="477694" cy="656742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Leverages hidden insights from property descriptions to improve valuation precision.</a:t>
          </a:r>
          <a:endParaRPr lang="en-US" sz="1400" kern="1200" dirty="0"/>
        </a:p>
      </dsp:txBody>
      <dsp:txXfrm rot="-5400000">
        <a:off x="3694176" y="84396"/>
        <a:ext cx="6544105" cy="431056"/>
      </dsp:txXfrm>
    </dsp:sp>
    <dsp:sp modelId="{FE7E59A4-7870-41BF-AEF5-36D9AD29A709}">
      <dsp:nvSpPr>
        <dsp:cNvPr id="0" name=""/>
        <dsp:cNvSpPr/>
      </dsp:nvSpPr>
      <dsp:spPr>
        <a:xfrm>
          <a:off x="0" y="1365"/>
          <a:ext cx="3694175" cy="597118"/>
        </a:xfrm>
        <a:prstGeom prst="roundRect">
          <a:avLst/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More Accurate Pricing</a:t>
          </a:r>
          <a:endParaRPr lang="en-US" sz="1800" kern="1200" dirty="0"/>
        </a:p>
      </dsp:txBody>
      <dsp:txXfrm>
        <a:off x="29149" y="30514"/>
        <a:ext cx="3635877" cy="538820"/>
      </dsp:txXfrm>
    </dsp:sp>
    <dsp:sp modelId="{D1603688-56F3-4FA7-B45A-C9F3329499F3}">
      <dsp:nvSpPr>
        <dsp:cNvPr id="0" name=""/>
        <dsp:cNvSpPr/>
      </dsp:nvSpPr>
      <dsp:spPr>
        <a:xfrm rot="5400000">
          <a:off x="6739040" y="-2356812"/>
          <a:ext cx="477694" cy="656742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Detects qualitative features like </a:t>
          </a:r>
          <a:r>
            <a:rPr lang="en-IN" sz="1400" i="1" kern="1200"/>
            <a:t>"renovated kitchen"</a:t>
          </a:r>
          <a:r>
            <a:rPr lang="en-IN" sz="1400" kern="1200"/>
            <a:t>, </a:t>
          </a:r>
          <a:r>
            <a:rPr lang="en-IN" sz="1400" i="1" kern="1200"/>
            <a:t>"ocean view"</a:t>
          </a:r>
          <a:r>
            <a:rPr lang="en-IN" sz="1400" kern="1200"/>
            <a:t>, or </a:t>
          </a:r>
          <a:r>
            <a:rPr lang="en-IN" sz="1400" i="1" kern="1200"/>
            <a:t>"luxury finishings"</a:t>
          </a:r>
          <a:r>
            <a:rPr lang="en-IN" sz="1400" kern="1200"/>
            <a:t> often missed by numerical models.</a:t>
          </a:r>
          <a:endParaRPr lang="en-US" sz="1400" kern="1200"/>
        </a:p>
      </dsp:txBody>
      <dsp:txXfrm rot="-5400000">
        <a:off x="3694176" y="711371"/>
        <a:ext cx="6544105" cy="431056"/>
      </dsp:txXfrm>
    </dsp:sp>
    <dsp:sp modelId="{DD550ABB-F89E-4D46-91CE-A26A3FCB6F6D}">
      <dsp:nvSpPr>
        <dsp:cNvPr id="0" name=""/>
        <dsp:cNvSpPr/>
      </dsp:nvSpPr>
      <dsp:spPr>
        <a:xfrm>
          <a:off x="0" y="628340"/>
          <a:ext cx="3694175" cy="597118"/>
        </a:xfrm>
        <a:prstGeom prst="roundRect">
          <a:avLst/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Smarter Listings Intelligence</a:t>
          </a:r>
          <a:endParaRPr lang="en-US" sz="1800" kern="1200"/>
        </a:p>
      </dsp:txBody>
      <dsp:txXfrm>
        <a:off x="29149" y="657489"/>
        <a:ext cx="3635877" cy="538820"/>
      </dsp:txXfrm>
    </dsp:sp>
    <dsp:sp modelId="{E1AEB0EA-B898-456D-ABCE-CAFAA70351A9}">
      <dsp:nvSpPr>
        <dsp:cNvPr id="0" name=""/>
        <dsp:cNvSpPr/>
      </dsp:nvSpPr>
      <dsp:spPr>
        <a:xfrm rot="5400000">
          <a:off x="6739040" y="-1729837"/>
          <a:ext cx="477694" cy="656742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Helps buyers, sellers, and agents make quicker, data-backed pricing decisions.</a:t>
          </a:r>
          <a:endParaRPr lang="en-US" sz="1400" kern="1200"/>
        </a:p>
      </dsp:txBody>
      <dsp:txXfrm rot="-5400000">
        <a:off x="3694176" y="1338346"/>
        <a:ext cx="6544105" cy="431056"/>
      </dsp:txXfrm>
    </dsp:sp>
    <dsp:sp modelId="{14B9776A-7491-484B-BF38-30B78CAE3F9F}">
      <dsp:nvSpPr>
        <dsp:cNvPr id="0" name=""/>
        <dsp:cNvSpPr/>
      </dsp:nvSpPr>
      <dsp:spPr>
        <a:xfrm>
          <a:off x="0" y="1255314"/>
          <a:ext cx="3694175" cy="597118"/>
        </a:xfrm>
        <a:prstGeom prst="roundRect">
          <a:avLst/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Faster and Informed Decisions</a:t>
          </a:r>
          <a:endParaRPr lang="en-US" sz="1800" kern="1200"/>
        </a:p>
      </dsp:txBody>
      <dsp:txXfrm>
        <a:off x="29149" y="1284463"/>
        <a:ext cx="3635877" cy="538820"/>
      </dsp:txXfrm>
    </dsp:sp>
    <dsp:sp modelId="{3F432782-75BE-4D8A-8689-23CA0CF0BD01}">
      <dsp:nvSpPr>
        <dsp:cNvPr id="0" name=""/>
        <dsp:cNvSpPr/>
      </dsp:nvSpPr>
      <dsp:spPr>
        <a:xfrm rot="5400000">
          <a:off x="6739040" y="-1102863"/>
          <a:ext cx="477694" cy="656742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Identifies listings with suspicious pricing through sentiment or keyword inconsistency.</a:t>
          </a:r>
          <a:endParaRPr lang="en-US" sz="1400" kern="1200"/>
        </a:p>
      </dsp:txBody>
      <dsp:txXfrm rot="-5400000">
        <a:off x="3694176" y="1965320"/>
        <a:ext cx="6544105" cy="431056"/>
      </dsp:txXfrm>
    </dsp:sp>
    <dsp:sp modelId="{E64986B4-13C8-4D8A-9C8B-F41BAFE2FD6D}">
      <dsp:nvSpPr>
        <dsp:cNvPr id="0" name=""/>
        <dsp:cNvSpPr/>
      </dsp:nvSpPr>
      <dsp:spPr>
        <a:xfrm>
          <a:off x="0" y="1882289"/>
          <a:ext cx="3694175" cy="597118"/>
        </a:xfrm>
        <a:prstGeom prst="roundRect">
          <a:avLst/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Anomaly &amp; Fraud Detection</a:t>
          </a:r>
          <a:endParaRPr lang="en-US" sz="1800" kern="1200"/>
        </a:p>
      </dsp:txBody>
      <dsp:txXfrm>
        <a:off x="29149" y="1911438"/>
        <a:ext cx="3635877" cy="538820"/>
      </dsp:txXfrm>
    </dsp:sp>
    <dsp:sp modelId="{D8633D37-E5F7-4FB1-A965-62C0C34E8434}">
      <dsp:nvSpPr>
        <dsp:cNvPr id="0" name=""/>
        <dsp:cNvSpPr/>
      </dsp:nvSpPr>
      <dsp:spPr>
        <a:xfrm rot="5400000">
          <a:off x="6739040" y="-475888"/>
          <a:ext cx="477694" cy="656742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Captures regional nuances (e.g., </a:t>
          </a:r>
          <a:r>
            <a:rPr lang="en-IN" sz="1400" i="1" kern="1200"/>
            <a:t>"near subway"</a:t>
          </a:r>
          <a:r>
            <a:rPr lang="en-IN" sz="1400" kern="1200"/>
            <a:t>, </a:t>
          </a:r>
          <a:r>
            <a:rPr lang="en-IN" sz="1400" i="1" kern="1200"/>
            <a:t>"family-friendly neighborhood"</a:t>
          </a:r>
          <a:r>
            <a:rPr lang="en-IN" sz="1400" kern="1200"/>
            <a:t>) to improve price targeting.</a:t>
          </a:r>
          <a:endParaRPr lang="en-US" sz="1400" kern="1200"/>
        </a:p>
      </dsp:txBody>
      <dsp:txXfrm rot="-5400000">
        <a:off x="3694176" y="2592295"/>
        <a:ext cx="6544105" cy="431056"/>
      </dsp:txXfrm>
    </dsp:sp>
    <dsp:sp modelId="{EB6FAD3B-9D6A-4F02-8643-838111B7A051}">
      <dsp:nvSpPr>
        <dsp:cNvPr id="0" name=""/>
        <dsp:cNvSpPr/>
      </dsp:nvSpPr>
      <dsp:spPr>
        <a:xfrm>
          <a:off x="0" y="2509263"/>
          <a:ext cx="3694175" cy="597118"/>
        </a:xfrm>
        <a:prstGeom prst="roundRect">
          <a:avLst/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Localized Market Understanding</a:t>
          </a:r>
          <a:endParaRPr lang="en-US" sz="1800" kern="1200"/>
        </a:p>
      </dsp:txBody>
      <dsp:txXfrm>
        <a:off x="29149" y="2538412"/>
        <a:ext cx="3635877" cy="5388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93266-C379-4BB9-9A7E-924BAF6C4BAD}">
      <dsp:nvSpPr>
        <dsp:cNvPr id="0" name=""/>
        <dsp:cNvSpPr/>
      </dsp:nvSpPr>
      <dsp:spPr>
        <a:xfrm>
          <a:off x="0" y="591849"/>
          <a:ext cx="3206750" cy="19240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Adding external data</a:t>
          </a:r>
          <a:r>
            <a:rPr lang="en-IN" sz="2700" kern="1200"/>
            <a:t>: school ratings, crime stats, transit access</a:t>
          </a:r>
          <a:endParaRPr lang="en-US" sz="2700" kern="1200"/>
        </a:p>
      </dsp:txBody>
      <dsp:txXfrm>
        <a:off x="0" y="591849"/>
        <a:ext cx="3206750" cy="1924049"/>
      </dsp:txXfrm>
    </dsp:sp>
    <dsp:sp modelId="{C2DA405C-9244-4B46-AA00-1203D25054E6}">
      <dsp:nvSpPr>
        <dsp:cNvPr id="0" name=""/>
        <dsp:cNvSpPr/>
      </dsp:nvSpPr>
      <dsp:spPr>
        <a:xfrm>
          <a:off x="3527424" y="591849"/>
          <a:ext cx="3206750" cy="19240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Using property images</a:t>
          </a:r>
          <a:r>
            <a:rPr lang="en-IN" sz="2700" kern="1200"/>
            <a:t>: apply computer vision to capture visual quality</a:t>
          </a:r>
          <a:endParaRPr lang="en-US" sz="2700" kern="1200"/>
        </a:p>
      </dsp:txBody>
      <dsp:txXfrm>
        <a:off x="3527424" y="591849"/>
        <a:ext cx="3206750" cy="1924049"/>
      </dsp:txXfrm>
    </dsp:sp>
    <dsp:sp modelId="{A3A25A94-14B2-4B51-B769-8310A43CC1C4}">
      <dsp:nvSpPr>
        <dsp:cNvPr id="0" name=""/>
        <dsp:cNvSpPr/>
      </dsp:nvSpPr>
      <dsp:spPr>
        <a:xfrm>
          <a:off x="7054850" y="591849"/>
          <a:ext cx="3206750" cy="19240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Dataset expansion</a:t>
          </a:r>
          <a:r>
            <a:rPr lang="en-IN" sz="2700" kern="1200"/>
            <a:t>: cover multiple regions &amp; property types</a:t>
          </a:r>
          <a:endParaRPr lang="en-US" sz="2700" kern="1200"/>
        </a:p>
      </dsp:txBody>
      <dsp:txXfrm>
        <a:off x="7054850" y="591849"/>
        <a:ext cx="3206750" cy="1924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434C0-D5E8-473F-9C4E-509285B8D008}">
      <dsp:nvSpPr>
        <dsp:cNvPr id="0" name=""/>
        <dsp:cNvSpPr/>
      </dsp:nvSpPr>
      <dsp:spPr>
        <a:xfrm rot="5400000">
          <a:off x="6578024" y="-2782367"/>
          <a:ext cx="799727" cy="6567424"/>
        </a:xfrm>
        <a:prstGeom prst="round2SameRect">
          <a:avLst/>
        </a:prstGeom>
        <a:solidFill>
          <a:srgbClr val="9BAFB5">
            <a:alpha val="90000"/>
          </a:srgb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Build an NLP pipeline to analyze rich property descriptions.</a:t>
          </a:r>
        </a:p>
      </dsp:txBody>
      <dsp:txXfrm rot="-5400000">
        <a:off x="3694176" y="140520"/>
        <a:ext cx="6528385" cy="721649"/>
      </dsp:txXfrm>
    </dsp:sp>
    <dsp:sp modelId="{E843A08E-0D8A-4832-880E-4619A47ECBDD}">
      <dsp:nvSpPr>
        <dsp:cNvPr id="0" name=""/>
        <dsp:cNvSpPr/>
      </dsp:nvSpPr>
      <dsp:spPr>
        <a:xfrm>
          <a:off x="0" y="1514"/>
          <a:ext cx="3694175" cy="999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Build</a:t>
          </a:r>
        </a:p>
      </dsp:txBody>
      <dsp:txXfrm>
        <a:off x="48799" y="50313"/>
        <a:ext cx="3596577" cy="902061"/>
      </dsp:txXfrm>
    </dsp:sp>
    <dsp:sp modelId="{D143F232-1E81-435F-86B7-AC365D198118}">
      <dsp:nvSpPr>
        <dsp:cNvPr id="0" name=""/>
        <dsp:cNvSpPr/>
      </dsp:nvSpPr>
      <dsp:spPr>
        <a:xfrm rot="5400000">
          <a:off x="6578024" y="-1732724"/>
          <a:ext cx="799727" cy="6567424"/>
        </a:xfrm>
        <a:prstGeom prst="round2SameRect">
          <a:avLst/>
        </a:prstGeom>
        <a:solidFill>
          <a:srgbClr val="9BAFB5">
            <a:alpha val="90000"/>
          </a:srgb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Extract qualitative features (e.g., amenities, condition, neighborhood cues) using: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Named Entity Recognition (NER)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Sentiment analysis</a:t>
          </a:r>
        </a:p>
      </dsp:txBody>
      <dsp:txXfrm rot="-5400000">
        <a:off x="3694176" y="1190163"/>
        <a:ext cx="6528385" cy="721649"/>
      </dsp:txXfrm>
    </dsp:sp>
    <dsp:sp modelId="{4A143AA1-7CF2-40D7-9176-7D1836F2F430}">
      <dsp:nvSpPr>
        <dsp:cNvPr id="0" name=""/>
        <dsp:cNvSpPr/>
      </dsp:nvSpPr>
      <dsp:spPr>
        <a:xfrm>
          <a:off x="0" y="1051157"/>
          <a:ext cx="3694175" cy="999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Extract</a:t>
          </a:r>
        </a:p>
      </dsp:txBody>
      <dsp:txXfrm>
        <a:off x="48799" y="1099956"/>
        <a:ext cx="3596577" cy="902061"/>
      </dsp:txXfrm>
    </dsp:sp>
    <dsp:sp modelId="{DC2FE131-200A-4780-8C7F-9374D8D87181}">
      <dsp:nvSpPr>
        <dsp:cNvPr id="0" name=""/>
        <dsp:cNvSpPr/>
      </dsp:nvSpPr>
      <dsp:spPr>
        <a:xfrm rot="5400000">
          <a:off x="6578024" y="-683081"/>
          <a:ext cx="799727" cy="6567424"/>
        </a:xfrm>
        <a:prstGeom prst="round2SameRect">
          <a:avLst/>
        </a:prstGeom>
        <a:solidFill>
          <a:srgbClr val="9BAFB5">
            <a:alpha val="90000"/>
          </a:srgb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Evaluate model performance by comparing: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Baseline models using only structured data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Enhanced models incorporating NLP-derived insights</a:t>
          </a:r>
        </a:p>
      </dsp:txBody>
      <dsp:txXfrm rot="-5400000">
        <a:off x="3694176" y="2239806"/>
        <a:ext cx="6528385" cy="721649"/>
      </dsp:txXfrm>
    </dsp:sp>
    <dsp:sp modelId="{F150BD5B-F9B0-4D9A-8CBB-64B14AC16DA8}">
      <dsp:nvSpPr>
        <dsp:cNvPr id="0" name=""/>
        <dsp:cNvSpPr/>
      </dsp:nvSpPr>
      <dsp:spPr>
        <a:xfrm>
          <a:off x="0" y="2100800"/>
          <a:ext cx="3694175" cy="999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Evaluate</a:t>
          </a:r>
        </a:p>
      </dsp:txBody>
      <dsp:txXfrm>
        <a:off x="48799" y="2149599"/>
        <a:ext cx="3596577" cy="902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2A400-BA91-4A27-BCCC-062B7A4F4363}">
      <dsp:nvSpPr>
        <dsp:cNvPr id="0" name=""/>
        <dsp:cNvSpPr/>
      </dsp:nvSpPr>
      <dsp:spPr>
        <a:xfrm>
          <a:off x="3507" y="921033"/>
          <a:ext cx="1709097" cy="1085276"/>
        </a:xfrm>
        <a:prstGeom prst="roundRect">
          <a:avLst>
            <a:gd name="adj" fmla="val 10000"/>
          </a:avLst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EE045-40A2-4337-A19D-DFCFD7C2E7A1}">
      <dsp:nvSpPr>
        <dsp:cNvPr id="0" name=""/>
        <dsp:cNvSpPr/>
      </dsp:nvSpPr>
      <dsp:spPr>
        <a:xfrm>
          <a:off x="193407" y="1101437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Data Collection</a:t>
          </a:r>
        </a:p>
      </dsp:txBody>
      <dsp:txXfrm>
        <a:off x="225194" y="1133224"/>
        <a:ext cx="1645523" cy="1021702"/>
      </dsp:txXfrm>
    </dsp:sp>
    <dsp:sp modelId="{A86738DA-1FC8-4682-8544-EA32E0982CFE}">
      <dsp:nvSpPr>
        <dsp:cNvPr id="0" name=""/>
        <dsp:cNvSpPr/>
      </dsp:nvSpPr>
      <dsp:spPr>
        <a:xfrm>
          <a:off x="2092404" y="921033"/>
          <a:ext cx="1709097" cy="1085276"/>
        </a:xfrm>
        <a:prstGeom prst="roundRect">
          <a:avLst>
            <a:gd name="adj" fmla="val 10000"/>
          </a:avLst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004CB-CEE6-48C4-B4CE-26EDFDA216CE}">
      <dsp:nvSpPr>
        <dsp:cNvPr id="0" name=""/>
        <dsp:cNvSpPr/>
      </dsp:nvSpPr>
      <dsp:spPr>
        <a:xfrm>
          <a:off x="2282304" y="1101437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Preprocessing</a:t>
          </a:r>
        </a:p>
      </dsp:txBody>
      <dsp:txXfrm>
        <a:off x="2314091" y="1133224"/>
        <a:ext cx="1645523" cy="1021702"/>
      </dsp:txXfrm>
    </dsp:sp>
    <dsp:sp modelId="{E98EC37A-5592-4A2E-8093-2973160C6A1F}">
      <dsp:nvSpPr>
        <dsp:cNvPr id="0" name=""/>
        <dsp:cNvSpPr/>
      </dsp:nvSpPr>
      <dsp:spPr>
        <a:xfrm>
          <a:off x="4181301" y="921033"/>
          <a:ext cx="1709097" cy="1085276"/>
        </a:xfrm>
        <a:prstGeom prst="roundRect">
          <a:avLst>
            <a:gd name="adj" fmla="val 10000"/>
          </a:avLst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99329-46CC-498C-9AD2-7E9EEA65D1A1}">
      <dsp:nvSpPr>
        <dsp:cNvPr id="0" name=""/>
        <dsp:cNvSpPr/>
      </dsp:nvSpPr>
      <dsp:spPr>
        <a:xfrm>
          <a:off x="4371201" y="1101437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Feature Engineering</a:t>
          </a:r>
        </a:p>
      </dsp:txBody>
      <dsp:txXfrm>
        <a:off x="4402988" y="1133224"/>
        <a:ext cx="1645523" cy="1021702"/>
      </dsp:txXfrm>
    </dsp:sp>
    <dsp:sp modelId="{27EA13CC-BFA5-4C87-B5AA-F3E4229CBF7D}">
      <dsp:nvSpPr>
        <dsp:cNvPr id="0" name=""/>
        <dsp:cNvSpPr/>
      </dsp:nvSpPr>
      <dsp:spPr>
        <a:xfrm>
          <a:off x="6270198" y="921033"/>
          <a:ext cx="1709097" cy="1085276"/>
        </a:xfrm>
        <a:prstGeom prst="roundRect">
          <a:avLst>
            <a:gd name="adj" fmla="val 10000"/>
          </a:avLst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A630-EE80-4169-82B8-304BF64E063E}">
      <dsp:nvSpPr>
        <dsp:cNvPr id="0" name=""/>
        <dsp:cNvSpPr/>
      </dsp:nvSpPr>
      <dsp:spPr>
        <a:xfrm>
          <a:off x="6460098" y="1101437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Modeling</a:t>
          </a:r>
        </a:p>
      </dsp:txBody>
      <dsp:txXfrm>
        <a:off x="6491885" y="1133224"/>
        <a:ext cx="1645523" cy="1021702"/>
      </dsp:txXfrm>
    </dsp:sp>
    <dsp:sp modelId="{E2FB9974-DFC5-4DE0-9DBB-728BD6754381}">
      <dsp:nvSpPr>
        <dsp:cNvPr id="0" name=""/>
        <dsp:cNvSpPr/>
      </dsp:nvSpPr>
      <dsp:spPr>
        <a:xfrm>
          <a:off x="8359095" y="931419"/>
          <a:ext cx="1709097" cy="1085276"/>
        </a:xfrm>
        <a:prstGeom prst="roundRect">
          <a:avLst>
            <a:gd name="adj" fmla="val 10000"/>
          </a:avLst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48031-036E-46EB-98C3-D4159130555E}">
      <dsp:nvSpPr>
        <dsp:cNvPr id="0" name=""/>
        <dsp:cNvSpPr/>
      </dsp:nvSpPr>
      <dsp:spPr>
        <a:xfrm>
          <a:off x="8548995" y="1111824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5. Evaluation</a:t>
          </a:r>
        </a:p>
      </dsp:txBody>
      <dsp:txXfrm>
        <a:off x="8580782" y="1143611"/>
        <a:ext cx="1645523" cy="1021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9D624-82E6-4C3E-95FE-C3B90D6432D8}">
      <dsp:nvSpPr>
        <dsp:cNvPr id="0" name=""/>
        <dsp:cNvSpPr/>
      </dsp:nvSpPr>
      <dsp:spPr>
        <a:xfrm>
          <a:off x="0" y="1003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0D924-E0EB-4911-ACFE-B2BD05B47AC7}">
      <dsp:nvSpPr>
        <dsp:cNvPr id="0" name=""/>
        <dsp:cNvSpPr/>
      </dsp:nvSpPr>
      <dsp:spPr>
        <a:xfrm>
          <a:off x="129343" y="97209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0D409-F150-4387-B6C5-77A3E8566BFC}">
      <dsp:nvSpPr>
        <dsp:cNvPr id="0" name=""/>
        <dsp:cNvSpPr/>
      </dsp:nvSpPr>
      <dsp:spPr>
        <a:xfrm>
          <a:off x="493856" y="1003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Used the </a:t>
          </a:r>
          <a:r>
            <a:rPr lang="en-US" sz="1700" b="1" i="0" kern="1200" baseline="0" dirty="0"/>
            <a:t>US Realtor API (</a:t>
          </a:r>
          <a:r>
            <a:rPr lang="en-US" sz="1700" b="1" i="0" kern="1200" baseline="0" dirty="0" err="1"/>
            <a:t>RapidAPI</a:t>
          </a:r>
          <a:r>
            <a:rPr lang="en-US" sz="1700" b="1" i="0" kern="1200" baseline="0" dirty="0"/>
            <a:t>)</a:t>
          </a:r>
          <a:r>
            <a:rPr lang="en-US" sz="1700" b="0" i="0" kern="1200" baseline="0" dirty="0"/>
            <a:t> to fetch structured and unstructured real estate data.</a:t>
          </a:r>
          <a:endParaRPr lang="en-US" sz="1700" kern="1200" dirty="0"/>
        </a:p>
      </dsp:txBody>
      <dsp:txXfrm>
        <a:off x="493856" y="1003"/>
        <a:ext cx="9767743" cy="427581"/>
      </dsp:txXfrm>
    </dsp:sp>
    <dsp:sp modelId="{858DBAD1-CCFC-470A-B130-799893E4ED2B}">
      <dsp:nvSpPr>
        <dsp:cNvPr id="0" name=""/>
        <dsp:cNvSpPr/>
      </dsp:nvSpPr>
      <dsp:spPr>
        <a:xfrm>
          <a:off x="0" y="535480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12A42-89D7-4311-83D5-B49B57D1AB8F}">
      <dsp:nvSpPr>
        <dsp:cNvPr id="0" name=""/>
        <dsp:cNvSpPr/>
      </dsp:nvSpPr>
      <dsp:spPr>
        <a:xfrm>
          <a:off x="129343" y="631686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3F176-0C23-436E-9EF7-F6F6E0D2FB17}">
      <dsp:nvSpPr>
        <dsp:cNvPr id="0" name=""/>
        <dsp:cNvSpPr/>
      </dsp:nvSpPr>
      <dsp:spPr>
        <a:xfrm>
          <a:off x="493856" y="535480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Implemented paginated retrieval with limit and offset to gather up to </a:t>
          </a:r>
          <a:r>
            <a:rPr lang="en-US" sz="1700" b="1" i="0" kern="1200" baseline="0"/>
            <a:t>10,000+ listings</a:t>
          </a:r>
          <a:r>
            <a:rPr lang="en-US" sz="1700" b="0" i="0" kern="1200" baseline="0"/>
            <a:t>.</a:t>
          </a:r>
          <a:endParaRPr lang="en-US" sz="1700" kern="1200"/>
        </a:p>
      </dsp:txBody>
      <dsp:txXfrm>
        <a:off x="493856" y="535480"/>
        <a:ext cx="9767743" cy="427581"/>
      </dsp:txXfrm>
    </dsp:sp>
    <dsp:sp modelId="{E12AD4E7-D0EE-4A04-9C61-173477DBBB8E}">
      <dsp:nvSpPr>
        <dsp:cNvPr id="0" name=""/>
        <dsp:cNvSpPr/>
      </dsp:nvSpPr>
      <dsp:spPr>
        <a:xfrm>
          <a:off x="0" y="1069957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50398-C83B-4491-AA8D-05C5EBC4188F}">
      <dsp:nvSpPr>
        <dsp:cNvPr id="0" name=""/>
        <dsp:cNvSpPr/>
      </dsp:nvSpPr>
      <dsp:spPr>
        <a:xfrm>
          <a:off x="129343" y="1166163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C186A-28A8-4366-A6FF-CA8BCB876DD8}">
      <dsp:nvSpPr>
        <dsp:cNvPr id="0" name=""/>
        <dsp:cNvSpPr/>
      </dsp:nvSpPr>
      <dsp:spPr>
        <a:xfrm>
          <a:off x="493856" y="1069957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</a:t>
          </a:r>
          <a:r>
            <a:rPr lang="en-US" sz="1700" b="1" i="0" kern="1200" baseline="0"/>
            <a:t>etch_propert_list </a:t>
          </a:r>
          <a:r>
            <a:rPr lang="en-US" sz="1700" b="0" i="0" kern="1200" baseline="0"/>
            <a:t>retrieves bulk listing metadata (price, beds, baths, address).</a:t>
          </a:r>
          <a:endParaRPr lang="en-US" sz="1700" kern="1200"/>
        </a:p>
      </dsp:txBody>
      <dsp:txXfrm>
        <a:off x="493856" y="1069957"/>
        <a:ext cx="9767743" cy="427581"/>
      </dsp:txXfrm>
    </dsp:sp>
    <dsp:sp modelId="{C0D7FA14-DA89-4F4F-A5E4-D1650DB29E82}">
      <dsp:nvSpPr>
        <dsp:cNvPr id="0" name=""/>
        <dsp:cNvSpPr/>
      </dsp:nvSpPr>
      <dsp:spPr>
        <a:xfrm>
          <a:off x="0" y="1604435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621F8-B894-4D19-8AE2-C4B8ECFE6231}">
      <dsp:nvSpPr>
        <dsp:cNvPr id="0" name=""/>
        <dsp:cNvSpPr/>
      </dsp:nvSpPr>
      <dsp:spPr>
        <a:xfrm>
          <a:off x="129343" y="1700641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2729C-AB75-4B93-A356-D7FC7B01CC4C}">
      <dsp:nvSpPr>
        <dsp:cNvPr id="0" name=""/>
        <dsp:cNvSpPr/>
      </dsp:nvSpPr>
      <dsp:spPr>
        <a:xfrm>
          <a:off x="493856" y="1604435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fetch_property_details </a:t>
          </a:r>
          <a:r>
            <a:rPr lang="en-US" sz="1700" kern="1200"/>
            <a:t>enriches each listing with full </a:t>
          </a:r>
          <a:r>
            <a:rPr lang="en-US" sz="1700" b="1" kern="1200"/>
            <a:t>property descriptions</a:t>
          </a:r>
          <a:r>
            <a:rPr lang="en-US" sz="1700" kern="1200"/>
            <a:t>. </a:t>
          </a:r>
        </a:p>
      </dsp:txBody>
      <dsp:txXfrm>
        <a:off x="493856" y="1604435"/>
        <a:ext cx="9767743" cy="427581"/>
      </dsp:txXfrm>
    </dsp:sp>
    <dsp:sp modelId="{29111D99-1CE8-4595-B8EE-3E3F7F4BCD92}">
      <dsp:nvSpPr>
        <dsp:cNvPr id="0" name=""/>
        <dsp:cNvSpPr/>
      </dsp:nvSpPr>
      <dsp:spPr>
        <a:xfrm>
          <a:off x="0" y="2138912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56C3B-37E1-40CF-97E6-7D46A9FC19AB}">
      <dsp:nvSpPr>
        <dsp:cNvPr id="0" name=""/>
        <dsp:cNvSpPr/>
      </dsp:nvSpPr>
      <dsp:spPr>
        <a:xfrm>
          <a:off x="129343" y="2235118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10B58-929A-4B59-90BF-20201740EDFC}">
      <dsp:nvSpPr>
        <dsp:cNvPr id="0" name=""/>
        <dsp:cNvSpPr/>
      </dsp:nvSpPr>
      <dsp:spPr>
        <a:xfrm>
          <a:off x="493856" y="2138912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Used delays( time.sleep) to respect API limits and prevent overloading. </a:t>
          </a:r>
          <a:endParaRPr lang="en-US" sz="1700" kern="1200"/>
        </a:p>
      </dsp:txBody>
      <dsp:txXfrm>
        <a:off x="493856" y="2138912"/>
        <a:ext cx="9767743" cy="427581"/>
      </dsp:txXfrm>
    </dsp:sp>
    <dsp:sp modelId="{C99C8C35-2FB4-458A-BF1E-495153048FBD}">
      <dsp:nvSpPr>
        <dsp:cNvPr id="0" name=""/>
        <dsp:cNvSpPr/>
      </dsp:nvSpPr>
      <dsp:spPr>
        <a:xfrm>
          <a:off x="0" y="2673389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D812D-9109-4625-BEBE-E8497ACC622C}">
      <dsp:nvSpPr>
        <dsp:cNvPr id="0" name=""/>
        <dsp:cNvSpPr/>
      </dsp:nvSpPr>
      <dsp:spPr>
        <a:xfrm>
          <a:off x="129343" y="2769595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4AA5E-813A-44DC-B74B-79E1C4FD9884}">
      <dsp:nvSpPr>
        <dsp:cNvPr id="0" name=""/>
        <dsp:cNvSpPr/>
      </dsp:nvSpPr>
      <dsp:spPr>
        <a:xfrm>
          <a:off x="493856" y="2673389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Combined structured and unstructured data and saved to CSV format for downstream analysis and modeling.</a:t>
          </a:r>
        </a:p>
      </dsp:txBody>
      <dsp:txXfrm>
        <a:off x="493856" y="2673389"/>
        <a:ext cx="9767743" cy="427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1CD39-E36F-4A52-87D3-BA78AAC2944D}">
      <dsp:nvSpPr>
        <dsp:cNvPr id="0" name=""/>
        <dsp:cNvSpPr/>
      </dsp:nvSpPr>
      <dsp:spPr>
        <a:xfrm>
          <a:off x="0" y="1731"/>
          <a:ext cx="7729728" cy="73359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Checked for missing values and dropped 122 entries that had missing descriptions. </a:t>
          </a:r>
          <a:endParaRPr lang="en-US" sz="1900" kern="1200" dirty="0"/>
        </a:p>
      </dsp:txBody>
      <dsp:txXfrm>
        <a:off x="35811" y="37542"/>
        <a:ext cx="7658106" cy="661968"/>
      </dsp:txXfrm>
    </dsp:sp>
    <dsp:sp modelId="{8512D941-385B-4845-9075-9B89A5E711CB}">
      <dsp:nvSpPr>
        <dsp:cNvPr id="0" name=""/>
        <dsp:cNvSpPr/>
      </dsp:nvSpPr>
      <dsp:spPr>
        <a:xfrm>
          <a:off x="0" y="790041"/>
          <a:ext cx="7729728" cy="73359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Filled numeric columns beds, baths, and sqft using median and city using mode. </a:t>
          </a:r>
          <a:endParaRPr lang="en-US" sz="1900" kern="1200"/>
        </a:p>
      </dsp:txBody>
      <dsp:txXfrm>
        <a:off x="35811" y="825852"/>
        <a:ext cx="7658106" cy="661968"/>
      </dsp:txXfrm>
    </dsp:sp>
    <dsp:sp modelId="{8E010E24-C5B1-4587-98AE-B41A682596A4}">
      <dsp:nvSpPr>
        <dsp:cNvPr id="0" name=""/>
        <dsp:cNvSpPr/>
      </dsp:nvSpPr>
      <dsp:spPr>
        <a:xfrm>
          <a:off x="0" y="1578351"/>
          <a:ext cx="7729728" cy="73359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Normalized numerical features- price, Beds, baths, and sqft using MinMaxScaler.</a:t>
          </a:r>
          <a:endParaRPr lang="en-US" sz="1900" kern="1200"/>
        </a:p>
      </dsp:txBody>
      <dsp:txXfrm>
        <a:off x="35811" y="1614162"/>
        <a:ext cx="7658106" cy="661968"/>
      </dsp:txXfrm>
    </dsp:sp>
    <dsp:sp modelId="{6E6A5EC5-176C-4BD3-B3CF-0DD47DF5A329}">
      <dsp:nvSpPr>
        <dsp:cNvPr id="0" name=""/>
        <dsp:cNvSpPr/>
      </dsp:nvSpPr>
      <dsp:spPr>
        <a:xfrm>
          <a:off x="0" y="2366661"/>
          <a:ext cx="7729728" cy="73359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Encoded categorical features- city, state, postal code using LabelEncoder.</a:t>
          </a:r>
          <a:endParaRPr lang="en-US" sz="1900" kern="1200"/>
        </a:p>
      </dsp:txBody>
      <dsp:txXfrm>
        <a:off x="35811" y="2402472"/>
        <a:ext cx="7658106" cy="661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E609B-B812-4127-B3F1-0E1396CDE364}">
      <dsp:nvSpPr>
        <dsp:cNvPr id="0" name=""/>
        <dsp:cNvSpPr/>
      </dsp:nvSpPr>
      <dsp:spPr>
        <a:xfrm>
          <a:off x="0" y="1514"/>
          <a:ext cx="102615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66DED-A9B9-44EF-B493-3E5B9902F04A}">
      <dsp:nvSpPr>
        <dsp:cNvPr id="0" name=""/>
        <dsp:cNvSpPr/>
      </dsp:nvSpPr>
      <dsp:spPr>
        <a:xfrm>
          <a:off x="0" y="1514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Converted descriptions to </a:t>
          </a:r>
          <a:r>
            <a:rPr lang="en-US" sz="1500" b="1" i="0" kern="1200" baseline="0"/>
            <a:t>lowercase</a:t>
          </a:r>
          <a:r>
            <a:rPr lang="en-US" sz="1500" b="0" i="0" kern="1200" baseline="0"/>
            <a:t> for uniformity.</a:t>
          </a:r>
          <a:endParaRPr lang="en-US" sz="1500" kern="1200"/>
        </a:p>
      </dsp:txBody>
      <dsp:txXfrm>
        <a:off x="0" y="1514"/>
        <a:ext cx="10261599" cy="516490"/>
      </dsp:txXfrm>
    </dsp:sp>
    <dsp:sp modelId="{C2728F60-3B84-4859-80E6-33872653CB2D}">
      <dsp:nvSpPr>
        <dsp:cNvPr id="0" name=""/>
        <dsp:cNvSpPr/>
      </dsp:nvSpPr>
      <dsp:spPr>
        <a:xfrm>
          <a:off x="0" y="518005"/>
          <a:ext cx="10261599" cy="0"/>
        </a:xfrm>
        <a:prstGeom prst="line">
          <a:avLst/>
        </a:prstGeom>
        <a:solidFill>
          <a:schemeClr val="accent5">
            <a:hueOff val="-47975"/>
            <a:satOff val="-1779"/>
            <a:lumOff val="2823"/>
            <a:alphaOff val="0"/>
          </a:schemeClr>
        </a:solidFill>
        <a:ln w="12700" cap="flat" cmpd="sng" algn="ctr">
          <a:solidFill>
            <a:schemeClr val="accent5">
              <a:hueOff val="-47975"/>
              <a:satOff val="-1779"/>
              <a:lumOff val="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1348C-E66D-4774-BD3D-0C7E95DD76A8}">
      <dsp:nvSpPr>
        <dsp:cNvPr id="0" name=""/>
        <dsp:cNvSpPr/>
      </dsp:nvSpPr>
      <dsp:spPr>
        <a:xfrm>
          <a:off x="0" y="518005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Removed </a:t>
          </a:r>
          <a:r>
            <a:rPr lang="en-US" sz="1500" b="1" i="0" kern="1200" baseline="0"/>
            <a:t>punctuation and special characters</a:t>
          </a:r>
          <a:r>
            <a:rPr lang="en-US" sz="1500" b="0" i="0" kern="1200" baseline="0"/>
            <a:t>.</a:t>
          </a:r>
          <a:endParaRPr lang="en-US" sz="1500" kern="1200"/>
        </a:p>
      </dsp:txBody>
      <dsp:txXfrm>
        <a:off x="0" y="518005"/>
        <a:ext cx="10261599" cy="516490"/>
      </dsp:txXfrm>
    </dsp:sp>
    <dsp:sp modelId="{58B9D493-D267-443A-8E84-EB0FF91966E7}">
      <dsp:nvSpPr>
        <dsp:cNvPr id="0" name=""/>
        <dsp:cNvSpPr/>
      </dsp:nvSpPr>
      <dsp:spPr>
        <a:xfrm>
          <a:off x="0" y="1034496"/>
          <a:ext cx="10261599" cy="0"/>
        </a:xfrm>
        <a:prstGeom prst="line">
          <a:avLst/>
        </a:prstGeom>
        <a:solidFill>
          <a:schemeClr val="accent5">
            <a:hueOff val="-95949"/>
            <a:satOff val="-3559"/>
            <a:lumOff val="5647"/>
            <a:alphaOff val="0"/>
          </a:schemeClr>
        </a:solidFill>
        <a:ln w="12700" cap="flat" cmpd="sng" algn="ctr">
          <a:solidFill>
            <a:schemeClr val="accent5">
              <a:hueOff val="-95949"/>
              <a:satOff val="-3559"/>
              <a:lumOff val="5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12538-054E-4AF0-BF6D-C5A39AFBEE68}">
      <dsp:nvSpPr>
        <dsp:cNvPr id="0" name=""/>
        <dsp:cNvSpPr/>
      </dsp:nvSpPr>
      <dsp:spPr>
        <a:xfrm>
          <a:off x="0" y="1034496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Applied nltk.word_tokenize() for word level tokenization.</a:t>
          </a:r>
          <a:endParaRPr lang="en-US" sz="1500" kern="1200"/>
        </a:p>
      </dsp:txBody>
      <dsp:txXfrm>
        <a:off x="0" y="1034496"/>
        <a:ext cx="10261599" cy="516490"/>
      </dsp:txXfrm>
    </dsp:sp>
    <dsp:sp modelId="{4DBCF85F-E64E-4FE3-BBD4-D7A3C67A6B3D}">
      <dsp:nvSpPr>
        <dsp:cNvPr id="0" name=""/>
        <dsp:cNvSpPr/>
      </dsp:nvSpPr>
      <dsp:spPr>
        <a:xfrm>
          <a:off x="0" y="1550987"/>
          <a:ext cx="10261599" cy="0"/>
        </a:xfrm>
        <a:prstGeom prst="line">
          <a:avLst/>
        </a:prstGeom>
        <a:solidFill>
          <a:schemeClr val="accent5">
            <a:hueOff val="-143924"/>
            <a:satOff val="-5338"/>
            <a:lumOff val="8470"/>
            <a:alphaOff val="0"/>
          </a:schemeClr>
        </a:solidFill>
        <a:ln w="12700" cap="flat" cmpd="sng" algn="ctr">
          <a:solidFill>
            <a:schemeClr val="accent5">
              <a:hueOff val="-143924"/>
              <a:satOff val="-5338"/>
              <a:lumOff val="8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A01E6-8E9B-4211-8198-A9638E942782}">
      <dsp:nvSpPr>
        <dsp:cNvPr id="0" name=""/>
        <dsp:cNvSpPr/>
      </dsp:nvSpPr>
      <dsp:spPr>
        <a:xfrm>
          <a:off x="0" y="1550987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Removed common </a:t>
          </a:r>
          <a:r>
            <a:rPr lang="en-US" sz="1500" b="1" kern="1200"/>
            <a:t>English stopwords </a:t>
          </a:r>
          <a:r>
            <a:rPr lang="en-US" sz="1500" kern="1200"/>
            <a:t>to reduce noise. </a:t>
          </a:r>
        </a:p>
      </dsp:txBody>
      <dsp:txXfrm>
        <a:off x="0" y="1550987"/>
        <a:ext cx="10261599" cy="516490"/>
      </dsp:txXfrm>
    </dsp:sp>
    <dsp:sp modelId="{FA3994FC-0ACF-4F89-B269-01E3D11A2324}">
      <dsp:nvSpPr>
        <dsp:cNvPr id="0" name=""/>
        <dsp:cNvSpPr/>
      </dsp:nvSpPr>
      <dsp:spPr>
        <a:xfrm>
          <a:off x="0" y="2067478"/>
          <a:ext cx="10261599" cy="0"/>
        </a:xfrm>
        <a:prstGeom prst="line">
          <a:avLst/>
        </a:prstGeom>
        <a:solidFill>
          <a:schemeClr val="accent5">
            <a:hueOff val="-191898"/>
            <a:satOff val="-7118"/>
            <a:lumOff val="11294"/>
            <a:alphaOff val="0"/>
          </a:schemeClr>
        </a:solidFill>
        <a:ln w="12700" cap="flat" cmpd="sng" algn="ctr">
          <a:solidFill>
            <a:schemeClr val="accent5">
              <a:hueOff val="-191898"/>
              <a:satOff val="-7118"/>
              <a:lumOff val="1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84DDE-AE4D-49DA-92DB-61367F51ADF9}">
      <dsp:nvSpPr>
        <dsp:cNvPr id="0" name=""/>
        <dsp:cNvSpPr/>
      </dsp:nvSpPr>
      <dsp:spPr>
        <a:xfrm>
          <a:off x="0" y="2067478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Used </a:t>
          </a:r>
          <a:r>
            <a:rPr lang="en-US" sz="1500" b="1" i="0" kern="1200" baseline="0"/>
            <a:t>Part-of</a:t>
          </a:r>
          <a:r>
            <a:rPr lang="en-US" sz="1500" b="1" kern="1200"/>
            <a:t>-the-speech (POS) tagging</a:t>
          </a:r>
          <a:r>
            <a:rPr lang="en-US" sz="1500" kern="1200"/>
            <a:t> to guide </a:t>
          </a:r>
          <a:r>
            <a:rPr lang="en-US" sz="1500" b="1" i="0" kern="1200" baseline="0"/>
            <a:t>Lemmatization</a:t>
          </a:r>
          <a:r>
            <a:rPr lang="en-US" sz="1500" b="0" i="0" kern="1200" baseline="0"/>
            <a:t> via WordNet (context-aware reduction to root forms).</a:t>
          </a:r>
          <a:endParaRPr lang="en-US" sz="1500" kern="1200"/>
        </a:p>
      </dsp:txBody>
      <dsp:txXfrm>
        <a:off x="0" y="2067478"/>
        <a:ext cx="10261599" cy="516490"/>
      </dsp:txXfrm>
    </dsp:sp>
    <dsp:sp modelId="{E69635CF-7BC1-437E-A839-92FEF8D8F3D1}">
      <dsp:nvSpPr>
        <dsp:cNvPr id="0" name=""/>
        <dsp:cNvSpPr/>
      </dsp:nvSpPr>
      <dsp:spPr>
        <a:xfrm>
          <a:off x="0" y="2583969"/>
          <a:ext cx="10261599" cy="0"/>
        </a:xfrm>
        <a:prstGeom prst="line">
          <a:avLst/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accent5">
              <a:hueOff val="-239873"/>
              <a:satOff val="-8897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773B9-37BF-42B1-AA77-2224AC71CFC8}">
      <dsp:nvSpPr>
        <dsp:cNvPr id="0" name=""/>
        <dsp:cNvSpPr/>
      </dsp:nvSpPr>
      <dsp:spPr>
        <a:xfrm>
          <a:off x="0" y="2583969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Cleaned and processed property descriptions stored in a new column:</a:t>
          </a:r>
          <a:br>
            <a:rPr lang="en-US" sz="1500" b="0" i="0" kern="1200" baseline="0"/>
          </a:br>
          <a:r>
            <a:rPr lang="en-US" sz="1500" b="1" i="0" kern="1200" baseline="0"/>
            <a:t>description_clean</a:t>
          </a:r>
          <a:r>
            <a:rPr lang="en-US" sz="1500" b="0" i="0" kern="1200" baseline="0"/>
            <a:t> </a:t>
          </a:r>
          <a:endParaRPr lang="en-US" sz="1500" kern="1200"/>
        </a:p>
      </dsp:txBody>
      <dsp:txXfrm>
        <a:off x="0" y="2583969"/>
        <a:ext cx="10261599" cy="5164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3AEA4-AF4F-486E-B4F9-61BDE1A28A3F}">
      <dsp:nvSpPr>
        <dsp:cNvPr id="0" name=""/>
        <dsp:cNvSpPr/>
      </dsp:nvSpPr>
      <dsp:spPr>
        <a:xfrm>
          <a:off x="0" y="5874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Transformed cleaned descriptions into numerical vectors using </a:t>
          </a:r>
          <a:r>
            <a:rPr lang="en-US" sz="2000" b="1" i="0" kern="1200" baseline="0"/>
            <a:t>TfidfVectorizer</a:t>
          </a:r>
          <a:endParaRPr lang="en-US" sz="2000" kern="1200"/>
        </a:p>
      </dsp:txBody>
      <dsp:txXfrm>
        <a:off x="22846" y="28720"/>
        <a:ext cx="10215907" cy="422308"/>
      </dsp:txXfrm>
    </dsp:sp>
    <dsp:sp modelId="{DDB53924-D039-4FA3-99C0-C3EF2613D8AC}">
      <dsp:nvSpPr>
        <dsp:cNvPr id="0" name=""/>
        <dsp:cNvSpPr/>
      </dsp:nvSpPr>
      <dsp:spPr>
        <a:xfrm>
          <a:off x="0" y="531474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Limited to </a:t>
          </a:r>
          <a:r>
            <a:rPr lang="en-US" sz="2000" b="1" i="0" kern="1200" baseline="0"/>
            <a:t>top 1,000 words</a:t>
          </a:r>
          <a:r>
            <a:rPr lang="en-US" sz="2000" b="0" i="0" kern="1200" baseline="0"/>
            <a:t> to capture high-value features while reducing dimensionality</a:t>
          </a:r>
          <a:endParaRPr lang="en-US" sz="2000" kern="1200"/>
        </a:p>
      </dsp:txBody>
      <dsp:txXfrm>
        <a:off x="22846" y="554320"/>
        <a:ext cx="10215907" cy="422308"/>
      </dsp:txXfrm>
    </dsp:sp>
    <dsp:sp modelId="{0C88BA57-47F4-4588-90E6-70FDB70DF096}">
      <dsp:nvSpPr>
        <dsp:cNvPr id="0" name=""/>
        <dsp:cNvSpPr/>
      </dsp:nvSpPr>
      <dsp:spPr>
        <a:xfrm>
          <a:off x="0" y="1057074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Converted TF-IDF sparse matrix into a </a:t>
          </a:r>
          <a:r>
            <a:rPr lang="en-US" sz="2000" b="1" kern="1200"/>
            <a:t>pandas DataFrame</a:t>
          </a:r>
          <a:r>
            <a:rPr lang="en-US" sz="2000" kern="1200"/>
            <a:t> for analysis and modeling</a:t>
          </a:r>
        </a:p>
      </dsp:txBody>
      <dsp:txXfrm>
        <a:off x="22846" y="1079920"/>
        <a:ext cx="10215907" cy="422308"/>
      </dsp:txXfrm>
    </dsp:sp>
    <dsp:sp modelId="{EE6EC788-8707-47B7-B6DF-4D4378A15135}">
      <dsp:nvSpPr>
        <dsp:cNvPr id="0" name=""/>
        <dsp:cNvSpPr/>
      </dsp:nvSpPr>
      <dsp:spPr>
        <a:xfrm>
          <a:off x="0" y="1582674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Computed </a:t>
          </a:r>
          <a:r>
            <a:rPr lang="en-US" sz="2000" b="1" kern="1200"/>
            <a:t>global TF-IDF scores</a:t>
          </a:r>
          <a:r>
            <a:rPr lang="en-US" sz="2000" kern="1200"/>
            <a:t> to identify the </a:t>
          </a:r>
          <a:r>
            <a:rPr lang="en-US" sz="2000" b="1" kern="1200"/>
            <a:t>most influential terms</a:t>
          </a:r>
          <a:r>
            <a:rPr lang="en-US" sz="2000" kern="1200"/>
            <a:t> in descriptions</a:t>
          </a:r>
        </a:p>
      </dsp:txBody>
      <dsp:txXfrm>
        <a:off x="22846" y="1605520"/>
        <a:ext cx="10215907" cy="422308"/>
      </dsp:txXfrm>
    </dsp:sp>
    <dsp:sp modelId="{4ECFA348-D416-4163-B76C-1D91923E52FA}">
      <dsp:nvSpPr>
        <dsp:cNvPr id="0" name=""/>
        <dsp:cNvSpPr/>
      </dsp:nvSpPr>
      <dsp:spPr>
        <a:xfrm>
          <a:off x="0" y="2108274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Scanned feature set for </a:t>
          </a:r>
          <a:r>
            <a:rPr lang="en-US" sz="2000" b="1" i="0" kern="1200" baseline="0"/>
            <a:t>unwanted characters</a:t>
          </a:r>
          <a:r>
            <a:rPr lang="en-US" sz="2000" b="0" i="0" kern="1200" baseline="0"/>
            <a:t> (e.g., @, %, !, &amp;)</a:t>
          </a:r>
          <a:endParaRPr lang="en-US" sz="2000" kern="1200"/>
        </a:p>
      </dsp:txBody>
      <dsp:txXfrm>
        <a:off x="22846" y="2131120"/>
        <a:ext cx="10215907" cy="422308"/>
      </dsp:txXfrm>
    </dsp:sp>
    <dsp:sp modelId="{D3536555-1AE1-44D6-B58E-2C958C2334A0}">
      <dsp:nvSpPr>
        <dsp:cNvPr id="0" name=""/>
        <dsp:cNvSpPr/>
      </dsp:nvSpPr>
      <dsp:spPr>
        <a:xfrm>
          <a:off x="0" y="2639748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Flagged and prepared to </a:t>
          </a:r>
          <a:r>
            <a:rPr lang="en-US" sz="2000" b="1" i="0" kern="1200" baseline="0"/>
            <a:t>exclude noisy or irrelevant tokens</a:t>
          </a:r>
          <a:endParaRPr lang="en-US" sz="2000" kern="1200"/>
        </a:p>
      </dsp:txBody>
      <dsp:txXfrm>
        <a:off x="22846" y="2662594"/>
        <a:ext cx="10215907" cy="4223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64DDA-8930-4477-99E7-BA3E3C4747AD}">
      <dsp:nvSpPr>
        <dsp:cNvPr id="0" name=""/>
        <dsp:cNvSpPr/>
      </dsp:nvSpPr>
      <dsp:spPr>
        <a:xfrm>
          <a:off x="0" y="1287"/>
          <a:ext cx="10261599" cy="652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24D98-BC2A-435E-B7C0-9425AEAD6528}">
      <dsp:nvSpPr>
        <dsp:cNvPr id="0" name=""/>
        <dsp:cNvSpPr/>
      </dsp:nvSpPr>
      <dsp:spPr>
        <a:xfrm>
          <a:off x="197382" y="148101"/>
          <a:ext cx="358877" cy="35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0282C-C27A-4450-A53D-C28D987947C8}">
      <dsp:nvSpPr>
        <dsp:cNvPr id="0" name=""/>
        <dsp:cNvSpPr/>
      </dsp:nvSpPr>
      <dsp:spPr>
        <a:xfrm>
          <a:off x="753643" y="1287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Used </a:t>
          </a:r>
          <a:r>
            <a:rPr lang="en-US" sz="1900" b="1" i="0" kern="1200" baseline="0"/>
            <a:t>spaCy's pre-trained model (en_core_web_sm)</a:t>
          </a:r>
          <a:r>
            <a:rPr lang="en-US" sz="1900" b="0" i="0" kern="1200" baseline="0"/>
            <a:t> to identify meaningful entities from property descriptions.</a:t>
          </a:r>
          <a:endParaRPr lang="en-US" sz="1900" kern="1200"/>
        </a:p>
      </dsp:txBody>
      <dsp:txXfrm>
        <a:off x="753643" y="1287"/>
        <a:ext cx="9507956" cy="652505"/>
      </dsp:txXfrm>
    </dsp:sp>
    <dsp:sp modelId="{28638E0B-49B2-4E62-B921-3DE136C7BABF}">
      <dsp:nvSpPr>
        <dsp:cNvPr id="0" name=""/>
        <dsp:cNvSpPr/>
      </dsp:nvSpPr>
      <dsp:spPr>
        <a:xfrm>
          <a:off x="0" y="816919"/>
          <a:ext cx="10261599" cy="652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65280-72EF-4511-944B-E86362880EB7}">
      <dsp:nvSpPr>
        <dsp:cNvPr id="0" name=""/>
        <dsp:cNvSpPr/>
      </dsp:nvSpPr>
      <dsp:spPr>
        <a:xfrm>
          <a:off x="197382" y="963732"/>
          <a:ext cx="358877" cy="35887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692A2-9BB4-4823-8411-D9EE5CC19CDC}">
      <dsp:nvSpPr>
        <dsp:cNvPr id="0" name=""/>
        <dsp:cNvSpPr/>
      </dsp:nvSpPr>
      <dsp:spPr>
        <a:xfrm>
          <a:off x="753643" y="816919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Focused on relevant entity types:  </a:t>
          </a:r>
          <a:r>
            <a:rPr lang="en-US" sz="1900" b="1" i="0" kern="1200" baseline="0"/>
            <a:t>FAC</a:t>
          </a:r>
          <a:r>
            <a:rPr lang="en-US" sz="1900" b="0" i="0" kern="1200" baseline="0"/>
            <a:t> (Facilities), </a:t>
          </a:r>
          <a:r>
            <a:rPr lang="en-US" sz="1900" b="1" i="0" kern="1200" baseline="0"/>
            <a:t>ORG</a:t>
          </a:r>
          <a:r>
            <a:rPr lang="en-US" sz="1900" b="0" i="0" kern="1200" baseline="0"/>
            <a:t> (Organizations), </a:t>
          </a:r>
          <a:r>
            <a:rPr lang="en-US" sz="1900" b="1" i="0" kern="1200" baseline="0"/>
            <a:t>GPE</a:t>
          </a:r>
          <a:r>
            <a:rPr lang="en-US" sz="1900" b="0" i="0" kern="1200" baseline="0"/>
            <a:t> (Geopolitical Entities), </a:t>
          </a:r>
          <a:r>
            <a:rPr lang="en-US" sz="1900" b="1" i="0" kern="1200" baseline="0"/>
            <a:t>LOC</a:t>
          </a:r>
          <a:r>
            <a:rPr lang="en-US" sz="1900" b="0" i="0" kern="1200" baseline="0"/>
            <a:t> (Locations)</a:t>
          </a:r>
          <a:endParaRPr lang="en-US" sz="1900" kern="1200"/>
        </a:p>
      </dsp:txBody>
      <dsp:txXfrm>
        <a:off x="753643" y="816919"/>
        <a:ext cx="9507956" cy="652505"/>
      </dsp:txXfrm>
    </dsp:sp>
    <dsp:sp modelId="{A3523B8A-2B3C-4A2A-A647-64BF2CD64A5D}">
      <dsp:nvSpPr>
        <dsp:cNvPr id="0" name=""/>
        <dsp:cNvSpPr/>
      </dsp:nvSpPr>
      <dsp:spPr>
        <a:xfrm>
          <a:off x="0" y="1632550"/>
          <a:ext cx="10261599" cy="652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AAFBA-3FAA-4A53-B099-09D3DD012BD1}">
      <dsp:nvSpPr>
        <dsp:cNvPr id="0" name=""/>
        <dsp:cNvSpPr/>
      </dsp:nvSpPr>
      <dsp:spPr>
        <a:xfrm>
          <a:off x="197382" y="1779364"/>
          <a:ext cx="358877" cy="35887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8E9EE-F508-44F5-BB6C-B61FE8CA40D1}">
      <dsp:nvSpPr>
        <dsp:cNvPr id="0" name=""/>
        <dsp:cNvSpPr/>
      </dsp:nvSpPr>
      <dsp:spPr>
        <a:xfrm>
          <a:off x="753643" y="1632550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Filtered out noisy entities using </a:t>
          </a:r>
          <a:r>
            <a:rPr lang="en-US" sz="1900" b="1" i="0" kern="1200" baseline="0"/>
            <a:t>regex</a:t>
          </a:r>
          <a:r>
            <a:rPr lang="en-US" sz="1900" b="0" i="0" kern="1200" baseline="0"/>
            <a:t> to keep only clean alphanumeric names- Removing short or malformed entries for quality control.</a:t>
          </a:r>
          <a:endParaRPr lang="en-US" sz="1900" kern="1200"/>
        </a:p>
      </dsp:txBody>
      <dsp:txXfrm>
        <a:off x="753643" y="1632550"/>
        <a:ext cx="9507956" cy="652505"/>
      </dsp:txXfrm>
    </dsp:sp>
    <dsp:sp modelId="{6BEA0A27-E8A0-4A5E-8434-B452E233CE4A}">
      <dsp:nvSpPr>
        <dsp:cNvPr id="0" name=""/>
        <dsp:cNvSpPr/>
      </dsp:nvSpPr>
      <dsp:spPr>
        <a:xfrm>
          <a:off x="0" y="2448182"/>
          <a:ext cx="10261599" cy="652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F12AE-3BD2-4AEE-97A7-17E4E475A6EC}">
      <dsp:nvSpPr>
        <dsp:cNvPr id="0" name=""/>
        <dsp:cNvSpPr/>
      </dsp:nvSpPr>
      <dsp:spPr>
        <a:xfrm>
          <a:off x="197382" y="2594995"/>
          <a:ext cx="358877" cy="35887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06A04-366B-45B0-919B-071B2522222C}">
      <dsp:nvSpPr>
        <dsp:cNvPr id="0" name=""/>
        <dsp:cNvSpPr/>
      </dsp:nvSpPr>
      <dsp:spPr>
        <a:xfrm>
          <a:off x="753643" y="2448182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Applied </a:t>
          </a:r>
          <a:r>
            <a:rPr lang="en-US" sz="1900" b="1" kern="1200"/>
            <a:t>MultiLabelBinarizer</a:t>
          </a:r>
          <a:r>
            <a:rPr lang="en-US" sz="1900" kern="1200"/>
            <a:t> to convert named entities into </a:t>
          </a:r>
          <a:r>
            <a:rPr lang="en-US" sz="1900" b="1" kern="1200"/>
            <a:t>binary features</a:t>
          </a:r>
          <a:r>
            <a:rPr lang="en-US" sz="1900" kern="1200"/>
            <a:t>, enabling machine learning models to use this textual insight.</a:t>
          </a:r>
        </a:p>
      </dsp:txBody>
      <dsp:txXfrm>
        <a:off x="753643" y="2448182"/>
        <a:ext cx="9507956" cy="6525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71210-3739-47D5-8955-E70E784545AD}">
      <dsp:nvSpPr>
        <dsp:cNvPr id="0" name=""/>
        <dsp:cNvSpPr/>
      </dsp:nvSpPr>
      <dsp:spPr>
        <a:xfrm>
          <a:off x="0" y="1514"/>
          <a:ext cx="1026159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E7711-E067-4DA2-962D-6820734F8644}">
      <dsp:nvSpPr>
        <dsp:cNvPr id="0" name=""/>
        <dsp:cNvSpPr/>
      </dsp:nvSpPr>
      <dsp:spPr>
        <a:xfrm>
          <a:off x="0" y="1514"/>
          <a:ext cx="10261599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NLP features</a:t>
          </a:r>
          <a:r>
            <a:rPr lang="en-US" sz="2100" b="0" i="0" kern="1200" baseline="0" dirty="0"/>
            <a:t> improved price prediction accuracy by </a:t>
          </a:r>
          <a:r>
            <a:rPr lang="en-US" sz="2100" b="1" i="0" kern="1200" baseline="0" dirty="0"/>
            <a:t>16%</a:t>
          </a:r>
          <a:r>
            <a:rPr lang="en-US" sz="2100" b="0" i="0" kern="1200" baseline="0" dirty="0"/>
            <a:t>.</a:t>
          </a:r>
          <a:endParaRPr lang="en-US" sz="2100" kern="1200" dirty="0"/>
        </a:p>
      </dsp:txBody>
      <dsp:txXfrm>
        <a:off x="0" y="1514"/>
        <a:ext cx="10261599" cy="1032981"/>
      </dsp:txXfrm>
    </dsp:sp>
    <dsp:sp modelId="{3AB6B955-7B5C-4661-827D-A9D8D4DA70DE}">
      <dsp:nvSpPr>
        <dsp:cNvPr id="0" name=""/>
        <dsp:cNvSpPr/>
      </dsp:nvSpPr>
      <dsp:spPr>
        <a:xfrm>
          <a:off x="0" y="1034496"/>
          <a:ext cx="1026159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1A56A-29B2-4C5B-8C5B-F5FD318C4100}">
      <dsp:nvSpPr>
        <dsp:cNvPr id="0" name=""/>
        <dsp:cNvSpPr/>
      </dsp:nvSpPr>
      <dsp:spPr>
        <a:xfrm>
          <a:off x="0" y="1034496"/>
          <a:ext cx="10261599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XGBoost</a:t>
          </a:r>
          <a:r>
            <a:rPr lang="en-US" sz="2100" b="0" i="0" kern="1200" baseline="0" dirty="0"/>
            <a:t> outperformed Random Forest by </a:t>
          </a:r>
          <a:r>
            <a:rPr lang="en-US" sz="2100" b="1" i="0" kern="1200" baseline="0" dirty="0"/>
            <a:t>6%</a:t>
          </a:r>
          <a:r>
            <a:rPr lang="en-US" sz="2100" b="0" i="0" kern="1200" baseline="0" dirty="0"/>
            <a:t>, benefiting from better handling of sparse data and sequential error correction.</a:t>
          </a:r>
          <a:endParaRPr lang="en-US" sz="2100" kern="1200" dirty="0"/>
        </a:p>
      </dsp:txBody>
      <dsp:txXfrm>
        <a:off x="0" y="1034496"/>
        <a:ext cx="10261599" cy="1032981"/>
      </dsp:txXfrm>
    </dsp:sp>
    <dsp:sp modelId="{3F5F11AD-55D7-47E5-BE85-2D13E02C1E29}">
      <dsp:nvSpPr>
        <dsp:cNvPr id="0" name=""/>
        <dsp:cNvSpPr/>
      </dsp:nvSpPr>
      <dsp:spPr>
        <a:xfrm>
          <a:off x="0" y="2067478"/>
          <a:ext cx="1026159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62579-10BA-40FC-B7A7-3598001417AF}">
      <dsp:nvSpPr>
        <dsp:cNvPr id="0" name=""/>
        <dsp:cNvSpPr/>
      </dsp:nvSpPr>
      <dsp:spPr>
        <a:xfrm>
          <a:off x="0" y="2067478"/>
          <a:ext cx="10261599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The </a:t>
          </a:r>
          <a:r>
            <a:rPr lang="en-US" sz="2100" b="1" i="0" kern="1200" baseline="0"/>
            <a:t>Keras model (DistilBERT + structured data)</a:t>
          </a:r>
          <a:r>
            <a:rPr lang="en-US" sz="2100" b="0" i="0" kern="1200" baseline="0"/>
            <a:t> underperformed with </a:t>
          </a:r>
          <a:r>
            <a:rPr lang="en-US" sz="2100" b="1" i="0" kern="1200" baseline="0"/>
            <a:t>R² = 0.31</a:t>
          </a:r>
          <a:r>
            <a:rPr lang="en-US" sz="2100" b="0" i="0" kern="1200" baseline="0"/>
            <a:t>, likely due to limited data (10K samples) and the model's need for larger datasets to generalize effectively.</a:t>
          </a:r>
          <a:endParaRPr lang="en-US" sz="2100" kern="1200"/>
        </a:p>
      </dsp:txBody>
      <dsp:txXfrm>
        <a:off x="0" y="2067478"/>
        <a:ext cx="10261599" cy="1032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9161D-1DD9-47E8-BACD-5F5DEE8C09DE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84BCA-9858-4D0C-8A81-62A888D5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7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84BCA-9858-4D0C-8A81-62A888D5460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5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84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1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6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2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4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9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5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12EB6B-227F-4469-B301-9BDAB0180CAD}" type="datetimeFigureOut">
              <a:rPr lang="en-IN" smtClean="0"/>
              <a:t>12/07/25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5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EAFAA4-859B-42B4-AC85-F32CFE695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391AF-BDB4-305B-1192-26470CF1E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3757" y="1290024"/>
            <a:ext cx="4475892" cy="224288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/>
              <a:t>Enhancing Property Price Prediction Using Natural Language 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855DB9-46C3-47FA-992C-FC2BE58A7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401D5-BF67-49A4-8617-0C6BD886C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77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hield with white text and keys&#10;&#10;AI-generated content may be incorrect.">
            <a:extLst>
              <a:ext uri="{FF2B5EF4-FFF2-40B4-BE49-F238E27FC236}">
                <a16:creationId xmlns:a16="http://schemas.microsoft.com/office/drawing/2014/main" id="{79BF76F7-4266-57F9-CF20-5A6361F5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r="4903" b="-1"/>
          <a:stretch/>
        </p:blipFill>
        <p:spPr>
          <a:xfrm>
            <a:off x="1132454" y="1126397"/>
            <a:ext cx="3867912" cy="428853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51DF7DF-1EBE-8977-9169-03C658B5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3757" y="4291097"/>
            <a:ext cx="4475892" cy="127687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Presented By: - Suman </a:t>
            </a:r>
            <a:r>
              <a:rPr lang="en-US" dirty="0" err="1">
                <a:solidFill>
                  <a:srgbClr val="FFFFFF"/>
                </a:solidFill>
              </a:rPr>
              <a:t>Attri</a:t>
            </a: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&amp; Aisha Mohammad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May</a:t>
            </a:r>
            <a:r>
              <a:rPr lang="en-US" baseline="300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,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0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6A51-B34E-7A34-11F4-5BEB156B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NLP Techniques – NER 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B6417D6-7AFD-74DE-4913-8BD11C834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44965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22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C30-B1BC-AC84-1A2D-37A1A88F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NLP Techniques - </a:t>
            </a:r>
            <a:r>
              <a:rPr lang="en-IN" b="0" i="0">
                <a:effectLst/>
                <a:latin typeface="system-ui"/>
              </a:rPr>
              <a:t>Sentiment Analysis (VADER)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FA3D-2983-D9F9-17F4-ACC08835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Employed VADER from NLTK to assess property descriptions for emotional tone, luxury cues, and urgency.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Computed compound sentiment scores (–1 to +1) and classified them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Positive (&gt; 0.05):</a:t>
            </a:r>
            <a:r>
              <a:rPr lang="en-US" dirty="0"/>
              <a:t> 9,816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Neutral (–0.05 to 0.05):</a:t>
            </a:r>
            <a:r>
              <a:rPr lang="en-US" dirty="0"/>
              <a:t> 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Negative (&lt; –0.05):</a:t>
            </a:r>
            <a:r>
              <a:rPr lang="en-US" dirty="0"/>
              <a:t> 36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Ultimately, sentiment features were excluded from the final models due to significant bias.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10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1250-A96F-072B-9E9D-ED6B956B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Modeling Strategy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C5FD096-FF7D-0F5A-AFC4-DA746CA97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03544"/>
              </p:ext>
            </p:extLst>
          </p:nvPr>
        </p:nvGraphicFramePr>
        <p:xfrm>
          <a:off x="965201" y="2687277"/>
          <a:ext cx="10261602" cy="3004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3095">
                  <a:extLst>
                    <a:ext uri="{9D8B030D-6E8A-4147-A177-3AD203B41FA5}">
                      <a16:colId xmlns:a16="http://schemas.microsoft.com/office/drawing/2014/main" val="1133212919"/>
                    </a:ext>
                  </a:extLst>
                </a:gridCol>
                <a:gridCol w="2627462">
                  <a:extLst>
                    <a:ext uri="{9D8B030D-6E8A-4147-A177-3AD203B41FA5}">
                      <a16:colId xmlns:a16="http://schemas.microsoft.com/office/drawing/2014/main" val="4201389223"/>
                    </a:ext>
                  </a:extLst>
                </a:gridCol>
                <a:gridCol w="1556120">
                  <a:extLst>
                    <a:ext uri="{9D8B030D-6E8A-4147-A177-3AD203B41FA5}">
                      <a16:colId xmlns:a16="http://schemas.microsoft.com/office/drawing/2014/main" val="4161644445"/>
                    </a:ext>
                  </a:extLst>
                </a:gridCol>
                <a:gridCol w="1759111">
                  <a:extLst>
                    <a:ext uri="{9D8B030D-6E8A-4147-A177-3AD203B41FA5}">
                      <a16:colId xmlns:a16="http://schemas.microsoft.com/office/drawing/2014/main" val="3705701736"/>
                    </a:ext>
                  </a:extLst>
                </a:gridCol>
                <a:gridCol w="3495814">
                  <a:extLst>
                    <a:ext uri="{9D8B030D-6E8A-4147-A177-3AD203B41FA5}">
                      <a16:colId xmlns:a16="http://schemas.microsoft.com/office/drawing/2014/main" val="4033269051"/>
                    </a:ext>
                  </a:extLst>
                </a:gridCol>
              </a:tblGrid>
              <a:tr h="600855">
                <a:tc>
                  <a:txBody>
                    <a:bodyPr/>
                    <a:lstStyle/>
                    <a:p>
                      <a:r>
                        <a:rPr lang="en-IN" sz="1600" b="1"/>
                        <a:t>Model No.</a:t>
                      </a:r>
                      <a:endParaRPr lang="en-IN" sz="1600"/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Model Type</a:t>
                      </a:r>
                      <a:endParaRPr lang="en-IN" sz="1600" dirty="0"/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Text Features Used</a:t>
                      </a:r>
                      <a:endParaRPr lang="en-IN" sz="1600"/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Structured Data Used</a:t>
                      </a:r>
                      <a:endParaRPr lang="en-IN" sz="1600"/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Description</a:t>
                      </a:r>
                      <a:endParaRPr lang="en-IN" sz="1600" dirty="0"/>
                    </a:p>
                  </a:txBody>
                  <a:tcPr marL="59696" marR="59696" marT="40598" marB="40598" anchor="ctr"/>
                </a:tc>
                <a:extLst>
                  <a:ext uri="{0D108BD9-81ED-4DB2-BD59-A6C34878D82A}">
                    <a16:rowId xmlns:a16="http://schemas.microsoft.com/office/drawing/2014/main" val="2247138115"/>
                  </a:ext>
                </a:extLst>
              </a:tr>
              <a:tr h="600855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 Forest Regressor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None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Yes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Baseline model using only numerical/structured data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53618"/>
                  </a:ext>
                </a:extLst>
              </a:tr>
              <a:tr h="600855">
                <a:tc>
                  <a:txBody>
                    <a:bodyPr/>
                    <a:lstStyle/>
                    <a:p>
                      <a:r>
                        <a:rPr lang="en-IN" sz="1600"/>
                        <a:t>2</a:t>
                      </a:r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Random Forest Regressor</a:t>
                      </a:r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TF-IDF + NER</a:t>
                      </a:r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 Yes</a:t>
                      </a:r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Enhances baseline with extracted textual features</a:t>
                      </a:r>
                    </a:p>
                  </a:txBody>
                  <a:tcPr marL="59696" marR="59696" marT="40598" marB="40598" anchor="ctr"/>
                </a:tc>
                <a:extLst>
                  <a:ext uri="{0D108BD9-81ED-4DB2-BD59-A6C34878D82A}">
                    <a16:rowId xmlns:a16="http://schemas.microsoft.com/office/drawing/2014/main" val="1078562152"/>
                  </a:ext>
                </a:extLst>
              </a:tr>
              <a:tr h="600855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XGBoost</a:t>
                      </a:r>
                      <a:r>
                        <a:rPr lang="en-IN" sz="1600" dirty="0"/>
                        <a:t> Regressor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TF-IDF + NER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Yes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Uses boosted trees to better handle text-structured mix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77423"/>
                  </a:ext>
                </a:extLst>
              </a:tr>
              <a:tr h="600855">
                <a:tc>
                  <a:txBody>
                    <a:bodyPr/>
                    <a:lstStyle/>
                    <a:p>
                      <a:r>
                        <a:rPr lang="en-IN" sz="1600"/>
                        <a:t>4</a:t>
                      </a:r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Keras Neural Network (DistilBERT-based)</a:t>
                      </a:r>
                    </a:p>
                  </a:txBody>
                  <a:tcPr marL="59696" marR="59696" marT="40598" marB="40598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DistilBERT Embeddings</a:t>
                      </a:r>
                    </a:p>
                  </a:txBody>
                  <a:tcPr marL="59696" marR="59696" marT="40598" marB="40598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Yes</a:t>
                      </a:r>
                    </a:p>
                  </a:txBody>
                  <a:tcPr marL="59696" marR="59696" marT="40598" marB="4059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Deep learning model integrating raw text + features</a:t>
                      </a:r>
                      <a:endParaRPr lang="en-IN" sz="1600" dirty="0"/>
                    </a:p>
                  </a:txBody>
                  <a:tcPr marL="59696" marR="59696" marT="40598" marB="40598"/>
                </a:tc>
                <a:extLst>
                  <a:ext uri="{0D108BD9-81ED-4DB2-BD59-A6C34878D82A}">
                    <a16:rowId xmlns:a16="http://schemas.microsoft.com/office/drawing/2014/main" val="11543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40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2CAD-E289-7E09-B13A-D6AF26B1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dirty="0"/>
              <a:t>RESULTS </a:t>
            </a: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4ACEA634-D0AA-2160-D01E-89FC0BE78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85821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620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B91C-52C9-89F7-9EFC-D3DE54F8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Key Insights</a:t>
            </a:r>
            <a:endParaRPr lang="en-IN" dirty="0"/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1C540AB6-A451-B569-2EE9-097A19946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092767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70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CCABF4-0338-5BFA-3562-87AEBE32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dirty="0" err="1"/>
              <a:t>Buisness</a:t>
            </a:r>
            <a:r>
              <a:rPr lang="en-IN" dirty="0"/>
              <a:t> Impact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0874F50-7097-FB44-38D1-A5005C557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97696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95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6348544-ED37-4973-559B-9C49417C7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30435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DF278022-09B7-4D57-CA8E-17F5DDDD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98104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8E9B-935F-2F2C-A5D8-C47D3DCD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B75D8BD-1A69-C5CA-6AB9-B283F4937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8C00FEF5-83E9-DC58-4B76-93C3FFE1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94" r="29306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F676-4D0F-C186-B0D4-7EFFE5CCC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714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FE76-E8C1-6497-199A-CAB740AD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1" y="354296"/>
            <a:ext cx="9477377" cy="1030515"/>
          </a:xfrm>
          <a:noFill/>
        </p:spPr>
        <p:txBody>
          <a:bodyPr anchor="ctr">
            <a:normAutofit fontScale="90000"/>
          </a:bodyPr>
          <a:lstStyle/>
          <a:p>
            <a:br>
              <a:rPr lang="en-IN" sz="3400" b="1" dirty="0">
                <a:solidFill>
                  <a:srgbClr val="FFFFFF"/>
                </a:solidFill>
                <a:highlight>
                  <a:srgbClr val="000000"/>
                </a:highlight>
              </a:rPr>
            </a:br>
            <a:r>
              <a:rPr lang="en-IN" sz="3600" dirty="0"/>
              <a:t>PROBLEM OVERVIEW</a:t>
            </a:r>
            <a:br>
              <a:rPr lang="en-IN" sz="3400" b="1" dirty="0">
                <a:solidFill>
                  <a:srgbClr val="FFFFFF"/>
                </a:solidFill>
              </a:rPr>
            </a:br>
            <a:endParaRPr lang="en-IN" sz="34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D1C659-2362-5D13-6A10-02F6A0880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8" y="4758619"/>
            <a:ext cx="9496427" cy="13852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rely only on structured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Overlooked Opportunity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Listing descriptions contain rich, price-relevant qualitative details.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BC8B0-9D68-BC72-ACA0-A535E304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11" y="2138583"/>
            <a:ext cx="5102401" cy="2143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45253-5CF3-3F1A-7B13-E0B852E2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2138583"/>
            <a:ext cx="4600354" cy="2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4123-5AFF-1788-0963-20544EF6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dirty="0"/>
              <a:t>Research Gap</a:t>
            </a:r>
          </a:p>
        </p:txBody>
      </p:sp>
      <p:graphicFrame>
        <p:nvGraphicFramePr>
          <p:cNvPr id="18" name="Rectangle 2">
            <a:extLst>
              <a:ext uri="{FF2B5EF4-FFF2-40B4-BE49-F238E27FC236}">
                <a16:creationId xmlns:a16="http://schemas.microsoft.com/office/drawing/2014/main" id="{244F9F98-2503-8109-141B-09BA4A6E1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48422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7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41F2-B2F8-3BB4-91A0-F76397DC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dirty="0"/>
              <a:t>Objectives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903EEB93-AD57-651F-D309-92882DBF9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837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34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E95A-9E2D-ACF9-2B3E-1072365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dirty="0"/>
              <a:t>DATA PIPELINE</a:t>
            </a:r>
            <a:endParaRPr lang="en-IN" dirty="0">
              <a:highlight>
                <a:srgbClr val="C0C0C0"/>
              </a:highlight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096669F4-207A-9C64-005B-E2DAA3D8F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1907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01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C7A-4E48-9229-0878-B7D43927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NLP Techniques - API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B79B468-FF2A-A872-4DAB-6CCBC57E2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36318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65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49F-0620-BAFA-94A8-614715BB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chemeClr val="tx1"/>
                </a:solidFill>
                <a:effectLst/>
                <a:latin typeface="system-ui"/>
              </a:rPr>
              <a:t>Structured Data </a:t>
            </a:r>
            <a:br>
              <a:rPr lang="en-IN" sz="2000" b="0" i="0" dirty="0">
                <a:solidFill>
                  <a:schemeClr val="tx1"/>
                </a:solidFill>
                <a:effectLst/>
                <a:latin typeface="system-ui"/>
              </a:rPr>
            </a:br>
            <a:r>
              <a:rPr lang="en-IN" sz="2000" b="0" i="0" dirty="0">
                <a:solidFill>
                  <a:schemeClr val="tx1"/>
                </a:solidFill>
                <a:effectLst/>
                <a:latin typeface="system-ui"/>
              </a:rPr>
              <a:t>Pre-Processing</a:t>
            </a:r>
            <a:br>
              <a:rPr lang="en-IN" sz="2000" b="0" i="0" dirty="0">
                <a:solidFill>
                  <a:schemeClr val="tx1"/>
                </a:solidFill>
                <a:effectLst/>
                <a:latin typeface="system-ui"/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BA9EE4-F5CD-8C1A-6428-A3457F8F8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00260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525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7356-75B8-2D01-3F00-2A8FA4FD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NLP Techniques - Cleaning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E0636142-E323-6503-E1BE-BBA654C2A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62904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15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325E-738F-363F-C38D-E418BAE8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NLP Techniques – TF-IDF Vectorization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26EA9E4-EC91-8A6D-2AE4-B1A3FBF60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65353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5748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713</TotalTime>
  <Words>952</Words>
  <Application>Microsoft Macintosh PowerPoint</Application>
  <PresentationFormat>Widescreen</PresentationFormat>
  <Paragraphs>117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system-ui</vt:lpstr>
      <vt:lpstr>Aptos</vt:lpstr>
      <vt:lpstr>Arial</vt:lpstr>
      <vt:lpstr>Gill Sans MT</vt:lpstr>
      <vt:lpstr>Parcel</vt:lpstr>
      <vt:lpstr>Enhancing Property Price Prediction Using Natural Language Processing</vt:lpstr>
      <vt:lpstr> PROBLEM OVERVIEW </vt:lpstr>
      <vt:lpstr>Research Gap</vt:lpstr>
      <vt:lpstr>Objectives</vt:lpstr>
      <vt:lpstr>DATA PIPELINE</vt:lpstr>
      <vt:lpstr>NLP Techniques - API</vt:lpstr>
      <vt:lpstr>Structured Data  Pre-Processing </vt:lpstr>
      <vt:lpstr>NLP Techniques - Cleaning</vt:lpstr>
      <vt:lpstr>NLP Techniques – TF-IDF Vectorization</vt:lpstr>
      <vt:lpstr>NLP Techniques – NER </vt:lpstr>
      <vt:lpstr>NLP Techniques - Sentiment Analysis (VADER)</vt:lpstr>
      <vt:lpstr>Modeling Strategy</vt:lpstr>
      <vt:lpstr>RESULTS </vt:lpstr>
      <vt:lpstr>Key Insights</vt:lpstr>
      <vt:lpstr>Buisness Impact</vt:lpstr>
      <vt:lpstr>Future works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Property Price Prediction Using Natural Language Processing</dc:title>
  <dc:creator>Attri, Suman</dc:creator>
  <cp:lastModifiedBy>Microsoft Office User</cp:lastModifiedBy>
  <cp:revision>8</cp:revision>
  <dcterms:created xsi:type="dcterms:W3CDTF">2025-05-12T16:06:06Z</dcterms:created>
  <dcterms:modified xsi:type="dcterms:W3CDTF">2025-07-13T01:35:46Z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2025-05-12T21:44:22Z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141d2c9f-517a-4540-a5c1-969d7f4ff6bb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