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4"/>
  </p:sld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4" r:id="rId21"/>
    <p:sldId id="273" r:id="rId22"/>
    <p:sldId id="275" r:id="rId23"/>
    <p:sldId id="277" r:id="rId24"/>
    <p:sldId id="276" r:id="rId25"/>
    <p:sldId id="278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21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6/20/2024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6/20/2024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6/20/2024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6/20/2024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6/20/2024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6/20/2024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6/20/2024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6/20/2024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6/20/2024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6/20/2024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6/20/2024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6/20/2024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8"/>
            <a:ext cx="6253317" cy="2851351"/>
          </a:xfrm>
        </p:spPr>
        <p:txBody>
          <a:bodyPr>
            <a:normAutofit/>
          </a:bodyPr>
          <a:lstStyle/>
          <a:p>
            <a:pPr algn="ctr"/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Forecast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129548"/>
            <a:ext cx="6269347" cy="2089353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BY:-</a:t>
            </a:r>
          </a:p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M.AISHWARYA</a:t>
            </a:r>
          </a:p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22J41A6797</a:t>
            </a:r>
          </a:p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CSE-DS-B</a:t>
            </a:r>
          </a:p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2760379-F7A4-0D5D-828B-85FDA47517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102" y="127818"/>
            <a:ext cx="5515897" cy="6046839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CF27D57-2E66-0146-F7DD-B075B799F9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27818"/>
            <a:ext cx="5928852" cy="604683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986257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C5FFBAF-6568-CD0A-0C34-922C86493D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632" y="294968"/>
            <a:ext cx="6066504" cy="5791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F4E3D06-C005-0704-E5C4-AC0E388508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136" y="294968"/>
            <a:ext cx="5496232" cy="57911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922389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8229354-FAE5-19FE-AC9D-2A87E1DA58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257" y="206477"/>
            <a:ext cx="10766323" cy="57715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798361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D68BA11-43EF-74B5-43F9-038B33634D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735" y="2851355"/>
            <a:ext cx="10402530" cy="3126658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409B6DC-1A1E-5D6C-ABCD-147ABE18E73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735" y="245807"/>
            <a:ext cx="10402530" cy="26743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79122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767B365-EBB9-64D1-CCDD-C2D62EE39A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426" y="314633"/>
            <a:ext cx="10736826" cy="3421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EA0AB48-A5C0-866C-653C-DE137D5EA7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426" y="3618271"/>
            <a:ext cx="10736826" cy="26743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070486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B6C60FD-C6DD-C419-CD2D-E943FF26665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774" y="226142"/>
            <a:ext cx="11100620" cy="3202858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EE3CE9A-3A47-13A7-C4A6-E782DC17AA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774" y="3428999"/>
            <a:ext cx="11100620" cy="27612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4850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CC81AE8-30DD-3DC3-84C9-B056DCC26F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090" y="314632"/>
            <a:ext cx="10618839" cy="3215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4E9E891-7F15-5ED7-793A-A4721D2139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090" y="3529780"/>
            <a:ext cx="10618839" cy="27333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830785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CB72A2F-C525-8ACC-7E92-1576EF4F5A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245" y="432619"/>
            <a:ext cx="10736826" cy="556505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591148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6EE8047-9B52-7A65-A4E3-FAF4CF7497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754" y="196644"/>
            <a:ext cx="10726993" cy="59091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146410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1668F-A754-5D09-6E24-7CD918B1E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02305"/>
          </a:xfrm>
        </p:spPr>
        <p:txBody>
          <a:bodyPr>
            <a:normAutofit fontScale="90000"/>
          </a:bodyPr>
          <a:lstStyle/>
          <a:p>
            <a:r>
              <a:rPr lang="en-I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Output:-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2EB3533-1E9D-F2F1-15D5-EC70D30171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1130710"/>
            <a:ext cx="10058400" cy="47382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85916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EC0DF-384A-A3BB-5B41-774572862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-127819"/>
            <a:ext cx="10058400" cy="1032387"/>
          </a:xfrm>
        </p:spPr>
        <p:txBody>
          <a:bodyPr>
            <a:normAutofit/>
          </a:bodyPr>
          <a:lstStyle/>
          <a:p>
            <a:r>
              <a:rPr lang="en-I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Program:-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181FDC1-B064-E9CE-2F5B-9F9ADE23D2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438"/>
          <a:stretch/>
        </p:blipFill>
        <p:spPr bwMode="auto">
          <a:xfrm>
            <a:off x="1097280" y="904568"/>
            <a:ext cx="10201950" cy="215326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5D99A48-E7DB-3B46-F4CA-A8A3A5D8995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730" y="3215149"/>
            <a:ext cx="10201950" cy="28316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957543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3DFC971-A4E2-2D93-092E-F2E25AEB55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742" y="314632"/>
            <a:ext cx="10638503" cy="56732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263553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883D704-0A5B-8B68-E1FB-3382DCB9F55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594" y="599768"/>
            <a:ext cx="10687664" cy="53389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143714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017AE22-44BC-8A19-C3AE-CCB0F5945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6323" y="1838632"/>
            <a:ext cx="5722374" cy="2694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969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FC3F52D-E764-E6E9-43AC-D9F21353B5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924" y="186813"/>
            <a:ext cx="10697496" cy="588952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37289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D6181D1-000C-6547-A06D-82C590C424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755" y="157316"/>
            <a:ext cx="10736825" cy="601734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11717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B79F23B-C911-B2D3-3EFA-7B28766DD6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420" y="373627"/>
            <a:ext cx="10697496" cy="56732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7981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D089065-1724-DDCA-0971-DB3FB0538C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935" y="1"/>
            <a:ext cx="11021962" cy="2438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08E9094-073F-E308-8BAB-029FAB9CEF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936" y="2566219"/>
            <a:ext cx="11021961" cy="37362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46313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8A5B5FA-D407-4BBE-C4DE-A6619CF656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542" y="186813"/>
            <a:ext cx="11434916" cy="1858297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2BAD8D7-E63E-2A67-1661-6A821EFEC8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543" y="2143431"/>
            <a:ext cx="11434916" cy="40803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03110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5886EEF-6F9D-3A79-2E75-1BBCD262D0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955" y="157317"/>
            <a:ext cx="11218606" cy="3106994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FAE45C4-7FC3-4E30-9237-AF1C7806FF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955" y="3264311"/>
            <a:ext cx="11218606" cy="29791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61303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1EF3CE3-297C-2699-CB9E-741B7CFD5E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780" y="245806"/>
            <a:ext cx="11346425" cy="2517059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8322FF1-1059-1882-99BE-91E843F54E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780" y="2880852"/>
            <a:ext cx="11346425" cy="32446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8125084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80AA9D2D-EE59-4148-A11E-A51EEE828B28}" vid="{AEAFD717-D3C8-4034-8F7E-D5220B0CCEB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F4F4D41-822D-40F2-A7AC-E4E6CB36CA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9DAD249-BF80-48EF-9AFB-36A11BCDC2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5A59D56-2157-4202-9D02-F44E447A24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{EB57C83D-7E47-46CF-B5F2-BD0575FA9342}tf56160789_win32</Template>
  <TotalTime>127</TotalTime>
  <Words>19</Words>
  <Application>Microsoft Office PowerPoint</Application>
  <PresentationFormat>Widescreen</PresentationFormat>
  <Paragraphs>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Bookman Old Style</vt:lpstr>
      <vt:lpstr>Calibri</vt:lpstr>
      <vt:lpstr>Franklin Gothic Book</vt:lpstr>
      <vt:lpstr>Times New Roman</vt:lpstr>
      <vt:lpstr>Custom</vt:lpstr>
      <vt:lpstr>Sales Forecast Prediction</vt:lpstr>
      <vt:lpstr>Program:-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Output:-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Mididodla Aishwarya</dc:creator>
  <cp:lastModifiedBy>Mididodla Aishwarya</cp:lastModifiedBy>
  <cp:revision>1</cp:revision>
  <dcterms:created xsi:type="dcterms:W3CDTF">2024-06-20T17:07:24Z</dcterms:created>
  <dcterms:modified xsi:type="dcterms:W3CDTF">2024-06-20T19:14:56Z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