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75" r:id="rId10"/>
    <p:sldId id="274" r:id="rId11"/>
    <p:sldId id="263" r:id="rId12"/>
    <p:sldId id="265" r:id="rId13"/>
    <p:sldId id="268" r:id="rId14"/>
    <p:sldId id="271" r:id="rId15"/>
    <p:sldId id="269" r:id="rId16"/>
    <p:sldId id="272" r:id="rId1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0F070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3BA6C4-240B-448B-B964-8B04381F6DC9}" v="17" dt="2022-07-03T16:52:34.8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1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22" y="-7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upavivek7794@hotmail.com" userId="e1fd234ad6a1fd98" providerId="LiveId" clId="{103BA6C4-240B-448B-B964-8B04381F6DC9}"/>
    <pc:docChg chg="undo custSel addSld delSld modSld">
      <pc:chgData name="adupavivek7794@hotmail.com" userId="e1fd234ad6a1fd98" providerId="LiveId" clId="{103BA6C4-240B-448B-B964-8B04381F6DC9}" dt="2022-07-03T16:53:40.017" v="530" actId="14100"/>
      <pc:docMkLst>
        <pc:docMk/>
      </pc:docMkLst>
      <pc:sldChg chg="addSp delSp modSp mod">
        <pc:chgData name="adupavivek7794@hotmail.com" userId="e1fd234ad6a1fd98" providerId="LiveId" clId="{103BA6C4-240B-448B-B964-8B04381F6DC9}" dt="2022-07-03T16:45:44.268" v="479" actId="122"/>
        <pc:sldMkLst>
          <pc:docMk/>
          <pc:sldMk cId="0" sldId="256"/>
        </pc:sldMkLst>
        <pc:spChg chg="del">
          <ac:chgData name="adupavivek7794@hotmail.com" userId="e1fd234ad6a1fd98" providerId="LiveId" clId="{103BA6C4-240B-448B-B964-8B04381F6DC9}" dt="2022-07-03T16:13:54.268" v="13" actId="478"/>
          <ac:spMkLst>
            <pc:docMk/>
            <pc:sldMk cId="0" sldId="256"/>
            <ac:spMk id="7" creationId="{00000000-0000-0000-0000-000000000000}"/>
          </ac:spMkLst>
        </pc:spChg>
        <pc:spChg chg="del">
          <ac:chgData name="adupavivek7794@hotmail.com" userId="e1fd234ad6a1fd98" providerId="LiveId" clId="{103BA6C4-240B-448B-B964-8B04381F6DC9}" dt="2022-07-03T16:13:09.720" v="5" actId="478"/>
          <ac:spMkLst>
            <pc:docMk/>
            <pc:sldMk cId="0" sldId="256"/>
            <ac:spMk id="9" creationId="{00000000-0000-0000-0000-000000000000}"/>
          </ac:spMkLst>
        </pc:spChg>
        <pc:spChg chg="add mod">
          <ac:chgData name="adupavivek7794@hotmail.com" userId="e1fd234ad6a1fd98" providerId="LiveId" clId="{103BA6C4-240B-448B-B964-8B04381F6DC9}" dt="2022-07-03T16:21:17.225" v="51" actId="1076"/>
          <ac:spMkLst>
            <pc:docMk/>
            <pc:sldMk cId="0" sldId="256"/>
            <ac:spMk id="10" creationId="{97C3D909-7B32-4422-39A9-9BBEAA40987C}"/>
          </ac:spMkLst>
        </pc:spChg>
        <pc:spChg chg="del mod">
          <ac:chgData name="adupavivek7794@hotmail.com" userId="e1fd234ad6a1fd98" providerId="LiveId" clId="{103BA6C4-240B-448B-B964-8B04381F6DC9}" dt="2022-07-03T16:13:05.874" v="4" actId="478"/>
          <ac:spMkLst>
            <pc:docMk/>
            <pc:sldMk cId="0" sldId="256"/>
            <ac:spMk id="11" creationId="{00000000-0000-0000-0000-000000000000}"/>
          </ac:spMkLst>
        </pc:spChg>
        <pc:graphicFrameChg chg="add mod modGraphic">
          <ac:chgData name="adupavivek7794@hotmail.com" userId="e1fd234ad6a1fd98" providerId="LiveId" clId="{103BA6C4-240B-448B-B964-8B04381F6DC9}" dt="2022-07-03T16:45:44.268" v="479" actId="122"/>
          <ac:graphicFrameMkLst>
            <pc:docMk/>
            <pc:sldMk cId="0" sldId="256"/>
            <ac:graphicFrameMk id="6" creationId="{74F462C5-E078-EA2D-6DF7-C2443FED1812}"/>
          </ac:graphicFrameMkLst>
        </pc:graphicFrameChg>
        <pc:picChg chg="add mod">
          <ac:chgData name="adupavivek7794@hotmail.com" userId="e1fd234ad6a1fd98" providerId="LiveId" clId="{103BA6C4-240B-448B-B964-8B04381F6DC9}" dt="2022-07-03T16:16:59.714" v="36" actId="1076"/>
          <ac:picMkLst>
            <pc:docMk/>
            <pc:sldMk cId="0" sldId="256"/>
            <ac:picMk id="3" creationId="{C04DB829-0218-CC37-B5A5-4AB38CF7388A}"/>
          </ac:picMkLst>
        </pc:picChg>
      </pc:sldChg>
      <pc:sldChg chg="addSp delSp modSp mod">
        <pc:chgData name="adupavivek7794@hotmail.com" userId="e1fd234ad6a1fd98" providerId="LiveId" clId="{103BA6C4-240B-448B-B964-8B04381F6DC9}" dt="2022-07-03T16:48:39.913" v="486" actId="5793"/>
        <pc:sldMkLst>
          <pc:docMk/>
          <pc:sldMk cId="0" sldId="257"/>
        </pc:sldMkLst>
        <pc:spChg chg="del mod">
          <ac:chgData name="adupavivek7794@hotmail.com" userId="e1fd234ad6a1fd98" providerId="LiveId" clId="{103BA6C4-240B-448B-B964-8B04381F6DC9}" dt="2022-07-03T16:26:07.773" v="57" actId="478"/>
          <ac:spMkLst>
            <pc:docMk/>
            <pc:sldMk cId="0" sldId="257"/>
            <ac:spMk id="3" creationId="{00000000-0000-0000-0000-000000000000}"/>
          </ac:spMkLst>
        </pc:spChg>
        <pc:spChg chg="add mod">
          <ac:chgData name="adupavivek7794@hotmail.com" userId="e1fd234ad6a1fd98" providerId="LiveId" clId="{103BA6C4-240B-448B-B964-8B04381F6DC9}" dt="2022-07-03T16:48:39.913" v="486" actId="5793"/>
          <ac:spMkLst>
            <pc:docMk/>
            <pc:sldMk cId="0" sldId="257"/>
            <ac:spMk id="5" creationId="{3A625AF8-B84E-9A72-8AE2-6265839D94C9}"/>
          </ac:spMkLst>
        </pc:spChg>
      </pc:sldChg>
      <pc:sldChg chg="addSp delSp modSp mod">
        <pc:chgData name="adupavivek7794@hotmail.com" userId="e1fd234ad6a1fd98" providerId="LiveId" clId="{103BA6C4-240B-448B-B964-8B04381F6DC9}" dt="2022-07-03T16:50:50.468" v="505" actId="12"/>
        <pc:sldMkLst>
          <pc:docMk/>
          <pc:sldMk cId="0" sldId="258"/>
        </pc:sldMkLst>
        <pc:spChg chg="del">
          <ac:chgData name="adupavivek7794@hotmail.com" userId="e1fd234ad6a1fd98" providerId="LiveId" clId="{103BA6C4-240B-448B-B964-8B04381F6DC9}" dt="2022-07-03T16:48:29.365" v="484" actId="478"/>
          <ac:spMkLst>
            <pc:docMk/>
            <pc:sldMk cId="0" sldId="258"/>
            <ac:spMk id="3" creationId="{00000000-0000-0000-0000-000000000000}"/>
          </ac:spMkLst>
        </pc:spChg>
        <pc:spChg chg="add mod">
          <ac:chgData name="adupavivek7794@hotmail.com" userId="e1fd234ad6a1fd98" providerId="LiveId" clId="{103BA6C4-240B-448B-B964-8B04381F6DC9}" dt="2022-07-03T16:50:14.757" v="497" actId="14100"/>
          <ac:spMkLst>
            <pc:docMk/>
            <pc:sldMk cId="0" sldId="258"/>
            <ac:spMk id="5" creationId="{AD4661BA-D26B-85BD-F875-AE2FA140ACDC}"/>
          </ac:spMkLst>
        </pc:spChg>
        <pc:spChg chg="add mod">
          <ac:chgData name="adupavivek7794@hotmail.com" userId="e1fd234ad6a1fd98" providerId="LiveId" clId="{103BA6C4-240B-448B-B964-8B04381F6DC9}" dt="2022-07-03T16:50:50.468" v="505" actId="12"/>
          <ac:spMkLst>
            <pc:docMk/>
            <pc:sldMk cId="0" sldId="258"/>
            <ac:spMk id="6" creationId="{5B53C97C-DF80-B4D8-696A-F5A66ED3E3AD}"/>
          </ac:spMkLst>
        </pc:spChg>
      </pc:sldChg>
      <pc:sldChg chg="addSp delSp modSp mod">
        <pc:chgData name="adupavivek7794@hotmail.com" userId="e1fd234ad6a1fd98" providerId="LiveId" clId="{103BA6C4-240B-448B-B964-8B04381F6DC9}" dt="2022-07-03T16:19:52.065" v="48" actId="14100"/>
        <pc:sldMkLst>
          <pc:docMk/>
          <pc:sldMk cId="0" sldId="259"/>
        </pc:sldMkLst>
        <pc:spChg chg="del mod">
          <ac:chgData name="adupavivek7794@hotmail.com" userId="e1fd234ad6a1fd98" providerId="LiveId" clId="{103BA6C4-240B-448B-B964-8B04381F6DC9}" dt="2022-07-03T16:19:46.037" v="46" actId="478"/>
          <ac:spMkLst>
            <pc:docMk/>
            <pc:sldMk cId="0" sldId="259"/>
            <ac:spMk id="3" creationId="{00000000-0000-0000-0000-000000000000}"/>
          </ac:spMkLst>
        </pc:spChg>
        <pc:spChg chg="add mod">
          <ac:chgData name="adupavivek7794@hotmail.com" userId="e1fd234ad6a1fd98" providerId="LiveId" clId="{103BA6C4-240B-448B-B964-8B04381F6DC9}" dt="2022-07-03T16:19:52.065" v="48" actId="14100"/>
          <ac:spMkLst>
            <pc:docMk/>
            <pc:sldMk cId="0" sldId="259"/>
            <ac:spMk id="4" creationId="{1DE5B8A5-BCD8-BDB5-B38E-8F3E77DF6FED}"/>
          </ac:spMkLst>
        </pc:spChg>
      </pc:sldChg>
      <pc:sldChg chg="addSp delSp modSp mod">
        <pc:chgData name="adupavivek7794@hotmail.com" userId="e1fd234ad6a1fd98" providerId="LiveId" clId="{103BA6C4-240B-448B-B964-8B04381F6DC9}" dt="2022-07-03T16:51:54.611" v="514" actId="20577"/>
        <pc:sldMkLst>
          <pc:docMk/>
          <pc:sldMk cId="0" sldId="260"/>
        </pc:sldMkLst>
        <pc:spChg chg="del">
          <ac:chgData name="adupavivek7794@hotmail.com" userId="e1fd234ad6a1fd98" providerId="LiveId" clId="{103BA6C4-240B-448B-B964-8B04381F6DC9}" dt="2022-07-03T16:29:47.568" v="70" actId="478"/>
          <ac:spMkLst>
            <pc:docMk/>
            <pc:sldMk cId="0" sldId="260"/>
            <ac:spMk id="3" creationId="{00000000-0000-0000-0000-000000000000}"/>
          </ac:spMkLst>
        </pc:spChg>
        <pc:spChg chg="add mod">
          <ac:chgData name="adupavivek7794@hotmail.com" userId="e1fd234ad6a1fd98" providerId="LiveId" clId="{103BA6C4-240B-448B-B964-8B04381F6DC9}" dt="2022-07-03T16:51:54.611" v="514" actId="20577"/>
          <ac:spMkLst>
            <pc:docMk/>
            <pc:sldMk cId="0" sldId="260"/>
            <ac:spMk id="4" creationId="{B455D14B-3AF7-08D9-9028-81A495DEF6EB}"/>
          </ac:spMkLst>
        </pc:spChg>
      </pc:sldChg>
      <pc:sldChg chg="addSp delSp modSp mod">
        <pc:chgData name="adupavivek7794@hotmail.com" userId="e1fd234ad6a1fd98" providerId="LiveId" clId="{103BA6C4-240B-448B-B964-8B04381F6DC9}" dt="2022-07-03T16:29:40.067" v="69" actId="1076"/>
        <pc:sldMkLst>
          <pc:docMk/>
          <pc:sldMk cId="0" sldId="261"/>
        </pc:sldMkLst>
        <pc:spChg chg="del">
          <ac:chgData name="adupavivek7794@hotmail.com" userId="e1fd234ad6a1fd98" providerId="LiveId" clId="{103BA6C4-240B-448B-B964-8B04381F6DC9}" dt="2022-07-03T16:29:35.178" v="67" actId="478"/>
          <ac:spMkLst>
            <pc:docMk/>
            <pc:sldMk cId="0" sldId="261"/>
            <ac:spMk id="3" creationId="{00000000-0000-0000-0000-000000000000}"/>
          </ac:spMkLst>
        </pc:spChg>
        <pc:picChg chg="add mod">
          <ac:chgData name="adupavivek7794@hotmail.com" userId="e1fd234ad6a1fd98" providerId="LiveId" clId="{103BA6C4-240B-448B-B964-8B04381F6DC9}" dt="2022-07-03T16:29:40.067" v="69" actId="1076"/>
          <ac:picMkLst>
            <pc:docMk/>
            <pc:sldMk cId="0" sldId="261"/>
            <ac:picMk id="4" creationId="{AE183DAE-DB88-5EF3-0281-92F7B95CEB7B}"/>
          </ac:picMkLst>
        </pc:picChg>
      </pc:sldChg>
      <pc:sldChg chg="addSp delSp modSp mod">
        <pc:chgData name="adupavivek7794@hotmail.com" userId="e1fd234ad6a1fd98" providerId="LiveId" clId="{103BA6C4-240B-448B-B964-8B04381F6DC9}" dt="2022-07-03T16:53:40.017" v="530" actId="14100"/>
        <pc:sldMkLst>
          <pc:docMk/>
          <pc:sldMk cId="0" sldId="262"/>
        </pc:sldMkLst>
        <pc:spChg chg="mod">
          <ac:chgData name="adupavivek7794@hotmail.com" userId="e1fd234ad6a1fd98" providerId="LiveId" clId="{103BA6C4-240B-448B-B964-8B04381F6DC9}" dt="2022-07-03T16:53:21.867" v="526" actId="113"/>
          <ac:spMkLst>
            <pc:docMk/>
            <pc:sldMk cId="0" sldId="262"/>
            <ac:spMk id="2" creationId="{00000000-0000-0000-0000-000000000000}"/>
          </ac:spMkLst>
        </pc:spChg>
        <pc:spChg chg="add del">
          <ac:chgData name="adupavivek7794@hotmail.com" userId="e1fd234ad6a1fd98" providerId="LiveId" clId="{103BA6C4-240B-448B-B964-8B04381F6DC9}" dt="2022-07-03T16:39:07.787" v="380" actId="478"/>
          <ac:spMkLst>
            <pc:docMk/>
            <pc:sldMk cId="0" sldId="262"/>
            <ac:spMk id="3" creationId="{00000000-0000-0000-0000-000000000000}"/>
          </ac:spMkLst>
        </pc:spChg>
        <pc:spChg chg="add mod">
          <ac:chgData name="adupavivek7794@hotmail.com" userId="e1fd234ad6a1fd98" providerId="LiveId" clId="{103BA6C4-240B-448B-B964-8B04381F6DC9}" dt="2022-07-03T16:41:00.735" v="405" actId="20577"/>
          <ac:spMkLst>
            <pc:docMk/>
            <pc:sldMk cId="0" sldId="262"/>
            <ac:spMk id="8" creationId="{7E8AA54F-FD24-9A89-9B41-A00943A81817}"/>
          </ac:spMkLst>
        </pc:spChg>
        <pc:spChg chg="add mod">
          <ac:chgData name="adupavivek7794@hotmail.com" userId="e1fd234ad6a1fd98" providerId="LiveId" clId="{103BA6C4-240B-448B-B964-8B04381F6DC9}" dt="2022-07-03T16:53:40.017" v="530" actId="14100"/>
          <ac:spMkLst>
            <pc:docMk/>
            <pc:sldMk cId="0" sldId="262"/>
            <ac:spMk id="9" creationId="{BE84F280-7CC6-8B6D-CBC4-0E2E3F6ACE8A}"/>
          </ac:spMkLst>
        </pc:spChg>
        <pc:spChg chg="add mod">
          <ac:chgData name="adupavivek7794@hotmail.com" userId="e1fd234ad6a1fd98" providerId="LiveId" clId="{103BA6C4-240B-448B-B964-8B04381F6DC9}" dt="2022-07-03T16:53:28.599" v="527" actId="14100"/>
          <ac:spMkLst>
            <pc:docMk/>
            <pc:sldMk cId="0" sldId="262"/>
            <ac:spMk id="10" creationId="{B4565593-AAEF-1A0B-C40C-5298D5D796A1}"/>
          </ac:spMkLst>
        </pc:spChg>
        <pc:picChg chg="add mod modCrop">
          <ac:chgData name="adupavivek7794@hotmail.com" userId="e1fd234ad6a1fd98" providerId="LiveId" clId="{103BA6C4-240B-448B-B964-8B04381F6DC9}" dt="2022-07-03T16:52:26.293" v="518" actId="1076"/>
          <ac:picMkLst>
            <pc:docMk/>
            <pc:sldMk cId="0" sldId="262"/>
            <ac:picMk id="5" creationId="{CCA073D8-1169-E5FE-32D6-20E621069DE0}"/>
          </ac:picMkLst>
        </pc:picChg>
        <pc:picChg chg="add mod modCrop">
          <ac:chgData name="adupavivek7794@hotmail.com" userId="e1fd234ad6a1fd98" providerId="LiveId" clId="{103BA6C4-240B-448B-B964-8B04381F6DC9}" dt="2022-07-03T16:53:32.443" v="528" actId="14100"/>
          <ac:picMkLst>
            <pc:docMk/>
            <pc:sldMk cId="0" sldId="262"/>
            <ac:picMk id="7" creationId="{3D8F808F-4328-9250-6ADE-1D6F5B486F71}"/>
          </ac:picMkLst>
        </pc:picChg>
      </pc:sldChg>
      <pc:sldChg chg="del">
        <pc:chgData name="adupavivek7794@hotmail.com" userId="e1fd234ad6a1fd98" providerId="LiveId" clId="{103BA6C4-240B-448B-B964-8B04381F6DC9}" dt="2022-07-03T16:15:28.241" v="31" actId="47"/>
        <pc:sldMkLst>
          <pc:docMk/>
          <pc:sldMk cId="0" sldId="264"/>
        </pc:sldMkLst>
      </pc:sldChg>
      <pc:sldChg chg="addSp delSp modSp mod">
        <pc:chgData name="adupavivek7794@hotmail.com" userId="e1fd234ad6a1fd98" providerId="LiveId" clId="{103BA6C4-240B-448B-B964-8B04381F6DC9}" dt="2022-07-03T16:37:09.663" v="379" actId="1076"/>
        <pc:sldMkLst>
          <pc:docMk/>
          <pc:sldMk cId="0" sldId="265"/>
        </pc:sldMkLst>
        <pc:spChg chg="del">
          <ac:chgData name="adupavivek7794@hotmail.com" userId="e1fd234ad6a1fd98" providerId="LiveId" clId="{103BA6C4-240B-448B-B964-8B04381F6DC9}" dt="2022-07-03T16:36:08.489" v="375" actId="478"/>
          <ac:spMkLst>
            <pc:docMk/>
            <pc:sldMk cId="0" sldId="265"/>
            <ac:spMk id="3" creationId="{00000000-0000-0000-0000-000000000000}"/>
          </ac:spMkLst>
        </pc:spChg>
        <pc:spChg chg="add mod">
          <ac:chgData name="adupavivek7794@hotmail.com" userId="e1fd234ad6a1fd98" providerId="LiveId" clId="{103BA6C4-240B-448B-B964-8B04381F6DC9}" dt="2022-07-03T16:37:09.663" v="379" actId="1076"/>
          <ac:spMkLst>
            <pc:docMk/>
            <pc:sldMk cId="0" sldId="265"/>
            <ac:spMk id="5" creationId="{B2A4C8E2-7480-77B4-6985-CB921E05F52B}"/>
          </ac:spMkLst>
        </pc:spChg>
        <pc:picChg chg="add mod">
          <ac:chgData name="adupavivek7794@hotmail.com" userId="e1fd234ad6a1fd98" providerId="LiveId" clId="{103BA6C4-240B-448B-B964-8B04381F6DC9}" dt="2022-07-03T16:36:44.265" v="377" actId="14100"/>
          <ac:picMkLst>
            <pc:docMk/>
            <pc:sldMk cId="0" sldId="265"/>
            <ac:picMk id="4" creationId="{06EB16D1-4A39-5425-7BDD-5300F75E29FF}"/>
          </ac:picMkLst>
        </pc:picChg>
      </pc:sldChg>
      <pc:sldChg chg="modSp mod">
        <pc:chgData name="adupavivek7794@hotmail.com" userId="e1fd234ad6a1fd98" providerId="LiveId" clId="{103BA6C4-240B-448B-B964-8B04381F6DC9}" dt="2022-07-03T16:35:47.852" v="374" actId="20577"/>
        <pc:sldMkLst>
          <pc:docMk/>
          <pc:sldMk cId="0" sldId="268"/>
        </pc:sldMkLst>
        <pc:spChg chg="mod">
          <ac:chgData name="adupavivek7794@hotmail.com" userId="e1fd234ad6a1fd98" providerId="LiveId" clId="{103BA6C4-240B-448B-B964-8B04381F6DC9}" dt="2022-07-03T16:35:47.852" v="374" actId="20577"/>
          <ac:spMkLst>
            <pc:docMk/>
            <pc:sldMk cId="0" sldId="268"/>
            <ac:spMk id="3" creationId="{00000000-0000-0000-0000-000000000000}"/>
          </ac:spMkLst>
        </pc:spChg>
      </pc:sldChg>
      <pc:sldChg chg="addSp delSp modSp mod">
        <pc:chgData name="adupavivek7794@hotmail.com" userId="e1fd234ad6a1fd98" providerId="LiveId" clId="{103BA6C4-240B-448B-B964-8B04381F6DC9}" dt="2022-07-03T16:33:35.173" v="83" actId="5793"/>
        <pc:sldMkLst>
          <pc:docMk/>
          <pc:sldMk cId="0" sldId="269"/>
        </pc:sldMkLst>
        <pc:spChg chg="del">
          <ac:chgData name="adupavivek7794@hotmail.com" userId="e1fd234ad6a1fd98" providerId="LiveId" clId="{103BA6C4-240B-448B-B964-8B04381F6DC9}" dt="2022-07-03T16:33:18.136" v="79" actId="478"/>
          <ac:spMkLst>
            <pc:docMk/>
            <pc:sldMk cId="0" sldId="269"/>
            <ac:spMk id="3" creationId="{00000000-0000-0000-0000-000000000000}"/>
          </ac:spMkLst>
        </pc:spChg>
        <pc:spChg chg="add mod">
          <ac:chgData name="adupavivek7794@hotmail.com" userId="e1fd234ad6a1fd98" providerId="LiveId" clId="{103BA6C4-240B-448B-B964-8B04381F6DC9}" dt="2022-07-03T16:33:35.173" v="83" actId="5793"/>
          <ac:spMkLst>
            <pc:docMk/>
            <pc:sldMk cId="0" sldId="269"/>
            <ac:spMk id="4" creationId="{EA4CC41E-B28D-D97A-4524-0FD90E2F926E}"/>
          </ac:spMkLst>
        </pc:spChg>
      </pc:sldChg>
      <pc:sldChg chg="addSp delSp modSp new mod">
        <pc:chgData name="adupavivek7794@hotmail.com" userId="e1fd234ad6a1fd98" providerId="LiveId" clId="{103BA6C4-240B-448B-B964-8B04381F6DC9}" dt="2022-07-03T16:43:51.615" v="461" actId="20577"/>
        <pc:sldMkLst>
          <pc:docMk/>
          <pc:sldMk cId="2029240583" sldId="273"/>
        </pc:sldMkLst>
        <pc:spChg chg="del mod">
          <ac:chgData name="adupavivek7794@hotmail.com" userId="e1fd234ad6a1fd98" providerId="LiveId" clId="{103BA6C4-240B-448B-B964-8B04381F6DC9}" dt="2022-07-03T16:41:53.945" v="423" actId="478"/>
          <ac:spMkLst>
            <pc:docMk/>
            <pc:sldMk cId="2029240583" sldId="273"/>
            <ac:spMk id="2" creationId="{2A860584-FAD2-9D59-501A-5A8C0FE01904}"/>
          </ac:spMkLst>
        </pc:spChg>
        <pc:spChg chg="del">
          <ac:chgData name="adupavivek7794@hotmail.com" userId="e1fd234ad6a1fd98" providerId="LiveId" clId="{103BA6C4-240B-448B-B964-8B04381F6DC9}" dt="2022-07-03T16:41:56.715" v="424" actId="478"/>
          <ac:spMkLst>
            <pc:docMk/>
            <pc:sldMk cId="2029240583" sldId="273"/>
            <ac:spMk id="3" creationId="{D2138DF8-DA27-081A-101B-DC35F4FA8B0D}"/>
          </ac:spMkLst>
        </pc:spChg>
        <pc:spChg chg="add mod">
          <ac:chgData name="adupavivek7794@hotmail.com" userId="e1fd234ad6a1fd98" providerId="LiveId" clId="{103BA6C4-240B-448B-B964-8B04381F6DC9}" dt="2022-07-03T16:43:33.888" v="447" actId="20577"/>
          <ac:spMkLst>
            <pc:docMk/>
            <pc:sldMk cId="2029240583" sldId="273"/>
            <ac:spMk id="8" creationId="{714F1589-70DB-5C28-570C-61AE530F0D26}"/>
          </ac:spMkLst>
        </pc:spChg>
        <pc:spChg chg="add mod">
          <ac:chgData name="adupavivek7794@hotmail.com" userId="e1fd234ad6a1fd98" providerId="LiveId" clId="{103BA6C4-240B-448B-B964-8B04381F6DC9}" dt="2022-07-03T16:43:51.615" v="461" actId="20577"/>
          <ac:spMkLst>
            <pc:docMk/>
            <pc:sldMk cId="2029240583" sldId="273"/>
            <ac:spMk id="9" creationId="{E5015984-1E88-66D7-5224-AB60AA8D3738}"/>
          </ac:spMkLst>
        </pc:spChg>
        <pc:picChg chg="add mod modCrop">
          <ac:chgData name="adupavivek7794@hotmail.com" userId="e1fd234ad6a1fd98" providerId="LiveId" clId="{103BA6C4-240B-448B-B964-8B04381F6DC9}" dt="2022-07-03T16:42:19.600" v="427" actId="732"/>
          <ac:picMkLst>
            <pc:docMk/>
            <pc:sldMk cId="2029240583" sldId="273"/>
            <ac:picMk id="5" creationId="{258C84C9-AC0F-F980-E108-3E984A208844}"/>
          </ac:picMkLst>
        </pc:picChg>
        <pc:picChg chg="add mod modCrop">
          <ac:chgData name="adupavivek7794@hotmail.com" userId="e1fd234ad6a1fd98" providerId="LiveId" clId="{103BA6C4-240B-448B-B964-8B04381F6DC9}" dt="2022-07-03T16:43:20.005" v="434" actId="1076"/>
          <ac:picMkLst>
            <pc:docMk/>
            <pc:sldMk cId="2029240583" sldId="273"/>
            <ac:picMk id="7" creationId="{07B09707-DE52-AA77-8519-193910D62817}"/>
          </ac:picMkLst>
        </pc:picChg>
      </pc:sldChg>
      <pc:sldChg chg="addSp delSp modSp new mod">
        <pc:chgData name="adupavivek7794@hotmail.com" userId="e1fd234ad6a1fd98" providerId="LiveId" clId="{103BA6C4-240B-448B-B964-8B04381F6DC9}" dt="2022-07-03T16:45:31.527" v="478" actId="478"/>
        <pc:sldMkLst>
          <pc:docMk/>
          <pc:sldMk cId="3430173845" sldId="274"/>
        </pc:sldMkLst>
        <pc:spChg chg="mod">
          <ac:chgData name="adupavivek7794@hotmail.com" userId="e1fd234ad6a1fd98" providerId="LiveId" clId="{103BA6C4-240B-448B-B964-8B04381F6DC9}" dt="2022-07-03T16:44:55.417" v="469" actId="20577"/>
          <ac:spMkLst>
            <pc:docMk/>
            <pc:sldMk cId="3430173845" sldId="274"/>
            <ac:spMk id="2" creationId="{1859E4FF-4B67-B48F-9B79-0EEAF19CB1E3}"/>
          </ac:spMkLst>
        </pc:spChg>
        <pc:spChg chg="add del mod">
          <ac:chgData name="adupavivek7794@hotmail.com" userId="e1fd234ad6a1fd98" providerId="LiveId" clId="{103BA6C4-240B-448B-B964-8B04381F6DC9}" dt="2022-07-03T16:45:31.527" v="478" actId="478"/>
          <ac:spMkLst>
            <pc:docMk/>
            <pc:sldMk cId="3430173845" sldId="274"/>
            <ac:spMk id="3" creationId="{38C4EBF4-F7AF-2056-A6C3-E07D9290775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700" y="1122363"/>
            <a:ext cx="9142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700" y="3602038"/>
            <a:ext cx="9142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3183" y="365125"/>
            <a:ext cx="262838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035" y="365125"/>
            <a:ext cx="773277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86" y="1709738"/>
            <a:ext cx="1051353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86" y="4589463"/>
            <a:ext cx="1051353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035" y="1825625"/>
            <a:ext cx="518058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985" y="1825625"/>
            <a:ext cx="518058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23" y="365125"/>
            <a:ext cx="105135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623" y="1681163"/>
            <a:ext cx="51567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623" y="2505075"/>
            <a:ext cx="515677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985" y="1681163"/>
            <a:ext cx="518216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985" y="2505075"/>
            <a:ext cx="518216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23" y="457200"/>
            <a:ext cx="393146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2168" y="987425"/>
            <a:ext cx="617098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23" y="2057400"/>
            <a:ext cx="393146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23" y="457200"/>
            <a:ext cx="393146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2168" y="987425"/>
            <a:ext cx="617098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23" y="2057400"/>
            <a:ext cx="393146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035" y="365125"/>
            <a:ext cx="105135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035" y="1825625"/>
            <a:ext cx="105135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035" y="6356350"/>
            <a:ext cx="2742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805" y="6356350"/>
            <a:ext cx="41139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905" y="6356350"/>
            <a:ext cx="2742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7"/>
          <p:cNvSpPr txBox="1"/>
          <p:nvPr/>
        </p:nvSpPr>
        <p:spPr>
          <a:xfrm>
            <a:off x="3322116" y="2700534"/>
            <a:ext cx="5796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Team Members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xmlns="" id="{74F462C5-E078-EA2D-6DF7-C2443FED1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76491682"/>
              </p:ext>
            </p:extLst>
          </p:nvPr>
        </p:nvGraphicFramePr>
        <p:xfrm>
          <a:off x="3707423" y="3434369"/>
          <a:ext cx="5290456" cy="285610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98756">
                  <a:extLst>
                    <a:ext uri="{9D8B030D-6E8A-4147-A177-3AD203B41FA5}">
                      <a16:colId xmlns:a16="http://schemas.microsoft.com/office/drawing/2014/main" xmlns="" val="3471457752"/>
                    </a:ext>
                  </a:extLst>
                </a:gridCol>
                <a:gridCol w="3491700">
                  <a:extLst>
                    <a:ext uri="{9D8B030D-6E8A-4147-A177-3AD203B41FA5}">
                      <a16:colId xmlns:a16="http://schemas.microsoft.com/office/drawing/2014/main" xmlns="" val="695010861"/>
                    </a:ext>
                  </a:extLst>
                </a:gridCol>
              </a:tblGrid>
              <a:tr h="443205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G_ID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NAMES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30887976"/>
                  </a:ext>
                </a:extLst>
              </a:tr>
              <a:tr h="44320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2216126</a:t>
                      </a:r>
                      <a:endParaRPr lang="en-IN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AYESHA SHAHANAZ.</a:t>
                      </a:r>
                      <a:endParaRPr lang="en-IN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6797047"/>
                  </a:ext>
                </a:extLst>
              </a:tr>
              <a:tr h="44320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2216129</a:t>
                      </a:r>
                      <a:endParaRPr lang="en-IN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B. VENKATA LAKSHMI VYSHNAVI.</a:t>
                      </a:r>
                      <a:endParaRPr lang="en-IN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4320619"/>
                  </a:ext>
                </a:extLst>
              </a:tr>
              <a:tr h="44320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2216141</a:t>
                      </a:r>
                      <a:endParaRPr lang="en-IN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SHIVANI POOSALA.</a:t>
                      </a:r>
                      <a:endParaRPr lang="en-IN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84833893"/>
                  </a:ext>
                </a:extLst>
              </a:tr>
              <a:tr h="44320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2216130</a:t>
                      </a:r>
                      <a:endParaRPr lang="en-IN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RAHUL RAVALA.</a:t>
                      </a:r>
                      <a:endParaRPr lang="en-IN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841250"/>
                  </a:ext>
                </a:extLst>
              </a:tr>
              <a:tr h="44320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2216107</a:t>
                      </a:r>
                      <a:endParaRPr lang="en-IN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SREEJA MANDALA.</a:t>
                      </a:r>
                      <a:endParaRPr lang="en-IN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19807069"/>
                  </a:ext>
                </a:extLst>
              </a:tr>
            </a:tbl>
          </a:graphicData>
        </a:graphic>
      </p:graphicFrame>
      <p:sp>
        <p:nvSpPr>
          <p:cNvPr id="10" name="Text Box 14">
            <a:extLst>
              <a:ext uri="{FF2B5EF4-FFF2-40B4-BE49-F238E27FC236}">
                <a16:creationId xmlns:a16="http://schemas.microsoft.com/office/drawing/2014/main" xmlns="" id="{97C3D909-7B32-4422-39A9-9BBEAA40987C}"/>
              </a:ext>
            </a:extLst>
          </p:cNvPr>
          <p:cNvSpPr txBox="1"/>
          <p:nvPr/>
        </p:nvSpPr>
        <p:spPr>
          <a:xfrm>
            <a:off x="189781" y="759125"/>
            <a:ext cx="7993166" cy="4872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000" dirty="0" smtClean="0">
                <a:solidFill>
                  <a:schemeClr val="bg2">
                    <a:lumMod val="10000"/>
                  </a:schemeClr>
                </a:solidFill>
                <a:latin typeface="Britannic Bold" panose="020B0903060703020204" charset="0"/>
                <a:cs typeface="Britannic Bold" panose="020B0903060703020204" charset="0"/>
                <a:sym typeface="+mn-ea"/>
              </a:rPr>
              <a:t>LOAN ELIGIBILITY</a:t>
            </a:r>
            <a:r>
              <a:rPr lang="en-US" sz="4000" dirty="0" smtClean="0">
                <a:solidFill>
                  <a:schemeClr val="bg2">
                    <a:lumMod val="10000"/>
                  </a:schemeClr>
                </a:solidFill>
                <a:latin typeface="Britannic Bold" panose="020B0903060703020204" charset="0"/>
                <a:cs typeface="Britannic Bold" panose="020B0903060703020204" charset="0"/>
                <a:sym typeface="+mn-ea"/>
              </a:rPr>
              <a:t> </a:t>
            </a:r>
            <a:r>
              <a:rPr lang="en-US" sz="4000" dirty="0">
                <a:solidFill>
                  <a:schemeClr val="bg2">
                    <a:lumMod val="10000"/>
                  </a:schemeClr>
                </a:solidFill>
                <a:latin typeface="Britannic Bold" panose="020B0903060703020204" charset="0"/>
                <a:cs typeface="Britannic Bold" panose="020B0903060703020204" charset="0"/>
                <a:sym typeface="+mn-ea"/>
              </a:rPr>
              <a:t>PREDICTION WEBAPP</a:t>
            </a:r>
          </a:p>
          <a:p>
            <a:pPr algn="ctr">
              <a:lnSpc>
                <a:spcPct val="90000"/>
              </a:lnSpc>
            </a:pPr>
            <a:endParaRPr lang="en-US" sz="4000" dirty="0">
              <a:solidFill>
                <a:schemeClr val="bg2">
                  <a:lumMod val="10000"/>
                </a:schemeClr>
              </a:solidFill>
              <a:latin typeface="Britannic Bold" panose="020B0903060703020204" charset="0"/>
              <a:cs typeface="Britannic Bold" panose="020B0903060703020204" charset="0"/>
              <a:sym typeface="+mn-ea"/>
            </a:endParaRPr>
          </a:p>
          <a:p>
            <a:pPr algn="ctr">
              <a:lnSpc>
                <a:spcPct val="90000"/>
              </a:lnSpc>
            </a:pPr>
            <a:endParaRPr lang="en-US" sz="4000" dirty="0">
              <a:solidFill>
                <a:schemeClr val="bg2">
                  <a:lumMod val="10000"/>
                </a:schemeClr>
              </a:solidFill>
              <a:latin typeface="Britannic Bold" panose="020B0903060703020204" charset="0"/>
              <a:cs typeface="Britannic Bold" panose="020B0903060703020204" charset="0"/>
              <a:sym typeface="+mn-ea"/>
            </a:endParaRPr>
          </a:p>
          <a:p>
            <a:pPr algn="ctr">
              <a:lnSpc>
                <a:spcPct val="90000"/>
              </a:lnSpc>
            </a:pPr>
            <a:r>
              <a:rPr lang="en-US" sz="3600" dirty="0">
                <a:solidFill>
                  <a:schemeClr val="bg2">
                    <a:lumMod val="10000"/>
                  </a:schemeClr>
                </a:solidFill>
                <a:latin typeface="Arial Narrow" panose="020B0606020202030204" charset="0"/>
                <a:cs typeface="Arial Narrow" panose="020B0606020202030204" charset="0"/>
              </a:rPr>
              <a:t> </a:t>
            </a:r>
          </a:p>
          <a:p>
            <a:pPr algn="ctr">
              <a:lnSpc>
                <a:spcPct val="90000"/>
              </a:lnSpc>
            </a:pPr>
            <a:endParaRPr lang="en-US" sz="3600" dirty="0">
              <a:solidFill>
                <a:schemeClr val="bg2">
                  <a:lumMod val="10000"/>
                </a:schemeClr>
              </a:solidFill>
              <a:latin typeface="Arial Narrow" panose="020B0606020202030204" charset="0"/>
              <a:cs typeface="Arial Narrow" panose="020B0606020202030204" charset="0"/>
            </a:endParaRPr>
          </a:p>
          <a:p>
            <a:pPr algn="ctr">
              <a:lnSpc>
                <a:spcPct val="90000"/>
              </a:lnSpc>
            </a:pPr>
            <a:endParaRPr lang="en-US" sz="3600" dirty="0">
              <a:solidFill>
                <a:schemeClr val="bg2">
                  <a:lumMod val="1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Narrow" panose="020B0606020202030204" charset="0"/>
              <a:cs typeface="Arial Narrow" panose="020B0606020202030204" charset="0"/>
              <a:sym typeface="+mn-ea"/>
            </a:endParaRPr>
          </a:p>
          <a:p>
            <a:pPr algn="ctr">
              <a:lnSpc>
                <a:spcPct val="90000"/>
              </a:lnSpc>
            </a:pPr>
            <a:endParaRPr lang="en-US" sz="3600" dirty="0">
              <a:solidFill>
                <a:schemeClr val="bg2">
                  <a:lumMod val="1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Narrow" panose="020B0606020202030204" charset="0"/>
              <a:cs typeface="Arial Narrow" panose="020B0606020202030204" charset="0"/>
              <a:sym typeface="+mn-ea"/>
            </a:endParaRPr>
          </a:p>
          <a:p>
            <a:pPr algn="ctr">
              <a:lnSpc>
                <a:spcPct val="90000"/>
              </a:lnSpc>
            </a:pPr>
            <a:endParaRPr lang="en-US" sz="3600" dirty="0">
              <a:solidFill>
                <a:schemeClr val="bg2">
                  <a:lumMod val="10000"/>
                </a:schemeClr>
              </a:solidFill>
              <a:latin typeface="Arial Narrow" panose="020B0606020202030204" charset="0"/>
              <a:cs typeface="Arial Narrow" panose="020B0606020202030204" charset="0"/>
            </a:endParaRPr>
          </a:p>
        </p:txBody>
      </p:sp>
      <p:pic>
        <p:nvPicPr>
          <p:cNvPr id="7" name="Content Placeholder 14">
            <a:extLst>
              <a:ext uri="{FF2B5EF4-FFF2-40B4-BE49-F238E27FC236}">
                <a16:creationId xmlns:a16="http://schemas.microsoft.com/office/drawing/2014/main" xmlns="" id="{109E627F-5868-5347-10AD-245C074F3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70806" y="379563"/>
            <a:ext cx="3976779" cy="262242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59E4FF-4B67-B48F-9B79-0EEAF19CB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CLOUD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430173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681990" y="1554480"/>
            <a:ext cx="10826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Done with a phase of your project? Let’s go ahead and see how the project is deployed.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2769870" y="513715"/>
            <a:ext cx="66497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PROJECT DEPLOYMENT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2769870" y="513715"/>
            <a:ext cx="66497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2A4C8E2-7480-77B4-6985-CB921E05F52B}"/>
              </a:ext>
            </a:extLst>
          </p:cNvPr>
          <p:cNvSpPr txBox="1"/>
          <p:nvPr/>
        </p:nvSpPr>
        <p:spPr>
          <a:xfrm>
            <a:off x="4537744" y="4656101"/>
            <a:ext cx="2808312" cy="646331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[</a:t>
            </a:r>
            <a:r>
              <a:rPr lang="en-IN" sz="2000" dirty="0" smtClean="0">
                <a:solidFill>
                  <a:schemeClr val="accent1">
                    <a:lumMod val="50000"/>
                  </a:schemeClr>
                </a:solidFill>
              </a:rPr>
              <a:t>Random Forest </a:t>
            </a: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model with highest </a:t>
            </a:r>
            <a:r>
              <a:rPr lang="en-IN" sz="2000" dirty="0" smtClean="0">
                <a:solidFill>
                  <a:schemeClr val="accent1">
                    <a:lumMod val="50000"/>
                  </a:schemeClr>
                </a:solidFill>
              </a:rPr>
              <a:t>accuracy</a:t>
            </a: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]</a:t>
            </a:r>
            <a:endParaRPr lang="en-IN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731CDE5-2B5F-6970-A4E0-3D9310909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467" y="1535289"/>
            <a:ext cx="9110133" cy="287492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681990" y="1554480"/>
            <a:ext cx="10826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This application can be used </a:t>
            </a:r>
            <a:r>
              <a:rPr lang="en-US" dirty="0" smtClean="0"/>
              <a:t>based on applicants, who are eligible for Loan.  </a:t>
            </a:r>
            <a:endParaRPr lang="en-US" dirty="0"/>
          </a:p>
        </p:txBody>
      </p:sp>
      <p:sp>
        <p:nvSpPr>
          <p:cNvPr id="2" name="Text Box 1"/>
          <p:cNvSpPr txBox="1"/>
          <p:nvPr/>
        </p:nvSpPr>
        <p:spPr>
          <a:xfrm>
            <a:off x="1129030" y="488950"/>
            <a:ext cx="99307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USE CASES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681990" y="1554480"/>
            <a:ext cx="10826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/>
              <a:t>Want to extend your project? Let’s get into details on how we can take it to the next phase.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1129030" y="488950"/>
            <a:ext cx="99307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EXTENSION OF PROJECT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2769870" y="513715"/>
            <a:ext cx="66497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A4CC41E-B28D-D97A-4524-0FD90E2F926E}"/>
              </a:ext>
            </a:extLst>
          </p:cNvPr>
          <p:cNvSpPr txBox="1"/>
          <p:nvPr/>
        </p:nvSpPr>
        <p:spPr>
          <a:xfrm>
            <a:off x="419878" y="1231640"/>
            <a:ext cx="11565646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en-IN" spc="5" dirty="0">
              <a:effectLst/>
              <a:latin typeface="Lucida Bright" panose="020406020505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pc="5" dirty="0">
                <a:effectLst/>
                <a:latin typeface="Lucida Bright" panose="02040602050505020304" pitchFamily="18" charset="0"/>
                <a:ea typeface="Times New Roman" panose="02020603050405020304" pitchFamily="18" charset="0"/>
              </a:rPr>
              <a:t>Finally, we're delighted to see that </a:t>
            </a:r>
            <a:r>
              <a:rPr lang="en-IN" spc="5" dirty="0">
                <a:latin typeface="Lucida Bright" panose="02040602050505020304" pitchFamily="18" charset="0"/>
                <a:ea typeface="Times New Roman" panose="02020603050405020304" pitchFamily="18" charset="0"/>
              </a:rPr>
              <a:t>Random Forest</a:t>
            </a:r>
            <a:r>
              <a:rPr lang="en-IN" spc="5" dirty="0">
                <a:effectLst/>
                <a:latin typeface="Lucida Bright" panose="02040602050505020304" pitchFamily="18" charset="0"/>
                <a:ea typeface="Times New Roman" panose="02020603050405020304" pitchFamily="18" charset="0"/>
              </a:rPr>
              <a:t> is the best model that we can use for </a:t>
            </a:r>
            <a:r>
              <a:rPr lang="en-IN" spc="5" dirty="0">
                <a:latin typeface="Lucida Bright" panose="02040602050505020304" pitchFamily="18" charset="0"/>
                <a:ea typeface="Times New Roman" panose="02020603050405020304" pitchFamily="18" charset="0"/>
              </a:rPr>
              <a:t>this classification model</a:t>
            </a:r>
            <a:r>
              <a:rPr lang="en-IN" spc="5" dirty="0">
                <a:effectLst/>
                <a:latin typeface="Lucida Bright" panose="02040602050505020304" pitchFamily="18" charset="0"/>
                <a:ea typeface="Times New Roman" panose="02020603050405020304" pitchFamily="18" charset="0"/>
              </a:rPr>
              <a:t> .Random forest has the highest Accuracy than other models.</a:t>
            </a:r>
          </a:p>
          <a:p>
            <a:pPr algn="just">
              <a:lnSpc>
                <a:spcPct val="150000"/>
              </a:lnSpc>
            </a:pPr>
            <a:endParaRPr lang="en-IN" dirty="0">
              <a:effectLst/>
              <a:latin typeface="Lucida Bright" panose="020406020505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pc="5" dirty="0">
                <a:effectLst/>
                <a:latin typeface="Lucida Bright" panose="02040602050505020304" pitchFamily="18" charset="0"/>
                <a:ea typeface="Times New Roman" panose="02020603050405020304" pitchFamily="18" charset="0"/>
              </a:rPr>
              <a:t>Hence , we could use this model to predict </a:t>
            </a:r>
            <a:r>
              <a:rPr lang="en-IN" spc="5" dirty="0" smtClean="0">
                <a:effectLst/>
                <a:latin typeface="Lucida Bright" panose="02040602050505020304" pitchFamily="18" charset="0"/>
                <a:ea typeface="Times New Roman" panose="02020603050405020304" pitchFamily="18" charset="0"/>
              </a:rPr>
              <a:t>the Loan Eligibility.</a:t>
            </a:r>
            <a:endParaRPr lang="en-IN" dirty="0">
              <a:effectLst/>
              <a:latin typeface="Lucida Bright" panose="02040602050505020304" pitchFamily="18" charset="0"/>
              <a:ea typeface="Times New Roman" panose="02020603050405020304" pitchFamily="18" charset="0"/>
            </a:endParaRPr>
          </a:p>
          <a:p>
            <a:pPr algn="l"/>
            <a:endParaRPr lang="en-US" dirty="0">
              <a:latin typeface="Lucida Bright" panose="02040602050505020304" pitchFamily="18" charset="0"/>
              <a:cs typeface="Britannic Bold" panose="020B09030607030202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681990" y="1554480"/>
            <a:ext cx="108261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/>
              <a:t>Click here to add information </a:t>
            </a:r>
          </a:p>
          <a:p>
            <a:pPr algn="just"/>
            <a:endParaRPr lang="en-US"/>
          </a:p>
          <a:p>
            <a:pPr algn="just"/>
            <a:r>
              <a:rPr lang="en-US" b="1"/>
              <a:t>NOTE:</a:t>
            </a:r>
            <a:r>
              <a:rPr lang="en-US"/>
              <a:t> If you are having some extra information, copy this slide and paste it below the slide you want to add information.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2769870" y="513715"/>
            <a:ext cx="66497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SLIDE TITLE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3780155" y="513715"/>
            <a:ext cx="46291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A625AF8-B84E-9A72-8AE2-6265839D94C9}"/>
              </a:ext>
            </a:extLst>
          </p:cNvPr>
          <p:cNvSpPr txBox="1"/>
          <p:nvPr/>
        </p:nvSpPr>
        <p:spPr>
          <a:xfrm>
            <a:off x="793102" y="1642187"/>
            <a:ext cx="11140751" cy="3831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292929"/>
                </a:solidFill>
                <a:latin typeface="charter"/>
              </a:rPr>
              <a:t>Loans are the core business of </a:t>
            </a:r>
            <a:r>
              <a:rPr lang="en-US" dirty="0" smtClean="0">
                <a:solidFill>
                  <a:srgbClr val="292929"/>
                </a:solidFill>
                <a:latin typeface="charter"/>
              </a:rPr>
              <a:t>banks.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292929"/>
                </a:solidFill>
                <a:latin typeface="charter"/>
              </a:rPr>
              <a:t>The loan companies grant a loan after an intensive process of verification and validation</a:t>
            </a:r>
            <a:r>
              <a:rPr lang="en-US" dirty="0" smtClean="0">
                <a:solidFill>
                  <a:srgbClr val="292929"/>
                </a:solidFill>
                <a:latin typeface="charter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292929"/>
                </a:solidFill>
                <a:latin typeface="charter"/>
              </a:rPr>
              <a:t>Model to </a:t>
            </a:r>
            <a:r>
              <a:rPr lang="en-US" dirty="0" smtClean="0">
                <a:solidFill>
                  <a:srgbClr val="292929"/>
                </a:solidFill>
                <a:latin typeface="charter"/>
              </a:rPr>
              <a:t>predict if an applicant is able to repay the lending company or not</a:t>
            </a:r>
            <a:r>
              <a:rPr lang="en-US" dirty="0" smtClean="0">
                <a:solidFill>
                  <a:srgbClr val="292929"/>
                </a:solidFill>
                <a:latin typeface="charter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292929"/>
                </a:solidFill>
                <a:latin typeface="charter"/>
              </a:rPr>
              <a:t>Immediate and easy way to choose the deserving </a:t>
            </a:r>
            <a:r>
              <a:rPr lang="en-US" dirty="0" smtClean="0">
                <a:solidFill>
                  <a:srgbClr val="292929"/>
                </a:solidFill>
                <a:latin typeface="charter"/>
              </a:rPr>
              <a:t>applicants </a:t>
            </a:r>
            <a:r>
              <a:rPr lang="en-US" dirty="0" smtClean="0">
                <a:solidFill>
                  <a:srgbClr val="292929"/>
                </a:solidFill>
                <a:latin typeface="charter"/>
              </a:rPr>
              <a:t>it can be provide special advantage for </a:t>
            </a:r>
            <a:r>
              <a:rPr lang="en-US" dirty="0" smtClean="0">
                <a:solidFill>
                  <a:srgbClr val="292929"/>
                </a:solidFill>
                <a:latin typeface="charter"/>
              </a:rPr>
              <a:t>bank.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292929"/>
                </a:solidFill>
                <a:latin typeface="charter"/>
              </a:rPr>
              <a:t>The main portion the bank assent is directly earn the profit</a:t>
            </a:r>
            <a:r>
              <a:rPr lang="en-US" dirty="0" smtClean="0">
                <a:solidFill>
                  <a:srgbClr val="292929"/>
                </a:solidFill>
                <a:latin typeface="charter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292929"/>
                </a:solidFill>
                <a:latin typeface="charter"/>
              </a:rPr>
              <a:t> </a:t>
            </a:r>
            <a:r>
              <a:rPr lang="en-US" dirty="0" smtClean="0">
                <a:solidFill>
                  <a:srgbClr val="292929"/>
                </a:solidFill>
                <a:latin typeface="charter"/>
              </a:rPr>
              <a:t>Today many banks /financial  companies approve loans regress process of verification and validation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2769870" y="513715"/>
            <a:ext cx="66497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NEED OF THE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D4661BA-D26B-85BD-F875-AE2FA140ACDC}"/>
              </a:ext>
            </a:extLst>
          </p:cNvPr>
          <p:cNvSpPr txBox="1"/>
          <p:nvPr/>
        </p:nvSpPr>
        <p:spPr>
          <a:xfrm>
            <a:off x="419878" y="2034073"/>
            <a:ext cx="105435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primary goal of this analysis was to </a:t>
            </a:r>
            <a:r>
              <a:rPr lang="en-US" dirty="0" smtClean="0"/>
              <a:t>increase </a:t>
            </a:r>
            <a:r>
              <a:rPr lang="en-US" dirty="0" smtClean="0">
                <a:solidFill>
                  <a:srgbClr val="292929"/>
                </a:solidFill>
                <a:latin typeface="charter"/>
              </a:rPr>
              <a:t>and </a:t>
            </a:r>
            <a:r>
              <a:rPr lang="en-US" dirty="0" smtClean="0">
                <a:solidFill>
                  <a:srgbClr val="292929"/>
                </a:solidFill>
                <a:latin typeface="charter"/>
              </a:rPr>
              <a:t>use various models to predict the target </a:t>
            </a:r>
            <a:r>
              <a:rPr lang="en-US" dirty="0" smtClean="0">
                <a:solidFill>
                  <a:srgbClr val="292929"/>
                </a:solidFill>
                <a:latin typeface="charter"/>
              </a:rPr>
              <a:t>variable.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B53C97C-DF80-B4D8-696A-F5A66ED3E3AD}"/>
              </a:ext>
            </a:extLst>
          </p:cNvPr>
          <p:cNvSpPr txBox="1"/>
          <p:nvPr/>
        </p:nvSpPr>
        <p:spPr>
          <a:xfrm>
            <a:off x="419878" y="2845837"/>
            <a:ext cx="11651198" cy="1505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dirty="0"/>
              <a:t>we predict if </a:t>
            </a:r>
            <a:r>
              <a:rPr lang="en-US" dirty="0" smtClean="0"/>
              <a:t>the person is eligible for loan or not.</a:t>
            </a:r>
            <a:endParaRPr lang="en-US"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sz="1200"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IN" sz="1200"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IN" sz="1200"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IN" sz="1200"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IN" sz="1200"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IN" sz="1200"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IN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2769870" y="513715"/>
            <a:ext cx="66497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OBJECTIVES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DE5B8A5-BCD8-BDB5-B38E-8F3E77DF6FED}"/>
              </a:ext>
            </a:extLst>
          </p:cNvPr>
          <p:cNvSpPr txBox="1"/>
          <p:nvPr/>
        </p:nvSpPr>
        <p:spPr>
          <a:xfrm>
            <a:off x="858416" y="2183364"/>
            <a:ext cx="1049694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The </a:t>
            </a:r>
            <a:r>
              <a:rPr lang="en-US" sz="2400" dirty="0" smtClean="0"/>
              <a:t>main objective is to predict whether assigning the loan to particular </a:t>
            </a:r>
            <a:r>
              <a:rPr lang="en-US" sz="2400" dirty="0" smtClean="0"/>
              <a:t>person.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It </a:t>
            </a:r>
            <a:r>
              <a:rPr lang="en-US" sz="2400" dirty="0" smtClean="0"/>
              <a:t>included some point about this </a:t>
            </a:r>
            <a:r>
              <a:rPr lang="en-US" sz="2400" dirty="0" smtClean="0"/>
              <a:t>Loan Status </a:t>
            </a:r>
            <a:r>
              <a:rPr lang="en-US" sz="2400" dirty="0" smtClean="0"/>
              <a:t>prediction.</a:t>
            </a:r>
            <a:endParaRPr lang="en-IN" sz="2400" dirty="0" smtClean="0"/>
          </a:p>
          <a:p>
            <a:pPr marL="342900" indent="-342900" algn="l" fontAlgn="base"/>
            <a:endParaRPr lang="en-US" sz="2400" b="0" i="0" dirty="0">
              <a:effectLst/>
              <a:latin typeface="Montserrat" panose="00000500000000000000" pitchFamily="2" charset="0"/>
            </a:endParaRPr>
          </a:p>
          <a:p>
            <a:pPr algn="l" fontAlgn="base"/>
            <a:endParaRPr lang="en-US" sz="2400" b="0" i="0" dirty="0">
              <a:effectLst/>
              <a:latin typeface="Montserrat" panose="00000500000000000000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2769870" y="513715"/>
            <a:ext cx="66497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METHODOLOGY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455D14B-3AF7-08D9-9028-81A495DEF6EB}"/>
              </a:ext>
            </a:extLst>
          </p:cNvPr>
          <p:cNvSpPr txBox="1"/>
          <p:nvPr/>
        </p:nvSpPr>
        <p:spPr>
          <a:xfrm>
            <a:off x="332733" y="1483743"/>
            <a:ext cx="11569959" cy="523220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</a:pP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IN" sz="2000" dirty="0">
                <a:effectLst/>
                <a:latin typeface="Lucida Fax" panose="02060602050505020204" pitchFamily="18" charset="0"/>
                <a:ea typeface="Times New Roman" panose="02020603050405020304" pitchFamily="18" charset="0"/>
              </a:rPr>
              <a:t>The data was then passed to various models to find the best accuracy in the training </a:t>
            </a:r>
            <a:r>
              <a:rPr lang="en-IN" sz="2000" dirty="0" smtClean="0">
                <a:effectLst/>
                <a:latin typeface="Lucida Fax" panose="02060602050505020204" pitchFamily="18" charset="0"/>
                <a:ea typeface="Times New Roman" panose="02020603050405020304" pitchFamily="18" charset="0"/>
              </a:rPr>
              <a:t>set.</a:t>
            </a: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IN" sz="2000" dirty="0" smtClean="0">
                <a:effectLst/>
                <a:latin typeface="Lucida Fax" panose="02060602050505020204" pitchFamily="18" charset="0"/>
                <a:ea typeface="Times New Roman" panose="02020603050405020304" pitchFamily="18" charset="0"/>
              </a:rPr>
              <a:t>Each </a:t>
            </a:r>
            <a:r>
              <a:rPr lang="en-IN" sz="2000" dirty="0">
                <a:effectLst/>
                <a:latin typeface="Lucida Fax" panose="02060602050505020204" pitchFamily="18" charset="0"/>
                <a:ea typeface="Times New Roman" panose="02020603050405020304" pitchFamily="18" charset="0"/>
              </a:rPr>
              <a:t>model’s training was fit </a:t>
            </a:r>
            <a:r>
              <a:rPr lang="en-IN" sz="2000" dirty="0" smtClean="0">
                <a:effectLst/>
                <a:latin typeface="Lucida Fax" panose="02060602050505020204" pitchFamily="18" charset="0"/>
                <a:ea typeface="Times New Roman" panose="02020603050405020304" pitchFamily="18" charset="0"/>
              </a:rPr>
              <a:t>using –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 smtClean="0">
                <a:latin typeface="Lucida Fax" panose="02060602050505020204" pitchFamily="18" charset="0"/>
                <a:ea typeface="Times New Roman" panose="02020603050405020304" pitchFamily="18" charset="0"/>
              </a:rPr>
              <a:t> </a:t>
            </a:r>
            <a:r>
              <a:rPr lang="en-IN" sz="2000" dirty="0" smtClean="0">
                <a:latin typeface="Lucida Fax" panose="02060602050505020204" pitchFamily="18" charset="0"/>
                <a:ea typeface="Times New Roman" panose="02020603050405020304" pitchFamily="18" charset="0"/>
              </a:rPr>
              <a:t>    </a:t>
            </a:r>
            <a:r>
              <a:rPr lang="en-GB" sz="2000" dirty="0" smtClean="0"/>
              <a:t>DECISION TREE.</a:t>
            </a:r>
            <a:endParaRPr lang="en-GB" sz="20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GB" sz="2000" dirty="0" smtClean="0"/>
              <a:t>       RANDOM </a:t>
            </a:r>
            <a:r>
              <a:rPr lang="en-GB" sz="2000" dirty="0" smtClean="0"/>
              <a:t>FOREST.</a:t>
            </a:r>
            <a:endParaRPr lang="en-GB" sz="20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GB" sz="2000" dirty="0" smtClean="0"/>
              <a:t>       </a:t>
            </a:r>
            <a:r>
              <a:rPr lang="en-GB" sz="2000" dirty="0" smtClean="0"/>
              <a:t>NAVIE_BAYES.</a:t>
            </a:r>
            <a:endParaRPr lang="en-GB" sz="20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GB" sz="2000" dirty="0" smtClean="0"/>
              <a:t>       LOGISTIC </a:t>
            </a:r>
            <a:r>
              <a:rPr lang="en-GB" sz="2000" dirty="0" smtClean="0"/>
              <a:t>REGRESSION.</a:t>
            </a:r>
            <a:endParaRPr lang="en-GB" sz="20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GB" sz="2000" dirty="0" smtClean="0"/>
              <a:t>       </a:t>
            </a:r>
            <a:r>
              <a:rPr lang="en-GB" sz="2000" dirty="0" smtClean="0"/>
              <a:t>XG BOOST.</a:t>
            </a:r>
            <a:endParaRPr lang="en-GB" sz="20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 smtClean="0"/>
              <a:t>       </a:t>
            </a:r>
            <a:r>
              <a:rPr lang="en-IN" sz="2000" dirty="0" smtClean="0"/>
              <a:t>SVM.</a:t>
            </a:r>
            <a:endParaRPr lang="en-IN" sz="20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 smtClean="0"/>
              <a:t>       </a:t>
            </a:r>
            <a:r>
              <a:rPr lang="en-IN" sz="2000" dirty="0" smtClean="0"/>
              <a:t>KNN.</a:t>
            </a:r>
            <a:endParaRPr lang="en-IN" sz="2000" dirty="0" smtClean="0">
              <a:effectLst/>
              <a:latin typeface="Lucida Fax" panose="020606020505050202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</a:pPr>
            <a:endParaRPr lang="en-IN" sz="2000" dirty="0" smtClean="0">
              <a:effectLst/>
              <a:latin typeface="Lucida Fax" panose="02060602050505020204" pitchFamily="18" charset="0"/>
              <a:ea typeface="Times New Roman" panose="02020603050405020304" pitchFamily="18" charset="0"/>
            </a:endParaRPr>
          </a:p>
          <a:p>
            <a:endParaRPr lang="en-IN" sz="2000" dirty="0">
              <a:effectLst/>
              <a:latin typeface="Lucida Fax" panose="02060602050505020204" pitchFamily="18" charset="0"/>
              <a:ea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2769870" y="513715"/>
            <a:ext cx="66497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7DFC186-BB67-7896-2F41-8655BF225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7962" y="1422400"/>
            <a:ext cx="11772900" cy="520417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2769870" y="513715"/>
            <a:ext cx="66497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/>
              <a:t>CREATING THE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E8AA54F-FD24-9A89-9B41-A00943A81817}"/>
              </a:ext>
            </a:extLst>
          </p:cNvPr>
          <p:cNvSpPr txBox="1"/>
          <p:nvPr/>
        </p:nvSpPr>
        <p:spPr>
          <a:xfrm>
            <a:off x="976547" y="1889967"/>
            <a:ext cx="3331028" cy="371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DECISION </a:t>
            </a:r>
            <a:r>
              <a:rPr lang="en-IN" dirty="0" smtClean="0"/>
              <a:t>TREE: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E84F280-7CC6-8B6D-CBC4-0E2E3F6ACE8A}"/>
              </a:ext>
            </a:extLst>
          </p:cNvPr>
          <p:cNvSpPr txBox="1"/>
          <p:nvPr/>
        </p:nvSpPr>
        <p:spPr>
          <a:xfrm>
            <a:off x="7152882" y="1941726"/>
            <a:ext cx="3470988" cy="371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SUPPORT VECTOR MACHINE: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4565593-AAEF-1A0B-C40C-5298D5D796A1}"/>
              </a:ext>
            </a:extLst>
          </p:cNvPr>
          <p:cNvSpPr txBox="1"/>
          <p:nvPr/>
        </p:nvSpPr>
        <p:spPr>
          <a:xfrm>
            <a:off x="905069" y="895739"/>
            <a:ext cx="10702213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</a:pPr>
            <a:endParaRPr lang="en-US" sz="1800"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 This type of dataset needs a classification approach.</a:t>
            </a:r>
            <a:endParaRPr lang="en-IN" sz="1800" dirty="0"/>
          </a:p>
          <a:p>
            <a:endParaRPr lang="en-IN" dirty="0"/>
          </a:p>
        </p:txBody>
      </p:sp>
      <p:pic>
        <p:nvPicPr>
          <p:cNvPr id="11" name="Picture 10" descr="Screenshot (77).png"/>
          <p:cNvPicPr>
            <a:picLocks noChangeAspect="1"/>
          </p:cNvPicPr>
          <p:nvPr/>
        </p:nvPicPr>
        <p:blipFill>
          <a:blip r:embed="rId2"/>
          <a:srcRect l="16349" t="21502" r="44089" b="39997"/>
          <a:stretch>
            <a:fillRect/>
          </a:stretch>
        </p:blipFill>
        <p:spPr>
          <a:xfrm>
            <a:off x="741872" y="2458531"/>
            <a:ext cx="4822166" cy="2639683"/>
          </a:xfrm>
          <a:prstGeom prst="rect">
            <a:avLst/>
          </a:prstGeom>
        </p:spPr>
      </p:pic>
      <p:pic>
        <p:nvPicPr>
          <p:cNvPr id="12" name="Picture 11" descr="Screenshot (78).png"/>
          <p:cNvPicPr>
            <a:picLocks noChangeAspect="1"/>
          </p:cNvPicPr>
          <p:nvPr/>
        </p:nvPicPr>
        <p:blipFill>
          <a:blip r:embed="rId3"/>
          <a:srcRect l="16349" t="13072" r="49892" b="49560"/>
          <a:stretch>
            <a:fillRect/>
          </a:stretch>
        </p:blipFill>
        <p:spPr>
          <a:xfrm>
            <a:off x="7142672" y="2432649"/>
            <a:ext cx="4114800" cy="25620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14F1589-70DB-5C28-570C-61AE530F0D26}"/>
              </a:ext>
            </a:extLst>
          </p:cNvPr>
          <p:cNvSpPr txBox="1"/>
          <p:nvPr/>
        </p:nvSpPr>
        <p:spPr>
          <a:xfrm>
            <a:off x="333966" y="542760"/>
            <a:ext cx="372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RANDOM FOREST: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5015984-1E88-66D7-5224-AB60AA8D3738}"/>
              </a:ext>
            </a:extLst>
          </p:cNvPr>
          <p:cNvSpPr txBox="1"/>
          <p:nvPr/>
        </p:nvSpPr>
        <p:spPr>
          <a:xfrm>
            <a:off x="272348" y="3730836"/>
            <a:ext cx="2677886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K-NEAREST NEIGHBOR:</a:t>
            </a:r>
            <a:endParaRPr lang="en-IN" dirty="0"/>
          </a:p>
        </p:txBody>
      </p:sp>
      <p:pic>
        <p:nvPicPr>
          <p:cNvPr id="10" name="Picture 9" descr="Screenshot (79).png"/>
          <p:cNvPicPr>
            <a:picLocks noChangeAspect="1"/>
          </p:cNvPicPr>
          <p:nvPr/>
        </p:nvPicPr>
        <p:blipFill>
          <a:blip r:embed="rId2"/>
          <a:srcRect l="16490" t="15589" r="44867" b="46036"/>
          <a:stretch>
            <a:fillRect/>
          </a:stretch>
        </p:blipFill>
        <p:spPr>
          <a:xfrm>
            <a:off x="189782" y="1000664"/>
            <a:ext cx="4710022" cy="2631057"/>
          </a:xfrm>
          <a:prstGeom prst="rect">
            <a:avLst/>
          </a:prstGeom>
        </p:spPr>
      </p:pic>
      <p:pic>
        <p:nvPicPr>
          <p:cNvPr id="11" name="Picture 10" descr="Screenshot (80).png"/>
          <p:cNvPicPr>
            <a:picLocks noChangeAspect="1"/>
          </p:cNvPicPr>
          <p:nvPr/>
        </p:nvPicPr>
        <p:blipFill>
          <a:blip r:embed="rId3"/>
          <a:srcRect l="16491" t="18985" r="46709" b="43521"/>
          <a:stretch>
            <a:fillRect/>
          </a:stretch>
        </p:blipFill>
        <p:spPr>
          <a:xfrm>
            <a:off x="284672" y="4175185"/>
            <a:ext cx="4485736" cy="2570671"/>
          </a:xfrm>
          <a:prstGeom prst="rect">
            <a:avLst/>
          </a:prstGeom>
        </p:spPr>
      </p:pic>
      <p:pic>
        <p:nvPicPr>
          <p:cNvPr id="12" name="Picture 11" descr="Screenshot (81).png"/>
          <p:cNvPicPr>
            <a:picLocks noChangeAspect="1"/>
          </p:cNvPicPr>
          <p:nvPr/>
        </p:nvPicPr>
        <p:blipFill>
          <a:blip r:embed="rId4"/>
          <a:srcRect l="16490" t="21754" r="43665" b="41004"/>
          <a:stretch>
            <a:fillRect/>
          </a:stretch>
        </p:blipFill>
        <p:spPr>
          <a:xfrm>
            <a:off x="6357669" y="1173193"/>
            <a:ext cx="4856671" cy="2553419"/>
          </a:xfrm>
          <a:prstGeom prst="rect">
            <a:avLst/>
          </a:prstGeom>
        </p:spPr>
      </p:pic>
      <p:pic>
        <p:nvPicPr>
          <p:cNvPr id="14" name="Picture 13" descr="Screenshot (82).png"/>
          <p:cNvPicPr>
            <a:picLocks noChangeAspect="1"/>
          </p:cNvPicPr>
          <p:nvPr/>
        </p:nvPicPr>
        <p:blipFill>
          <a:blip r:embed="rId5"/>
          <a:srcRect l="16632" t="13450" r="46991" b="49937"/>
          <a:stretch>
            <a:fillRect/>
          </a:stretch>
        </p:blipFill>
        <p:spPr>
          <a:xfrm>
            <a:off x="6556076" y="4140678"/>
            <a:ext cx="4433977" cy="251028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520899" y="656410"/>
            <a:ext cx="2332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LOGISTIC </a:t>
            </a:r>
            <a:r>
              <a:rPr lang="en-IN" dirty="0" smtClean="0"/>
              <a:t>REGRESSION: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618594" y="3710161"/>
            <a:ext cx="1207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XG-BOOST: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29240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83).png"/>
          <p:cNvPicPr>
            <a:picLocks noChangeAspect="1"/>
          </p:cNvPicPr>
          <p:nvPr/>
        </p:nvPicPr>
        <p:blipFill>
          <a:blip r:embed="rId2"/>
          <a:srcRect l="16844" t="11058" r="18893" b="4391"/>
          <a:stretch>
            <a:fillRect/>
          </a:stretch>
        </p:blipFill>
        <p:spPr>
          <a:xfrm>
            <a:off x="2700068" y="776378"/>
            <a:ext cx="7832785" cy="5796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409</Words>
  <Application>Microsoft Office PowerPoint</Application>
  <PresentationFormat>Custom</PresentationFormat>
  <Paragraphs>77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   CLOUD    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siva</dc:creator>
  <cp:lastModifiedBy>AHMED</cp:lastModifiedBy>
  <cp:revision>9</cp:revision>
  <dcterms:created xsi:type="dcterms:W3CDTF">2022-07-03T09:54:13Z</dcterms:created>
  <dcterms:modified xsi:type="dcterms:W3CDTF">2022-07-04T16:51:15Z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1033-4.2.0.7541</vt:lpwstr>
  </property>
</Properties>
</file>