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Master-Clinic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Software Engineering Project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4890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Master-Clinic is a web-based system designed to help doctors run their clinics </a:t>
            </a:r>
            <a:r>
              <a:rPr lang="en"/>
              <a:t>efficiently</a:t>
            </a:r>
            <a:r>
              <a:rPr lang="en"/>
              <a:t> by easily storing necessary information about their clients and performing conventional tasks.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650" y="2303000"/>
            <a:ext cx="2965137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175" y="2422225"/>
            <a:ext cx="2210225" cy="1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784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are either owners of the clinics called super admins or just </a:t>
            </a:r>
            <a:r>
              <a:rPr lang="en" sz="1800"/>
              <a:t>assistant</a:t>
            </a:r>
            <a:r>
              <a:rPr lang="en" sz="1800"/>
              <a:t> doctors working there.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Admins manage everything in relation with the clinics ,this includes the clinics </a:t>
            </a:r>
            <a:r>
              <a:rPr lang="en" sz="1800"/>
              <a:t>themselves</a:t>
            </a:r>
            <a:r>
              <a:rPr lang="en" sz="1800"/>
              <a:t>, patients and their medical files ,nurses ,workers  and invoices...etc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Super admins can change admins data or remove them from clinics.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Nurses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615725" y="605725"/>
            <a:ext cx="5238000" cy="4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Nurses work at clinics and are given some 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a</a:t>
            </a:r>
            <a:r>
              <a:rPr lang="en" sz="1800">
                <a:solidFill>
                  <a:srgbClr val="000000"/>
                </a:solidFill>
              </a:rPr>
              <a:t>dministrative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privileges</a:t>
            </a:r>
            <a:r>
              <a:rPr lang="en" sz="1800">
                <a:solidFill>
                  <a:srgbClr val="000000"/>
                </a:solidFill>
              </a:rPr>
              <a:t> to manage clients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data on behalf of Admins 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Nurses mainly manage the reservation 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system in the clinic by reviewing client’s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 reservations and confirming or rejecting.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 them.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They also manage client’s data and invoices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65500" y="137025"/>
            <a:ext cx="40452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882551"/>
            <a:ext cx="4045200" cy="4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Clients are the patients who have visited a clinic at least once.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They login </a:t>
            </a:r>
            <a:r>
              <a:rPr lang="en"/>
              <a:t>primarily</a:t>
            </a:r>
            <a:r>
              <a:rPr lang="en"/>
              <a:t> to make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a</a:t>
            </a:r>
            <a:r>
              <a:rPr lang="en"/>
              <a:t>  reservation with a doctor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at any clinic and date they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choose and they can know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their </a:t>
            </a:r>
            <a:r>
              <a:rPr lang="en"/>
              <a:t>reservation</a:t>
            </a:r>
            <a:r>
              <a:rPr lang="en"/>
              <a:t> has been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accepted or rejected.</a:t>
            </a:r>
            <a:endParaRPr/>
          </a:p>
          <a:p>
            <a:pPr indent="-361950" lvl="0" marL="45720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Clients also can contact their doctors by email and receive from them as well.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300"/>
            <a:ext cx="85206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Other </a:t>
            </a:r>
            <a:r>
              <a:rPr lang="en" sz="2400"/>
              <a:t>Entities</a:t>
            </a:r>
            <a:endParaRPr sz="2400"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5500" y="1101775"/>
            <a:ext cx="82221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Clinics, This entity hold information about every clinic like name,telephone..etc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Workers, People who work at the clinics and are not nurses or doctors like the </a:t>
            </a:r>
            <a:r>
              <a:rPr lang="en"/>
              <a:t>receptionist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Receipts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Client’s file (Images , </a:t>
            </a:r>
            <a:r>
              <a:rPr lang="en"/>
              <a:t>Prescription</a:t>
            </a:r>
            <a:r>
              <a:rPr lang="en"/>
              <a:t> , Comments)</a:t>
            </a:r>
            <a:endParaRPr/>
          </a:p>
          <a:p>
            <a:pPr indent="0" lvl="0" mar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598878" y="8131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Thanks!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