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316" r:id="rId4"/>
    <p:sldId id="262" r:id="rId5"/>
    <p:sldId id="320" r:id="rId6"/>
    <p:sldId id="319" r:id="rId7"/>
    <p:sldId id="321" r:id="rId8"/>
    <p:sldId id="282" r:id="rId9"/>
    <p:sldId id="271" r:id="rId10"/>
    <p:sldId id="315" r:id="rId11"/>
    <p:sldId id="322" r:id="rId12"/>
  </p:sldIdLst>
  <p:sldSz cx="9144000" cy="5143500" type="screen16x9"/>
  <p:notesSz cx="6858000" cy="9144000"/>
  <p:embeddedFontLst>
    <p:embeddedFont>
      <p:font typeface="Actor" panose="020B0604020202020204" charset="0"/>
      <p:regular r:id="rId14"/>
    </p:embeddedFont>
    <p:embeddedFont>
      <p:font typeface="Anaheim" panose="020B0604020202020204" charset="0"/>
      <p:regular r:id="rId15"/>
      <p:bold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Unbounded" panose="020B0604020202020204" charset="0"/>
      <p:regular r:id="rId20"/>
      <p:bold r:id="rId21"/>
    </p:embeddedFont>
    <p:embeddedFont>
      <p:font typeface="Unbounded Light" panose="020B0604020202020204" charset="0"/>
      <p:regular r:id="rId22"/>
      <p:bold r:id="rId23"/>
    </p:embeddedFont>
    <p:embeddedFont>
      <p:font typeface="Unbounded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851C4-5478-4BBF-A41C-DB0D71AC1362}">
  <a:tblStyle styleId="{142851C4-5478-4BBF-A41C-DB0D71AC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CF79C6-097C-4DED-B932-F45AC1FD6C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 Ntuli" userId="9e3e1cbc-968a-4935-af00-6383e8da95d2" providerId="ADAL" clId="{801039E0-E800-434D-8231-B55AB7448776}"/>
    <pc:docChg chg="custSel modSld">
      <pc:chgData name="Aisha Ntuli" userId="9e3e1cbc-968a-4935-af00-6383e8da95d2" providerId="ADAL" clId="{801039E0-E800-434D-8231-B55AB7448776}" dt="2024-12-16T10:17:34.534" v="136" actId="1036"/>
      <pc:docMkLst>
        <pc:docMk/>
      </pc:docMkLst>
      <pc:sldChg chg="modSp mod">
        <pc:chgData name="Aisha Ntuli" userId="9e3e1cbc-968a-4935-af00-6383e8da95d2" providerId="ADAL" clId="{801039E0-E800-434D-8231-B55AB7448776}" dt="2024-12-16T10:17:34.534" v="136" actId="1036"/>
        <pc:sldMkLst>
          <pc:docMk/>
          <pc:sldMk cId="0" sldId="262"/>
        </pc:sldMkLst>
        <pc:spChg chg="mod">
          <ac:chgData name="Aisha Ntuli" userId="9e3e1cbc-968a-4935-af00-6383e8da95d2" providerId="ADAL" clId="{801039E0-E800-434D-8231-B55AB7448776}" dt="2024-12-16T10:17:34.534" v="136" actId="1036"/>
          <ac:spMkLst>
            <pc:docMk/>
            <pc:sldMk cId="0" sldId="262"/>
            <ac:spMk id="2" creationId="{902287D6-4F42-B14C-7696-758638AACA2A}"/>
          </ac:spMkLst>
        </pc:spChg>
      </pc:sldChg>
      <pc:sldChg chg="modSp mod">
        <pc:chgData name="Aisha Ntuli" userId="9e3e1cbc-968a-4935-af00-6383e8da95d2" providerId="ADAL" clId="{801039E0-E800-434D-8231-B55AB7448776}" dt="2024-12-15T22:38:17.305" v="134" actId="1036"/>
        <pc:sldMkLst>
          <pc:docMk/>
          <pc:sldMk cId="0" sldId="271"/>
        </pc:sldMkLst>
        <pc:spChg chg="mod">
          <ac:chgData name="Aisha Ntuli" userId="9e3e1cbc-968a-4935-af00-6383e8da95d2" providerId="ADAL" clId="{801039E0-E800-434D-8231-B55AB7448776}" dt="2024-12-15T22:38:17.305" v="134" actId="1036"/>
          <ac:spMkLst>
            <pc:docMk/>
            <pc:sldMk cId="0" sldId="271"/>
            <ac:spMk id="9" creationId="{860DBDB8-8276-0324-ADF2-7A32E917D986}"/>
          </ac:spMkLst>
        </pc:spChg>
      </pc:sldChg>
      <pc:sldChg chg="modSp mod">
        <pc:chgData name="Aisha Ntuli" userId="9e3e1cbc-968a-4935-af00-6383e8da95d2" providerId="ADAL" clId="{801039E0-E800-434D-8231-B55AB7448776}" dt="2024-12-13T20:09:50.223" v="118" actId="313"/>
        <pc:sldMkLst>
          <pc:docMk/>
          <pc:sldMk cId="1169195500" sldId="316"/>
        </pc:sldMkLst>
        <pc:spChg chg="mod">
          <ac:chgData name="Aisha Ntuli" userId="9e3e1cbc-968a-4935-af00-6383e8da95d2" providerId="ADAL" clId="{801039E0-E800-434D-8231-B55AB7448776}" dt="2024-12-13T20:09:50.223" v="118" actId="313"/>
          <ac:spMkLst>
            <pc:docMk/>
            <pc:sldMk cId="1169195500" sldId="316"/>
            <ac:spMk id="9" creationId="{860DBDB8-8276-0324-ADF2-7A32E917D9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5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0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0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8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8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1389" t="26409" r="75094" b="13678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21162" t="55240" r="32620" b="4308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35374" t="5165" r="21354" b="51352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t="21590" r="76126" b="13747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l="5249" t="15711" r="79664" b="36605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20772" t="56249" r="41272" b="11611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l="54318" t="9229" r="30047" b="9237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l="5068" t="61132" r="71057" b="-9577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212651" y="1196524"/>
            <a:ext cx="8718697" cy="2654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err="1">
                <a:latin typeface="Unbounded SemiBold"/>
                <a:ea typeface="Unbounded SemiBold"/>
                <a:cs typeface="Unbounded SemiBold"/>
                <a:sym typeface="Unbounded SemiBold"/>
              </a:rPr>
              <a:t>BioPass</a:t>
            </a:r>
            <a: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  <a:t>:</a:t>
            </a:r>
            <a:b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</a:br>
            <a: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  <a:t>Facial Expressions as Passcodes</a:t>
            </a:r>
            <a:b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</a:br>
            <a:endParaRPr lang="en-IE" dirty="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04074" y="352949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Aisha Ntuli x21341006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 Hons Computing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Supervised by Michael Bradford</a:t>
            </a:r>
          </a:p>
        </p:txBody>
      </p:sp>
      <p:sp>
        <p:nvSpPr>
          <p:cNvPr id="437" name="Google Shape;437;p35"/>
          <p:cNvSpPr/>
          <p:nvPr/>
        </p:nvSpPr>
        <p:spPr>
          <a:xfrm>
            <a:off x="3795824" y="4521714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3A8BF664-93EF-229E-A780-AF60D14E11EF}"/>
              </a:ext>
            </a:extLst>
          </p:cNvPr>
          <p:cNvSpPr txBox="1">
            <a:spLocks/>
          </p:cNvSpPr>
          <p:nvPr/>
        </p:nvSpPr>
        <p:spPr>
          <a:xfrm>
            <a:off x="2304074" y="3053692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" b="1" dirty="0"/>
              <a:t>A Novel 2FA Solution to Enhance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1;p69">
            <a:extLst>
              <a:ext uri="{FF2B5EF4-FFF2-40B4-BE49-F238E27FC236}">
                <a16:creationId xmlns:a16="http://schemas.microsoft.com/office/drawing/2014/main" id="{E9B1860D-FC91-3EAB-4F51-93E1B383A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1" y="2026200"/>
            <a:ext cx="5791217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 Time!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9467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B33BDC-75BD-C880-C9DA-3A495A2B113D}"/>
              </a:ext>
            </a:extLst>
          </p:cNvPr>
          <p:cNvSpPr txBox="1"/>
          <p:nvPr/>
        </p:nvSpPr>
        <p:spPr>
          <a:xfrm>
            <a:off x="1612222" y="1806998"/>
            <a:ext cx="5919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lvl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DO YOU HAVE ANY QUESTIONS?</a:t>
            </a:r>
          </a:p>
        </p:txBody>
      </p:sp>
      <p:sp>
        <p:nvSpPr>
          <p:cNvPr id="5" name="Google Shape;1021;p69">
            <a:extLst>
              <a:ext uri="{FF2B5EF4-FFF2-40B4-BE49-F238E27FC236}">
                <a16:creationId xmlns:a16="http://schemas.microsoft.com/office/drawing/2014/main" id="{E9B1860D-FC91-3EAB-4F51-93E1B383A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48" y="599608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9575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b="0" dirty="0"/>
              <a:t> contents</a:t>
            </a:r>
            <a:endParaRPr b="0"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09119"/>
            <a:ext cx="5919553" cy="224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Technologies &amp; Tools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Requirements Engineering/Preliminary Data Analysis/ Preliminary Requirements Elicitation &amp; Preliminary Requirements Analysis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Plan &amp; Progress to Date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62934" y="231823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615515" y="1596975"/>
            <a:ext cx="79129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Hi! My name is Aisha. I am a fourth-year computing student. The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specilisation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I have chosen is cybersecurity and for my final year project I have been working on an application which I have titled “BioPass”.  The name is a portmanteau of the word “biometric” and “password”.</a:t>
            </a:r>
          </a:p>
        </p:txBody>
      </p:sp>
    </p:spTree>
    <p:extLst>
      <p:ext uri="{BB962C8B-B14F-4D97-AF65-F5344CB8AC3E}">
        <p14:creationId xmlns:p14="http://schemas.microsoft.com/office/powerpoint/2010/main" val="11691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358275" y="230186"/>
            <a:ext cx="8427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Overview/Analysis: </a:t>
            </a:r>
            <a:r>
              <a:rPr lang="en" b="0" dirty="0"/>
              <a:t>BioPass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215199" y="999526"/>
            <a:ext cx="8713602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What is it?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BioPass is an innovative two-factor authentication (2FA) system that leverages facial recognition and dynamic user interaction. It combines advanced biometric technology with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randomised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facial expressions to create a secure and user-friendly authentication method.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Who is it for? - BioPass is designed for: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Individuals and organizations requiring enhanced security for accessing sensitive data or systems. Tech-savvy consumers who value convenience in securing personal devices or accounts. Industries such as banking, healthcare, and government, where robust authentication methods are critical to protect against unauthorized access.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What problem does it address?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Security gaps in existing authentication systems: Many current 2FA methods (e.g., SMS codes) are vulnerable to phishing, SIM swapping, and replay attacks. Lack of user engagement in facial recognition systems: Traditional Face ID solutions can be spoofed using photos or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D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eepFakes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. Easy-to-use yet secure, leveraging widely available laptop cameras.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16550" y="19136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Overview: </a:t>
            </a:r>
            <a:r>
              <a:rPr lang="en" b="0" dirty="0"/>
              <a:t>BioPass Cont.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215199" y="842682"/>
            <a:ext cx="8713602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How does it work?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uses a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live facial scan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as the first factor to verify the user's identity. The second factor requires users to perform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a series of </a:t>
            </a: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randomised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facial expressions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, ensuring liveness detection and preventing spoofing attempts.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How is BioPass Different?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The key differences from existing applications/research: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Randomised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facial expressions: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Unlike standard facial recognition, BioPass asks users to perform specific expressions (e.g., smile, frown, wink). This ensures the presence of a live user, thwarting attempts to use photos or videos.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Enhanced security through dynamic verification: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incorporates liveness detection and randomization, making it harder for attackers to predict or replicate.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Convenience couple with security: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It eliminates the need for external devices or codes, relying solely on a user’s face and expressions.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Real-world applicability: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is designed for seamless integration with existing systems, providing a scalable solution for high-security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110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-141887" y="117286"/>
            <a:ext cx="9427773" cy="101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2400" dirty="0"/>
              <a:t>Technologies &amp; Tools (Requirements Engineering)</a:t>
            </a:r>
            <a:endParaRPr lang="en-I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82806" y="1918081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OpenCV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capturing the video feed and performing face detection.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Dlib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facial landmark detection (for recognizing expressions).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TensorFlow/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Keras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For training and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recognising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(you could use pre-trained models).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Face Recognition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face detection and recognition.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Numpy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For array manipulations.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Pillow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image processing.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Currently I am mainly using Python but it’s possible I may need to implement the use of other languages namely JavaScript as I progress.</a:t>
            </a: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-73480" y="1031177"/>
            <a:ext cx="9290957" cy="70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Creating a two-factor authentication (2FA) system that uses facial expressions instead of a traditional passcode involves combining facial recognition technology with machine learning techniques.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150725" y="117286"/>
            <a:ext cx="8842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Technologies &amp; Tools </a:t>
            </a:r>
            <a:r>
              <a:rPr lang="en-US" b="0" dirty="0"/>
              <a:t>Cont.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82806" y="1751056"/>
            <a:ext cx="9144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Face Detection: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Verify the user's identity by detecting their face using a webcam.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Expression Detection: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Analyze the user's facial expression (e.g., smile, neutral, surprise).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Authentication Logic: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If both face and expression are valid, authenticate the user.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Use of a pre-trained model.</a:t>
            </a: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-73480" y="949320"/>
            <a:ext cx="9290957" cy="7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Basic Outline of the System:</a:t>
            </a:r>
            <a:endParaRPr lang="e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0" y="86145"/>
            <a:ext cx="9138395" cy="89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2400" dirty="0" err="1"/>
              <a:t>Summarised</a:t>
            </a:r>
            <a:r>
              <a:rPr lang="en-US" sz="2400" dirty="0"/>
              <a:t> Project Analysis &amp; Planning, Requirements Engineering</a:t>
            </a:r>
            <a:endParaRPr lang="en-I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96472-B8C8-F5A2-4FFA-613F24E66AB9}"/>
              </a:ext>
            </a:extLst>
          </p:cNvPr>
          <p:cNvSpPr txBox="1"/>
          <p:nvPr/>
        </p:nvSpPr>
        <p:spPr>
          <a:xfrm>
            <a:off x="233333" y="980541"/>
            <a:ext cx="867172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1.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Project Goals: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Develop a secure, innovative 2FA system combining biometric recognition and user interaction. Enhance security while maintaining user convenience. Prevent spoofing attacks using liveness detection through randomized expressions.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2.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Target Audience: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Industries requiring high-security systems (e.g., banking, healthcare, government).General users who prioritize both security and ease of use.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3.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Key Deliverables: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Functional prototype of BioPass. Documentation of system design and implementation. Security analysis report detailing the resistance to spoofing and other attacks.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4.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Risk Analysis: 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Technical risks: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Challenges in achieving real-time liveness detection.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Security risks: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Ensuring resistance to deepfake attacks.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>
                <a:solidFill>
                  <a:srgbClr val="FFFFFF"/>
                </a:solidFill>
                <a:latin typeface="Actor"/>
                <a:sym typeface="Actor"/>
              </a:rPr>
              <a:t>Mitigation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strategies: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Testing with diverse datasets and constant iteration based on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-210557" y="221964"/>
            <a:ext cx="9565111" cy="64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3600" dirty="0"/>
              <a:t>Project Plan &amp; Progress to Date</a:t>
            </a:r>
            <a:endParaRPr lang="en-I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236134" y="2730703"/>
            <a:ext cx="750232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Enhance Expression Recognition: Improve algorithm performance.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Rigorous testing: Expand dataset for diverse demographics and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Security Evaluation: Conduct spoofing tests and integrate additional anti-spoofing measures.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UI/UX Refinement: Ensure seamless user experience with feedback loops.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D7B7-9EAC-367A-F787-A865751C51A8}"/>
              </a:ext>
            </a:extLst>
          </p:cNvPr>
          <p:cNvSpPr txBox="1"/>
          <p:nvPr/>
        </p:nvSpPr>
        <p:spPr>
          <a:xfrm>
            <a:off x="236134" y="914399"/>
            <a:ext cx="8671728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Designed the core user flow.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Developing a prototype interface for desktop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Implemented live face detection using the laptop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Tested expression recognition accuracy with a small dataset.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Currently working on the GUI of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895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Bebas Neue</vt:lpstr>
      <vt:lpstr>Unbounded Light</vt:lpstr>
      <vt:lpstr>Nunito Light</vt:lpstr>
      <vt:lpstr>Unbounded</vt:lpstr>
      <vt:lpstr>Actor</vt:lpstr>
      <vt:lpstr>Unbounded SemiBold</vt:lpstr>
      <vt:lpstr>Anaheim</vt:lpstr>
      <vt:lpstr>Arial</vt:lpstr>
      <vt:lpstr>My Presentation Template</vt:lpstr>
      <vt:lpstr>BioPass: Facial Expressions as Passcodes </vt:lpstr>
      <vt:lpstr>Table of contents</vt:lpstr>
      <vt:lpstr>PowerPoint Presentation</vt:lpstr>
      <vt:lpstr>Project Overview/Analysis: BioPass</vt:lpstr>
      <vt:lpstr>Project Overview: BioPass Cont.</vt:lpstr>
      <vt:lpstr>PowerPoint Presentation</vt:lpstr>
      <vt:lpstr>PowerPoint Presentation</vt:lpstr>
      <vt:lpstr>PowerPoint Presentation</vt:lpstr>
      <vt:lpstr>PowerPoint Presentation</vt:lpstr>
      <vt:lpstr>Demo Time!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BioPass Final Project</dc:title>
  <dc:creator>Aisha Ntuli</dc:creator>
  <cp:lastModifiedBy>Aisha Ntuli</cp:lastModifiedBy>
  <cp:revision>5</cp:revision>
  <dcterms:modified xsi:type="dcterms:W3CDTF">2024-12-16T10:17:44Z</dcterms:modified>
</cp:coreProperties>
</file>