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58" r:id="rId3"/>
    <p:sldId id="316" r:id="rId4"/>
    <p:sldId id="262" r:id="rId5"/>
    <p:sldId id="320" r:id="rId6"/>
    <p:sldId id="319" r:id="rId7"/>
    <p:sldId id="321" r:id="rId8"/>
    <p:sldId id="282" r:id="rId9"/>
    <p:sldId id="271" r:id="rId10"/>
    <p:sldId id="315" r:id="rId11"/>
    <p:sldId id="322" r:id="rId12"/>
  </p:sldIdLst>
  <p:sldSz cx="9144000" cy="5143500" type="screen16x9"/>
  <p:notesSz cx="6858000" cy="9144000"/>
  <p:embeddedFontLst>
    <p:embeddedFont>
      <p:font typeface="Actor" panose="020B0604020202020204" charset="0"/>
      <p:regular r:id="rId14"/>
    </p:embeddedFont>
    <p:embeddedFont>
      <p:font typeface="Anaheim" panose="020B0604020202020204" charset="0"/>
      <p:regular r:id="rId15"/>
      <p:bold r:id="rId16"/>
    </p:embeddedFont>
    <p:embeddedFont>
      <p:font typeface="Bebas Neue" panose="020B0606020202050201" pitchFamily="34" charset="0"/>
      <p:regular r:id="rId17"/>
    </p:embeddedFont>
    <p:embeddedFont>
      <p:font typeface="Nunito Light" pitchFamily="2" charset="0"/>
      <p:regular r:id="rId18"/>
      <p:italic r:id="rId19"/>
    </p:embeddedFont>
    <p:embeddedFont>
      <p:font typeface="Unbounded" panose="020B0604020202020204" charset="0"/>
      <p:regular r:id="rId20"/>
      <p:bold r:id="rId21"/>
    </p:embeddedFont>
    <p:embeddedFont>
      <p:font typeface="Unbounded Light" panose="020B0604020202020204" charset="0"/>
      <p:regular r:id="rId22"/>
      <p:bold r:id="rId23"/>
    </p:embeddedFont>
    <p:embeddedFont>
      <p:font typeface="Unbounded SemiBold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2851C4-5478-4BBF-A41C-DB0D71AC1362}">
  <a:tblStyle styleId="{142851C4-5478-4BBF-A41C-DB0D71AC13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8CF79C6-097C-4DED-B932-F45AC1FD6CD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22" autoAdjust="0"/>
    <p:restoredTop sz="94660"/>
  </p:normalViewPr>
  <p:slideViewPr>
    <p:cSldViewPr snapToGrid="0">
      <p:cViewPr varScale="1">
        <p:scale>
          <a:sx n="95" d="100"/>
          <a:sy n="95" d="100"/>
        </p:scale>
        <p:origin x="8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a Ntuli" userId="9e3e1cbc-968a-4935-af00-6383e8da95d2" providerId="ADAL" clId="{801039E0-E800-434D-8231-B55AB7448776}"/>
    <pc:docChg chg="custSel modSld">
      <pc:chgData name="Aisha Ntuli" userId="9e3e1cbc-968a-4935-af00-6383e8da95d2" providerId="ADAL" clId="{801039E0-E800-434D-8231-B55AB7448776}" dt="2024-12-13T19:01:19.759" v="117" actId="20577"/>
      <pc:docMkLst>
        <pc:docMk/>
      </pc:docMkLst>
      <pc:sldChg chg="modSp mod">
        <pc:chgData name="Aisha Ntuli" userId="9e3e1cbc-968a-4935-af00-6383e8da95d2" providerId="ADAL" clId="{801039E0-E800-434D-8231-B55AB7448776}" dt="2024-12-13T19:01:19.759" v="117" actId="20577"/>
        <pc:sldMkLst>
          <pc:docMk/>
          <pc:sldMk cId="1169195500" sldId="316"/>
        </pc:sldMkLst>
        <pc:spChg chg="mod">
          <ac:chgData name="Aisha Ntuli" userId="9e3e1cbc-968a-4935-af00-6383e8da95d2" providerId="ADAL" clId="{801039E0-E800-434D-8231-B55AB7448776}" dt="2024-12-13T19:01:19.759" v="117" actId="20577"/>
          <ac:spMkLst>
            <pc:docMk/>
            <pc:sldMk cId="1169195500" sldId="316"/>
            <ac:spMk id="9" creationId="{860DBDB8-8276-0324-ADF2-7A32E917D9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558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409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e52b8f997a_0_1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e52b8f997a_0_1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040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020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e52b8f997a_0_1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e52b8f997a_0_1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887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e52b8f997a_0_1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e52b8f997a_0_1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788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e52b8f997a_0_1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e52b8f997a_0_1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e52b8f997a_0_1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e52b8f997a_0_1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57250" y="0"/>
            <a:ext cx="4986750" cy="3919025"/>
            <a:chOff x="4157250" y="0"/>
            <a:chExt cx="4986750" cy="3919025"/>
          </a:xfrm>
        </p:grpSpPr>
        <p:pic>
          <p:nvPicPr>
            <p:cNvPr id="10" name="Google Shape;10;p2"/>
            <p:cNvPicPr preferRelativeResize="0"/>
            <p:nvPr/>
          </p:nvPicPr>
          <p:blipFill rotWithShape="1">
            <a:blip r:embed="rId2">
              <a:alphaModFix/>
            </a:blip>
            <a:srcRect l="1389" t="26409" r="75094" b="13678"/>
            <a:stretch/>
          </p:blipFill>
          <p:spPr>
            <a:xfrm>
              <a:off x="6204675" y="0"/>
              <a:ext cx="2939325" cy="391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 rotWithShape="1">
            <a:blip r:embed="rId3">
              <a:alphaModFix/>
            </a:blip>
            <a:srcRect l="21162" t="55240" r="32620" b="4308"/>
            <a:stretch/>
          </p:blipFill>
          <p:spPr>
            <a:xfrm>
              <a:off x="4157250" y="0"/>
              <a:ext cx="4986750" cy="2284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Google Shape;12;p2"/>
          <p:cNvGrpSpPr/>
          <p:nvPr/>
        </p:nvGrpSpPr>
        <p:grpSpPr>
          <a:xfrm>
            <a:off x="0" y="1017726"/>
            <a:ext cx="4438149" cy="4166224"/>
            <a:chOff x="0" y="1017726"/>
            <a:chExt cx="4438149" cy="4166224"/>
          </a:xfrm>
        </p:grpSpPr>
        <p:pic>
          <p:nvPicPr>
            <p:cNvPr id="13" name="Google Shape;13;p2"/>
            <p:cNvPicPr preferRelativeResize="0"/>
            <p:nvPr/>
          </p:nvPicPr>
          <p:blipFill rotWithShape="1">
            <a:blip r:embed="rId3">
              <a:alphaModFix/>
            </a:blip>
            <a:srcRect l="35374" t="5165" r="21354" b="51352"/>
            <a:stretch/>
          </p:blipFill>
          <p:spPr>
            <a:xfrm>
              <a:off x="0" y="2809500"/>
              <a:ext cx="4438149" cy="233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 rotWithShape="1">
            <a:blip r:embed="rId2">
              <a:alphaModFix/>
            </a:blip>
            <a:srcRect t="21590" r="76126" b="13747"/>
            <a:stretch/>
          </p:blipFill>
          <p:spPr>
            <a:xfrm rot="10800000">
              <a:off x="0" y="1017726"/>
              <a:ext cx="2939325" cy="41662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28750" y="1017725"/>
            <a:ext cx="7486500" cy="20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307600" y="31894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ctor"/>
                <a:ea typeface="Actor"/>
                <a:cs typeface="Actor"/>
                <a:sym typeface="Acto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340025" y="-478950"/>
            <a:ext cx="7726051" cy="5976025"/>
            <a:chOff x="340025" y="-478950"/>
            <a:chExt cx="7726051" cy="5976025"/>
          </a:xfrm>
        </p:grpSpPr>
        <p:sp>
          <p:nvSpPr>
            <p:cNvPr id="18" name="Google Shape;18;p2"/>
            <p:cNvSpPr/>
            <p:nvPr/>
          </p:nvSpPr>
          <p:spPr>
            <a:xfrm>
              <a:off x="340025" y="4190875"/>
              <a:ext cx="746400" cy="1306200"/>
            </a:xfrm>
            <a:custGeom>
              <a:avLst/>
              <a:gdLst/>
              <a:ahLst/>
              <a:cxnLst/>
              <a:rect l="l" t="t" r="r" b="b"/>
              <a:pathLst>
                <a:path w="29856" h="52248" extrusionOk="0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044475" y="-478950"/>
              <a:ext cx="1021601" cy="1018545"/>
            </a:xfrm>
            <a:custGeom>
              <a:avLst/>
              <a:gdLst/>
              <a:ahLst/>
              <a:cxnLst/>
              <a:rect l="l" t="t" r="r" b="b"/>
              <a:pathLst>
                <a:path w="52484" h="52327" extrusionOk="0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0" y="0"/>
            <a:ext cx="9144000" cy="5183950"/>
            <a:chOff x="0" y="0"/>
            <a:chExt cx="9144000" cy="5183950"/>
          </a:xfrm>
        </p:grpSpPr>
        <p:grpSp>
          <p:nvGrpSpPr>
            <p:cNvPr id="22" name="Google Shape;22;p3"/>
            <p:cNvGrpSpPr/>
            <p:nvPr/>
          </p:nvGrpSpPr>
          <p:grpSpPr>
            <a:xfrm flipH="1">
              <a:off x="0" y="0"/>
              <a:ext cx="4986750" cy="3919025"/>
              <a:chOff x="4157250" y="0"/>
              <a:chExt cx="4986750" cy="3919025"/>
            </a:xfrm>
          </p:grpSpPr>
          <p:pic>
            <p:nvPicPr>
              <p:cNvPr id="23" name="Google Shape;23;p3"/>
              <p:cNvPicPr preferRelativeResize="0"/>
              <p:nvPr/>
            </p:nvPicPr>
            <p:blipFill rotWithShape="1">
              <a:blip r:embed="rId2">
                <a:alphaModFix/>
              </a:blip>
              <a:srcRect l="1389" t="26409" r="75094" b="13678"/>
              <a:stretch/>
            </p:blipFill>
            <p:spPr>
              <a:xfrm>
                <a:off x="6204675" y="0"/>
                <a:ext cx="2939325" cy="3919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3"/>
              <p:cNvPicPr preferRelativeResize="0"/>
              <p:nvPr/>
            </p:nvPicPr>
            <p:blipFill rotWithShape="1">
              <a:blip r:embed="rId3">
                <a:alphaModFix/>
              </a:blip>
              <a:srcRect l="21162" t="55240" r="32620" b="4308"/>
              <a:stretch/>
            </p:blipFill>
            <p:spPr>
              <a:xfrm>
                <a:off x="4157250" y="0"/>
                <a:ext cx="4986750" cy="2284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" name="Google Shape;25;p3"/>
            <p:cNvGrpSpPr/>
            <p:nvPr/>
          </p:nvGrpSpPr>
          <p:grpSpPr>
            <a:xfrm flipH="1">
              <a:off x="4705851" y="1017726"/>
              <a:ext cx="4438149" cy="4166224"/>
              <a:chOff x="0" y="1017726"/>
              <a:chExt cx="4438149" cy="4166224"/>
            </a:xfrm>
          </p:grpSpPr>
          <p:pic>
            <p:nvPicPr>
              <p:cNvPr id="26" name="Google Shape;26;p3"/>
              <p:cNvPicPr preferRelativeResize="0"/>
              <p:nvPr/>
            </p:nvPicPr>
            <p:blipFill rotWithShape="1">
              <a:blip r:embed="rId3">
                <a:alphaModFix/>
              </a:blip>
              <a:srcRect l="35374" t="5165" r="21354" b="51352"/>
              <a:stretch/>
            </p:blipFill>
            <p:spPr>
              <a:xfrm>
                <a:off x="0" y="2809500"/>
                <a:ext cx="4438149" cy="233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" name="Google Shape;27;p3"/>
              <p:cNvPicPr preferRelativeResize="0"/>
              <p:nvPr/>
            </p:nvPicPr>
            <p:blipFill rotWithShape="1">
              <a:blip r:embed="rId2">
                <a:alphaModFix/>
              </a:blip>
              <a:srcRect t="21590" r="76126" b="13747"/>
              <a:stretch/>
            </p:blipFill>
            <p:spPr>
              <a:xfrm rot="10800000">
                <a:off x="0" y="1017726"/>
                <a:ext cx="2939325" cy="41662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2567250" y="2357700"/>
            <a:ext cx="4009500" cy="13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3734400" y="776150"/>
            <a:ext cx="1675200" cy="1382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2567250" y="3857300"/>
            <a:ext cx="4009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" name="Google Shape;31;p3"/>
          <p:cNvGrpSpPr/>
          <p:nvPr/>
        </p:nvGrpSpPr>
        <p:grpSpPr>
          <a:xfrm>
            <a:off x="961015" y="-478950"/>
            <a:ext cx="7745176" cy="5234706"/>
            <a:chOff x="961015" y="-478950"/>
            <a:chExt cx="7745176" cy="5234706"/>
          </a:xfrm>
        </p:grpSpPr>
        <p:sp>
          <p:nvSpPr>
            <p:cNvPr id="32" name="Google Shape;32;p3"/>
            <p:cNvSpPr/>
            <p:nvPr/>
          </p:nvSpPr>
          <p:spPr>
            <a:xfrm flipH="1">
              <a:off x="7906891" y="-320975"/>
              <a:ext cx="746400" cy="1306200"/>
            </a:xfrm>
            <a:custGeom>
              <a:avLst/>
              <a:gdLst/>
              <a:ahLst/>
              <a:cxnLst/>
              <a:rect l="l" t="t" r="r" b="b"/>
              <a:pathLst>
                <a:path w="29856" h="52248" extrusionOk="0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961015" y="-478950"/>
              <a:ext cx="1021601" cy="1018545"/>
            </a:xfrm>
            <a:custGeom>
              <a:avLst/>
              <a:gdLst/>
              <a:ahLst/>
              <a:cxnLst/>
              <a:rect l="l" t="t" r="r" b="b"/>
              <a:pathLst>
                <a:path w="52484" h="52327" extrusionOk="0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8155357" y="4190875"/>
              <a:ext cx="550834" cy="564881"/>
            </a:xfrm>
            <a:custGeom>
              <a:avLst/>
              <a:gdLst/>
              <a:ahLst/>
              <a:cxnLst/>
              <a:rect l="l" t="t" r="r" b="b"/>
              <a:pathLst>
                <a:path w="43135" h="44235" extrusionOk="0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7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grpSp>
          <p:nvGrpSpPr>
            <p:cNvPr id="80" name="Google Shape;80;p7"/>
            <p:cNvGrpSpPr/>
            <p:nvPr/>
          </p:nvGrpSpPr>
          <p:grpSpPr>
            <a:xfrm>
              <a:off x="5048725" y="0"/>
              <a:ext cx="4095351" cy="5143500"/>
              <a:chOff x="5048725" y="0"/>
              <a:chExt cx="4095351" cy="5143500"/>
            </a:xfrm>
          </p:grpSpPr>
          <p:pic>
            <p:nvPicPr>
              <p:cNvPr id="81" name="Google Shape;81;p7"/>
              <p:cNvPicPr preferRelativeResize="0"/>
              <p:nvPr/>
            </p:nvPicPr>
            <p:blipFill rotWithShape="1">
              <a:blip r:embed="rId2">
                <a:alphaModFix/>
              </a:blip>
              <a:srcRect l="5249" t="15711" r="79664" b="36605"/>
              <a:stretch/>
            </p:blipFill>
            <p:spPr>
              <a:xfrm>
                <a:off x="7258525" y="2024450"/>
                <a:ext cx="1885551" cy="3119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7"/>
              <p:cNvPicPr preferRelativeResize="0"/>
              <p:nvPr/>
            </p:nvPicPr>
            <p:blipFill rotWithShape="1">
              <a:blip r:embed="rId3">
                <a:alphaModFix/>
              </a:blip>
              <a:srcRect l="20772" t="56249" r="41272" b="11611"/>
              <a:stretch/>
            </p:blipFill>
            <p:spPr>
              <a:xfrm>
                <a:off x="5048725" y="0"/>
                <a:ext cx="4095276" cy="1814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7"/>
            <p:cNvGrpSpPr/>
            <p:nvPr/>
          </p:nvGrpSpPr>
          <p:grpSpPr>
            <a:xfrm>
              <a:off x="0" y="767150"/>
              <a:ext cx="2939325" cy="4376350"/>
              <a:chOff x="0" y="767150"/>
              <a:chExt cx="2939325" cy="4376350"/>
            </a:xfrm>
          </p:grpSpPr>
          <p:pic>
            <p:nvPicPr>
              <p:cNvPr id="84" name="Google Shape;84;p7"/>
              <p:cNvPicPr preferRelativeResize="0"/>
              <p:nvPr/>
            </p:nvPicPr>
            <p:blipFill rotWithShape="1">
              <a:blip r:embed="rId3">
                <a:alphaModFix/>
              </a:blip>
              <a:srcRect l="54318" t="9229" r="30047" b="9237"/>
              <a:stretch/>
            </p:blipFill>
            <p:spPr>
              <a:xfrm>
                <a:off x="0" y="767150"/>
                <a:ext cx="1603524" cy="43763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7"/>
              <p:cNvPicPr preferRelativeResize="0"/>
              <p:nvPr/>
            </p:nvPicPr>
            <p:blipFill rotWithShape="1">
              <a:blip r:embed="rId2">
                <a:alphaModFix/>
              </a:blip>
              <a:srcRect l="5068" t="61132" r="71057" b="-9577"/>
              <a:stretch/>
            </p:blipFill>
            <p:spPr>
              <a:xfrm rot="10800000">
                <a:off x="0" y="2022100"/>
                <a:ext cx="2939325" cy="3121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subTitle" idx="1"/>
          </p:nvPr>
        </p:nvSpPr>
        <p:spPr>
          <a:xfrm>
            <a:off x="2426250" y="1654500"/>
            <a:ext cx="42915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88" name="Google Shape;88;p7"/>
          <p:cNvGrpSpPr/>
          <p:nvPr/>
        </p:nvGrpSpPr>
        <p:grpSpPr>
          <a:xfrm>
            <a:off x="169175" y="-573525"/>
            <a:ext cx="8842326" cy="6138125"/>
            <a:chOff x="169175" y="-573525"/>
            <a:chExt cx="8842326" cy="6138125"/>
          </a:xfrm>
        </p:grpSpPr>
        <p:sp>
          <p:nvSpPr>
            <p:cNvPr id="89" name="Google Shape;89;p7"/>
            <p:cNvSpPr/>
            <p:nvPr/>
          </p:nvSpPr>
          <p:spPr>
            <a:xfrm>
              <a:off x="8057575" y="4258400"/>
              <a:ext cx="746400" cy="1306200"/>
            </a:xfrm>
            <a:custGeom>
              <a:avLst/>
              <a:gdLst/>
              <a:ahLst/>
              <a:cxnLst/>
              <a:rect l="l" t="t" r="r" b="b"/>
              <a:pathLst>
                <a:path w="29856" h="52248" extrusionOk="0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7989900" y="-573525"/>
              <a:ext cx="1021601" cy="1018545"/>
            </a:xfrm>
            <a:custGeom>
              <a:avLst/>
              <a:gdLst/>
              <a:ahLst/>
              <a:cxnLst/>
              <a:rect l="l" t="t" r="r" b="b"/>
              <a:pathLst>
                <a:path w="52484" h="52327" extrusionOk="0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169175" y="132625"/>
              <a:ext cx="550834" cy="564881"/>
            </a:xfrm>
            <a:custGeom>
              <a:avLst/>
              <a:gdLst/>
              <a:ahLst/>
              <a:cxnLst/>
              <a:rect l="l" t="t" r="r" b="b"/>
              <a:pathLst>
                <a:path w="43135" h="44235" extrusionOk="0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3"/>
          <p:cNvGrpSpPr/>
          <p:nvPr/>
        </p:nvGrpSpPr>
        <p:grpSpPr>
          <a:xfrm>
            <a:off x="2311325" y="2939300"/>
            <a:ext cx="6506251" cy="2204200"/>
            <a:chOff x="2311325" y="2939300"/>
            <a:chExt cx="6506251" cy="2204200"/>
          </a:xfrm>
        </p:grpSpPr>
        <p:pic>
          <p:nvPicPr>
            <p:cNvPr id="134" name="Google Shape;134;p13"/>
            <p:cNvPicPr preferRelativeResize="0"/>
            <p:nvPr/>
          </p:nvPicPr>
          <p:blipFill rotWithShape="1">
            <a:blip r:embed="rId2">
              <a:alphaModFix/>
            </a:blip>
            <a:srcRect l="11668" t="2625" r="57873" b="63676"/>
            <a:stretch/>
          </p:blipFill>
          <p:spPr>
            <a:xfrm>
              <a:off x="5010600" y="2939300"/>
              <a:ext cx="3806976" cy="2204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13"/>
            <p:cNvPicPr preferRelativeResize="0"/>
            <p:nvPr/>
          </p:nvPicPr>
          <p:blipFill rotWithShape="1">
            <a:blip r:embed="rId3">
              <a:alphaModFix/>
            </a:blip>
            <a:srcRect l="26893" t="6006" r="26889" b="64358"/>
            <a:stretch/>
          </p:blipFill>
          <p:spPr>
            <a:xfrm>
              <a:off x="2311325" y="3470025"/>
              <a:ext cx="4986750" cy="16734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" name="Google Shape;136;p13"/>
          <p:cNvGrpSpPr/>
          <p:nvPr/>
        </p:nvGrpSpPr>
        <p:grpSpPr>
          <a:xfrm>
            <a:off x="0" y="-13449"/>
            <a:ext cx="4251175" cy="2400300"/>
            <a:chOff x="0" y="-13449"/>
            <a:chExt cx="4251175" cy="2400300"/>
          </a:xfrm>
        </p:grpSpPr>
        <p:pic>
          <p:nvPicPr>
            <p:cNvPr id="137" name="Google Shape;137;p13"/>
            <p:cNvPicPr preferRelativeResize="0"/>
            <p:nvPr/>
          </p:nvPicPr>
          <p:blipFill rotWithShape="1">
            <a:blip r:embed="rId3">
              <a:alphaModFix/>
            </a:blip>
            <a:srcRect l="48616" t="43141" r="25722" b="12392"/>
            <a:stretch/>
          </p:blipFill>
          <p:spPr>
            <a:xfrm>
              <a:off x="0" y="0"/>
              <a:ext cx="2631924" cy="2386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3"/>
            <p:cNvPicPr preferRelativeResize="0"/>
            <p:nvPr/>
          </p:nvPicPr>
          <p:blipFill rotWithShape="1">
            <a:blip r:embed="rId2">
              <a:alphaModFix/>
            </a:blip>
            <a:srcRect l="5590" t="19466" r="59880" b="55401"/>
            <a:stretch/>
          </p:blipFill>
          <p:spPr>
            <a:xfrm rot="10800000">
              <a:off x="1" y="-13449"/>
              <a:ext cx="4251174" cy="16192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1"/>
          </p:nvPr>
        </p:nvSpPr>
        <p:spPr>
          <a:xfrm>
            <a:off x="719975" y="3440725"/>
            <a:ext cx="23055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2"/>
          </p:nvPr>
        </p:nvSpPr>
        <p:spPr>
          <a:xfrm>
            <a:off x="3419250" y="3440725"/>
            <a:ext cx="23055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3"/>
          </p:nvPr>
        </p:nvSpPr>
        <p:spPr>
          <a:xfrm>
            <a:off x="6118524" y="3440725"/>
            <a:ext cx="23055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4" hasCustomPrompt="1"/>
          </p:nvPr>
        </p:nvSpPr>
        <p:spPr>
          <a:xfrm>
            <a:off x="1434126" y="1702025"/>
            <a:ext cx="877200" cy="8493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 idx="5" hasCustomPrompt="1"/>
          </p:nvPr>
        </p:nvSpPr>
        <p:spPr>
          <a:xfrm>
            <a:off x="4133400" y="1702025"/>
            <a:ext cx="877200" cy="8493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6" hasCustomPrompt="1"/>
          </p:nvPr>
        </p:nvSpPr>
        <p:spPr>
          <a:xfrm>
            <a:off x="6832674" y="1702025"/>
            <a:ext cx="877200" cy="8493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7"/>
          </p:nvPr>
        </p:nvSpPr>
        <p:spPr>
          <a:xfrm>
            <a:off x="719976" y="2715825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8"/>
          </p:nvPr>
        </p:nvSpPr>
        <p:spPr>
          <a:xfrm>
            <a:off x="3419250" y="2715825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9"/>
          </p:nvPr>
        </p:nvSpPr>
        <p:spPr>
          <a:xfrm>
            <a:off x="6118524" y="2715825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49" name="Google Shape;149;p13"/>
          <p:cNvGrpSpPr/>
          <p:nvPr/>
        </p:nvGrpSpPr>
        <p:grpSpPr>
          <a:xfrm>
            <a:off x="-518850" y="297625"/>
            <a:ext cx="9494975" cy="5458325"/>
            <a:chOff x="-518850" y="297625"/>
            <a:chExt cx="9494975" cy="5458325"/>
          </a:xfrm>
        </p:grpSpPr>
        <p:sp>
          <p:nvSpPr>
            <p:cNvPr id="150" name="Google Shape;150;p13"/>
            <p:cNvSpPr/>
            <p:nvPr/>
          </p:nvSpPr>
          <p:spPr>
            <a:xfrm>
              <a:off x="220275" y="4650550"/>
              <a:ext cx="1545300" cy="350650"/>
            </a:xfrm>
            <a:custGeom>
              <a:avLst/>
              <a:gdLst/>
              <a:ahLst/>
              <a:cxnLst/>
              <a:rect l="l" t="t" r="r" b="b"/>
              <a:pathLst>
                <a:path w="61812" h="14026" extrusionOk="0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8229725" y="4449750"/>
              <a:ext cx="746400" cy="1306200"/>
            </a:xfrm>
            <a:custGeom>
              <a:avLst/>
              <a:gdLst/>
              <a:ahLst/>
              <a:cxnLst/>
              <a:rect l="l" t="t" r="r" b="b"/>
              <a:pathLst>
                <a:path w="29856" h="52248" extrusionOk="0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-518850" y="297625"/>
              <a:ext cx="1021601" cy="1018545"/>
            </a:xfrm>
            <a:custGeom>
              <a:avLst/>
              <a:gdLst/>
              <a:ahLst/>
              <a:cxnLst/>
              <a:rect l="l" t="t" r="r" b="b"/>
              <a:pathLst>
                <a:path w="52484" h="52327" extrusionOk="0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2567250" y="2357700"/>
            <a:ext cx="4009500" cy="13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title" idx="2" hasCustomPrompt="1"/>
          </p:nvPr>
        </p:nvSpPr>
        <p:spPr>
          <a:xfrm>
            <a:off x="3745800" y="776150"/>
            <a:ext cx="1652400" cy="1382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" name="Google Shape;156;p14"/>
          <p:cNvSpPr txBox="1">
            <a:spLocks noGrp="1"/>
          </p:cNvSpPr>
          <p:nvPr>
            <p:ph type="subTitle" idx="1"/>
          </p:nvPr>
        </p:nvSpPr>
        <p:spPr>
          <a:xfrm>
            <a:off x="2567250" y="3857300"/>
            <a:ext cx="4009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7" name="Google Shape;157;p14"/>
          <p:cNvGrpSpPr/>
          <p:nvPr/>
        </p:nvGrpSpPr>
        <p:grpSpPr>
          <a:xfrm>
            <a:off x="5048725" y="0"/>
            <a:ext cx="4095351" cy="5143500"/>
            <a:chOff x="5048725" y="0"/>
            <a:chExt cx="4095351" cy="5143500"/>
          </a:xfrm>
        </p:grpSpPr>
        <p:pic>
          <p:nvPicPr>
            <p:cNvPr id="158" name="Google Shape;158;p14"/>
            <p:cNvPicPr preferRelativeResize="0"/>
            <p:nvPr/>
          </p:nvPicPr>
          <p:blipFill rotWithShape="1">
            <a:blip r:embed="rId2">
              <a:alphaModFix/>
            </a:blip>
            <a:srcRect l="5249" t="15711" r="79664" b="36605"/>
            <a:stretch/>
          </p:blipFill>
          <p:spPr>
            <a:xfrm>
              <a:off x="7258525" y="2024450"/>
              <a:ext cx="1885551" cy="3119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4"/>
            <p:cNvPicPr preferRelativeResize="0"/>
            <p:nvPr/>
          </p:nvPicPr>
          <p:blipFill rotWithShape="1">
            <a:blip r:embed="rId3">
              <a:alphaModFix/>
            </a:blip>
            <a:srcRect l="27263" t="65601" r="34781" b="2259"/>
            <a:stretch/>
          </p:blipFill>
          <p:spPr>
            <a:xfrm>
              <a:off x="5048725" y="0"/>
              <a:ext cx="4095276" cy="1814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0" name="Google Shape;160;p14"/>
          <p:cNvGrpSpPr/>
          <p:nvPr/>
        </p:nvGrpSpPr>
        <p:grpSpPr>
          <a:xfrm>
            <a:off x="0" y="767150"/>
            <a:ext cx="2939325" cy="4376350"/>
            <a:chOff x="0" y="767150"/>
            <a:chExt cx="2939325" cy="4376350"/>
          </a:xfrm>
        </p:grpSpPr>
        <p:pic>
          <p:nvPicPr>
            <p:cNvPr id="161" name="Google Shape;161;p14"/>
            <p:cNvPicPr preferRelativeResize="0"/>
            <p:nvPr/>
          </p:nvPicPr>
          <p:blipFill rotWithShape="1">
            <a:blip r:embed="rId3">
              <a:alphaModFix/>
            </a:blip>
            <a:srcRect l="54318" t="9229" r="30047" b="9237"/>
            <a:stretch/>
          </p:blipFill>
          <p:spPr>
            <a:xfrm>
              <a:off x="0" y="767150"/>
              <a:ext cx="1603524" cy="4376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4"/>
            <p:cNvPicPr preferRelativeResize="0"/>
            <p:nvPr/>
          </p:nvPicPr>
          <p:blipFill rotWithShape="1">
            <a:blip r:embed="rId2">
              <a:alphaModFix/>
            </a:blip>
            <a:srcRect l="5068" t="54360" r="71057" b="-2804"/>
            <a:stretch/>
          </p:blipFill>
          <p:spPr>
            <a:xfrm rot="10800000">
              <a:off x="0" y="2022100"/>
              <a:ext cx="2939325" cy="3121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3" name="Google Shape;163;p14"/>
          <p:cNvGrpSpPr/>
          <p:nvPr/>
        </p:nvGrpSpPr>
        <p:grpSpPr>
          <a:xfrm>
            <a:off x="500750" y="257063"/>
            <a:ext cx="8324859" cy="6776088"/>
            <a:chOff x="500750" y="257063"/>
            <a:chExt cx="8324859" cy="6776088"/>
          </a:xfrm>
        </p:grpSpPr>
        <p:sp>
          <p:nvSpPr>
            <p:cNvPr id="164" name="Google Shape;164;p14"/>
            <p:cNvSpPr/>
            <p:nvPr/>
          </p:nvSpPr>
          <p:spPr>
            <a:xfrm>
              <a:off x="500750" y="4083050"/>
              <a:ext cx="746400" cy="1306200"/>
            </a:xfrm>
            <a:custGeom>
              <a:avLst/>
              <a:gdLst/>
              <a:ahLst/>
              <a:cxnLst/>
              <a:rect l="l" t="t" r="r" b="b"/>
              <a:pathLst>
                <a:path w="29856" h="52248" extrusionOk="0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8274775" y="257063"/>
              <a:ext cx="550834" cy="564881"/>
            </a:xfrm>
            <a:custGeom>
              <a:avLst/>
              <a:gdLst/>
              <a:ahLst/>
              <a:cxnLst/>
              <a:rect l="l" t="t" r="r" b="b"/>
              <a:pathLst>
                <a:path w="43135" h="44235" extrusionOk="0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5133300" y="4604000"/>
              <a:ext cx="2429800" cy="2429150"/>
            </a:xfrm>
            <a:custGeom>
              <a:avLst/>
              <a:gdLst/>
              <a:ahLst/>
              <a:cxnLst/>
              <a:rect l="l" t="t" r="r" b="b"/>
              <a:pathLst>
                <a:path w="97192" h="97166" extrusionOk="0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30"/>
          <p:cNvGrpSpPr/>
          <p:nvPr/>
        </p:nvGrpSpPr>
        <p:grpSpPr>
          <a:xfrm rot="10800000" flipH="1">
            <a:off x="1" y="0"/>
            <a:ext cx="6656573" cy="2354225"/>
            <a:chOff x="1" y="2829725"/>
            <a:chExt cx="6656573" cy="2354225"/>
          </a:xfrm>
        </p:grpSpPr>
        <p:pic>
          <p:nvPicPr>
            <p:cNvPr id="400" name="Google Shape;400;p30"/>
            <p:cNvPicPr preferRelativeResize="0"/>
            <p:nvPr/>
          </p:nvPicPr>
          <p:blipFill rotWithShape="1">
            <a:blip r:embed="rId2">
              <a:alphaModFix/>
            </a:blip>
            <a:srcRect l="20102" t="-4419" r="24274" b="60658"/>
            <a:stretch/>
          </p:blipFill>
          <p:spPr>
            <a:xfrm>
              <a:off x="951450" y="2829725"/>
              <a:ext cx="5705124" cy="23489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30"/>
            <p:cNvPicPr preferRelativeResize="0"/>
            <p:nvPr/>
          </p:nvPicPr>
          <p:blipFill rotWithShape="1">
            <a:blip r:embed="rId3">
              <a:alphaModFix/>
            </a:blip>
            <a:srcRect l="4228" t="58248" r="61887" b="13983"/>
            <a:stretch/>
          </p:blipFill>
          <p:spPr>
            <a:xfrm rot="10800000">
              <a:off x="1" y="3394850"/>
              <a:ext cx="4171674" cy="1789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2" name="Google Shape;402;p30"/>
          <p:cNvGrpSpPr/>
          <p:nvPr/>
        </p:nvGrpSpPr>
        <p:grpSpPr>
          <a:xfrm rot="10800000" flipH="1">
            <a:off x="4985201" y="1693850"/>
            <a:ext cx="4171674" cy="3490101"/>
            <a:chOff x="4985201" y="0"/>
            <a:chExt cx="4171674" cy="3490101"/>
          </a:xfrm>
        </p:grpSpPr>
        <p:pic>
          <p:nvPicPr>
            <p:cNvPr id="403" name="Google Shape;403;p30"/>
            <p:cNvPicPr preferRelativeResize="0"/>
            <p:nvPr/>
          </p:nvPicPr>
          <p:blipFill rotWithShape="1">
            <a:blip r:embed="rId2">
              <a:alphaModFix/>
            </a:blip>
            <a:srcRect l="20955" t="31285" r="59279" b="6909"/>
            <a:stretch/>
          </p:blipFill>
          <p:spPr>
            <a:xfrm>
              <a:off x="7011325" y="0"/>
              <a:ext cx="2132676" cy="3490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30"/>
            <p:cNvPicPr preferRelativeResize="0"/>
            <p:nvPr/>
          </p:nvPicPr>
          <p:blipFill rotWithShape="1">
            <a:blip r:embed="rId3">
              <a:alphaModFix/>
            </a:blip>
            <a:srcRect l="4228" t="58248" r="61887" b="13983"/>
            <a:stretch/>
          </p:blipFill>
          <p:spPr>
            <a:xfrm>
              <a:off x="4985201" y="0"/>
              <a:ext cx="4171674" cy="1789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5" name="Google Shape;405;p30"/>
          <p:cNvGrpSpPr/>
          <p:nvPr/>
        </p:nvGrpSpPr>
        <p:grpSpPr>
          <a:xfrm rot="10800000" flipH="1">
            <a:off x="228600" y="173025"/>
            <a:ext cx="10722000" cy="5463125"/>
            <a:chOff x="228600" y="-452200"/>
            <a:chExt cx="10722000" cy="5463125"/>
          </a:xfrm>
        </p:grpSpPr>
        <p:sp>
          <p:nvSpPr>
            <p:cNvPr id="406" name="Google Shape;406;p30"/>
            <p:cNvSpPr/>
            <p:nvPr/>
          </p:nvSpPr>
          <p:spPr>
            <a:xfrm>
              <a:off x="8520800" y="1196350"/>
              <a:ext cx="2429800" cy="2429150"/>
            </a:xfrm>
            <a:custGeom>
              <a:avLst/>
              <a:gdLst/>
              <a:ahLst/>
              <a:cxnLst/>
              <a:rect l="l" t="t" r="r" b="b"/>
              <a:pathLst>
                <a:path w="97192" h="97166" extrusionOk="0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3799350" y="4660275"/>
              <a:ext cx="1545300" cy="350650"/>
            </a:xfrm>
            <a:custGeom>
              <a:avLst/>
              <a:gdLst/>
              <a:ahLst/>
              <a:cxnLst/>
              <a:rect l="l" t="t" r="r" b="b"/>
              <a:pathLst>
                <a:path w="61812" h="14026" extrusionOk="0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228600" y="-452200"/>
              <a:ext cx="746400" cy="1306200"/>
            </a:xfrm>
            <a:custGeom>
              <a:avLst/>
              <a:gdLst/>
              <a:ahLst/>
              <a:cxnLst/>
              <a:rect l="l" t="t" r="r" b="b"/>
              <a:pathLst>
                <a:path w="29856" h="52248" extrusionOk="0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31"/>
          <p:cNvGrpSpPr/>
          <p:nvPr/>
        </p:nvGrpSpPr>
        <p:grpSpPr>
          <a:xfrm rot="10800000" flipH="1">
            <a:off x="3837275" y="604287"/>
            <a:ext cx="5306726" cy="4524600"/>
            <a:chOff x="3837275" y="0"/>
            <a:chExt cx="5306726" cy="4524600"/>
          </a:xfrm>
        </p:grpSpPr>
        <p:pic>
          <p:nvPicPr>
            <p:cNvPr id="411" name="Google Shape;411;p31"/>
            <p:cNvPicPr preferRelativeResize="0"/>
            <p:nvPr/>
          </p:nvPicPr>
          <p:blipFill rotWithShape="1">
            <a:blip r:embed="rId2">
              <a:alphaModFix/>
            </a:blip>
            <a:srcRect l="5319" t="20045" r="76013" b="10783"/>
            <a:stretch/>
          </p:blipFill>
          <p:spPr>
            <a:xfrm>
              <a:off x="6810850" y="0"/>
              <a:ext cx="2333151" cy="4524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2" name="Google Shape;412;p31"/>
            <p:cNvPicPr preferRelativeResize="0"/>
            <p:nvPr/>
          </p:nvPicPr>
          <p:blipFill rotWithShape="1">
            <a:blip r:embed="rId3">
              <a:alphaModFix/>
            </a:blip>
            <a:srcRect l="28196" t="61951" r="22619" b="-2402"/>
            <a:stretch/>
          </p:blipFill>
          <p:spPr>
            <a:xfrm>
              <a:off x="3837275" y="0"/>
              <a:ext cx="5306724" cy="2284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3" name="Google Shape;413;p31"/>
          <p:cNvGrpSpPr/>
          <p:nvPr/>
        </p:nvGrpSpPr>
        <p:grpSpPr>
          <a:xfrm rot="10800000" flipH="1">
            <a:off x="0" y="-55062"/>
            <a:ext cx="4438149" cy="4166224"/>
            <a:chOff x="0" y="1017726"/>
            <a:chExt cx="4438149" cy="4166224"/>
          </a:xfrm>
        </p:grpSpPr>
        <p:pic>
          <p:nvPicPr>
            <p:cNvPr id="414" name="Google Shape;414;p31"/>
            <p:cNvPicPr preferRelativeResize="0"/>
            <p:nvPr/>
          </p:nvPicPr>
          <p:blipFill rotWithShape="1">
            <a:blip r:embed="rId3">
              <a:alphaModFix/>
            </a:blip>
            <a:srcRect l="35374" t="5165" r="21354" b="51352"/>
            <a:stretch/>
          </p:blipFill>
          <p:spPr>
            <a:xfrm>
              <a:off x="0" y="2809500"/>
              <a:ext cx="4438149" cy="233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5" name="Google Shape;415;p31"/>
            <p:cNvPicPr preferRelativeResize="0"/>
            <p:nvPr/>
          </p:nvPicPr>
          <p:blipFill rotWithShape="1">
            <a:blip r:embed="rId2">
              <a:alphaModFix/>
            </a:blip>
            <a:srcRect t="21590" r="76126" b="13747"/>
            <a:stretch/>
          </p:blipFill>
          <p:spPr>
            <a:xfrm rot="10800000">
              <a:off x="0" y="1017726"/>
              <a:ext cx="2939325" cy="41662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6" name="Google Shape;416;p31"/>
          <p:cNvGrpSpPr/>
          <p:nvPr/>
        </p:nvGrpSpPr>
        <p:grpSpPr>
          <a:xfrm>
            <a:off x="-308375" y="-307500"/>
            <a:ext cx="9012400" cy="5212970"/>
            <a:chOff x="-308375" y="-307500"/>
            <a:chExt cx="9012400" cy="5212970"/>
          </a:xfrm>
        </p:grpSpPr>
        <p:grpSp>
          <p:nvGrpSpPr>
            <p:cNvPr id="417" name="Google Shape;417;p31"/>
            <p:cNvGrpSpPr/>
            <p:nvPr/>
          </p:nvGrpSpPr>
          <p:grpSpPr>
            <a:xfrm rot="10800000" flipH="1">
              <a:off x="437813" y="-307500"/>
              <a:ext cx="8266213" cy="1306200"/>
              <a:chOff x="437813" y="4130188"/>
              <a:chExt cx="8266213" cy="1306200"/>
            </a:xfrm>
          </p:grpSpPr>
          <p:sp>
            <p:nvSpPr>
              <p:cNvPr id="418" name="Google Shape;418;p31"/>
              <p:cNvSpPr/>
              <p:nvPr/>
            </p:nvSpPr>
            <p:spPr>
              <a:xfrm>
                <a:off x="7957625" y="4130188"/>
                <a:ext cx="746400" cy="1306200"/>
              </a:xfrm>
              <a:custGeom>
                <a:avLst/>
                <a:gdLst/>
                <a:ahLst/>
                <a:cxnLst/>
                <a:rect l="l" t="t" r="r" b="b"/>
                <a:pathLst>
                  <a:path w="29856" h="52248" extrusionOk="0">
                    <a:moveTo>
                      <a:pt x="20668" y="8089"/>
                    </a:moveTo>
                    <a:cubicBezTo>
                      <a:pt x="20666" y="8116"/>
                      <a:pt x="20665" y="8144"/>
                      <a:pt x="20664" y="8171"/>
                    </a:cubicBezTo>
                    <a:cubicBezTo>
                      <a:pt x="20665" y="8144"/>
                      <a:pt x="20667" y="8116"/>
                      <a:pt x="20668" y="8089"/>
                    </a:cubicBezTo>
                    <a:close/>
                    <a:moveTo>
                      <a:pt x="24585" y="4346"/>
                    </a:moveTo>
                    <a:cubicBezTo>
                      <a:pt x="26590" y="4346"/>
                      <a:pt x="27886" y="4872"/>
                      <a:pt x="28285" y="5736"/>
                    </a:cubicBezTo>
                    <a:cubicBezTo>
                      <a:pt x="28913" y="7071"/>
                      <a:pt x="27420" y="9193"/>
                      <a:pt x="24671" y="11235"/>
                    </a:cubicBezTo>
                    <a:lnTo>
                      <a:pt x="24435" y="11235"/>
                    </a:lnTo>
                    <a:cubicBezTo>
                      <a:pt x="24042" y="11235"/>
                      <a:pt x="23571" y="11235"/>
                      <a:pt x="23099" y="11314"/>
                    </a:cubicBezTo>
                    <a:cubicBezTo>
                      <a:pt x="19642" y="11707"/>
                      <a:pt x="16185" y="12649"/>
                      <a:pt x="12885" y="14142"/>
                    </a:cubicBezTo>
                    <a:cubicBezTo>
                      <a:pt x="10136" y="15242"/>
                      <a:pt x="7464" y="16735"/>
                      <a:pt x="5029" y="18542"/>
                    </a:cubicBezTo>
                    <a:cubicBezTo>
                      <a:pt x="3222" y="18542"/>
                      <a:pt x="1965" y="18071"/>
                      <a:pt x="1572" y="17206"/>
                    </a:cubicBezTo>
                    <a:cubicBezTo>
                      <a:pt x="550" y="14849"/>
                      <a:pt x="5814" y="10292"/>
                      <a:pt x="13043" y="7150"/>
                    </a:cubicBezTo>
                    <a:cubicBezTo>
                      <a:pt x="15085" y="6286"/>
                      <a:pt x="17128" y="5578"/>
                      <a:pt x="19249" y="5107"/>
                    </a:cubicBezTo>
                    <a:cubicBezTo>
                      <a:pt x="20170" y="5798"/>
                      <a:pt x="20716" y="6938"/>
                      <a:pt x="20668" y="8089"/>
                    </a:cubicBezTo>
                    <a:lnTo>
                      <a:pt x="20668" y="8089"/>
                    </a:lnTo>
                    <a:cubicBezTo>
                      <a:pt x="20775" y="6395"/>
                      <a:pt x="21790" y="4941"/>
                      <a:pt x="23413" y="4400"/>
                    </a:cubicBezTo>
                    <a:cubicBezTo>
                      <a:pt x="23827" y="4363"/>
                      <a:pt x="24218" y="4346"/>
                      <a:pt x="24585" y="4346"/>
                    </a:cubicBezTo>
                    <a:close/>
                    <a:moveTo>
                      <a:pt x="24121" y="11707"/>
                    </a:moveTo>
                    <a:cubicBezTo>
                      <a:pt x="21842" y="13278"/>
                      <a:pt x="19407" y="14692"/>
                      <a:pt x="16814" y="15792"/>
                    </a:cubicBezTo>
                    <a:cubicBezTo>
                      <a:pt x="13278" y="17364"/>
                      <a:pt x="9586" y="18306"/>
                      <a:pt x="5736" y="18542"/>
                    </a:cubicBezTo>
                    <a:cubicBezTo>
                      <a:pt x="8014" y="16971"/>
                      <a:pt x="10528" y="15556"/>
                      <a:pt x="13121" y="14457"/>
                    </a:cubicBezTo>
                    <a:cubicBezTo>
                      <a:pt x="16264" y="13042"/>
                      <a:pt x="19721" y="12100"/>
                      <a:pt x="23178" y="11707"/>
                    </a:cubicBezTo>
                    <a:close/>
                    <a:moveTo>
                      <a:pt x="24828" y="11707"/>
                    </a:moveTo>
                    <a:cubicBezTo>
                      <a:pt x="26713" y="11785"/>
                      <a:pt x="27970" y="12257"/>
                      <a:pt x="28285" y="13121"/>
                    </a:cubicBezTo>
                    <a:cubicBezTo>
                      <a:pt x="28835" y="14457"/>
                      <a:pt x="27420" y="16499"/>
                      <a:pt x="24671" y="18621"/>
                    </a:cubicBezTo>
                    <a:lnTo>
                      <a:pt x="24435" y="18621"/>
                    </a:lnTo>
                    <a:cubicBezTo>
                      <a:pt x="24042" y="18621"/>
                      <a:pt x="23571" y="18699"/>
                      <a:pt x="23099" y="18699"/>
                    </a:cubicBezTo>
                    <a:cubicBezTo>
                      <a:pt x="19564" y="19092"/>
                      <a:pt x="16185" y="20035"/>
                      <a:pt x="12885" y="21528"/>
                    </a:cubicBezTo>
                    <a:cubicBezTo>
                      <a:pt x="10136" y="22628"/>
                      <a:pt x="7464" y="24120"/>
                      <a:pt x="5029" y="25927"/>
                    </a:cubicBezTo>
                    <a:cubicBezTo>
                      <a:pt x="3222" y="25849"/>
                      <a:pt x="1965" y="25377"/>
                      <a:pt x="1572" y="24592"/>
                    </a:cubicBezTo>
                    <a:cubicBezTo>
                      <a:pt x="943" y="23256"/>
                      <a:pt x="2436" y="21135"/>
                      <a:pt x="5186" y="19092"/>
                    </a:cubicBezTo>
                    <a:cubicBezTo>
                      <a:pt x="8093" y="19092"/>
                      <a:pt x="12414" y="18149"/>
                      <a:pt x="16971" y="16185"/>
                    </a:cubicBezTo>
                    <a:cubicBezTo>
                      <a:pt x="19721" y="15007"/>
                      <a:pt x="22392" y="13514"/>
                      <a:pt x="24828" y="11707"/>
                    </a:cubicBezTo>
                    <a:close/>
                    <a:moveTo>
                      <a:pt x="24121" y="19092"/>
                    </a:moveTo>
                    <a:cubicBezTo>
                      <a:pt x="21842" y="20663"/>
                      <a:pt x="19407" y="22078"/>
                      <a:pt x="16814" y="23178"/>
                    </a:cubicBezTo>
                    <a:cubicBezTo>
                      <a:pt x="13278" y="24749"/>
                      <a:pt x="9586" y="25692"/>
                      <a:pt x="5736" y="25927"/>
                    </a:cubicBezTo>
                    <a:cubicBezTo>
                      <a:pt x="8014" y="24356"/>
                      <a:pt x="10528" y="22942"/>
                      <a:pt x="13121" y="21842"/>
                    </a:cubicBezTo>
                    <a:cubicBezTo>
                      <a:pt x="16264" y="20428"/>
                      <a:pt x="19721" y="19485"/>
                      <a:pt x="23178" y="19092"/>
                    </a:cubicBezTo>
                    <a:close/>
                    <a:moveTo>
                      <a:pt x="24042" y="26399"/>
                    </a:moveTo>
                    <a:lnTo>
                      <a:pt x="24042" y="26477"/>
                    </a:lnTo>
                    <a:cubicBezTo>
                      <a:pt x="21764" y="28049"/>
                      <a:pt x="19328" y="29384"/>
                      <a:pt x="16814" y="30484"/>
                    </a:cubicBezTo>
                    <a:cubicBezTo>
                      <a:pt x="13278" y="31977"/>
                      <a:pt x="9586" y="32998"/>
                      <a:pt x="5814" y="33234"/>
                    </a:cubicBezTo>
                    <a:cubicBezTo>
                      <a:pt x="8093" y="31663"/>
                      <a:pt x="10528" y="30249"/>
                      <a:pt x="13043" y="29227"/>
                    </a:cubicBezTo>
                    <a:cubicBezTo>
                      <a:pt x="16264" y="27734"/>
                      <a:pt x="19642" y="26870"/>
                      <a:pt x="23178" y="26477"/>
                    </a:cubicBezTo>
                    <a:cubicBezTo>
                      <a:pt x="23492" y="26399"/>
                      <a:pt x="23806" y="26399"/>
                      <a:pt x="24042" y="26399"/>
                    </a:cubicBezTo>
                    <a:close/>
                    <a:moveTo>
                      <a:pt x="24828" y="19092"/>
                    </a:moveTo>
                    <a:cubicBezTo>
                      <a:pt x="26713" y="19092"/>
                      <a:pt x="27970" y="19642"/>
                      <a:pt x="28285" y="20428"/>
                    </a:cubicBezTo>
                    <a:cubicBezTo>
                      <a:pt x="28835" y="21842"/>
                      <a:pt x="27420" y="23885"/>
                      <a:pt x="24592" y="26006"/>
                    </a:cubicBezTo>
                    <a:lnTo>
                      <a:pt x="24435" y="26006"/>
                    </a:lnTo>
                    <a:cubicBezTo>
                      <a:pt x="24042" y="26006"/>
                      <a:pt x="23571" y="26006"/>
                      <a:pt x="23099" y="26085"/>
                    </a:cubicBezTo>
                    <a:cubicBezTo>
                      <a:pt x="19564" y="26477"/>
                      <a:pt x="16185" y="27420"/>
                      <a:pt x="12885" y="28913"/>
                    </a:cubicBezTo>
                    <a:cubicBezTo>
                      <a:pt x="10136" y="30013"/>
                      <a:pt x="7464" y="31506"/>
                      <a:pt x="5029" y="33313"/>
                    </a:cubicBezTo>
                    <a:cubicBezTo>
                      <a:pt x="3222" y="33156"/>
                      <a:pt x="1965" y="32763"/>
                      <a:pt x="1572" y="31820"/>
                    </a:cubicBezTo>
                    <a:lnTo>
                      <a:pt x="1572" y="31899"/>
                    </a:lnTo>
                    <a:cubicBezTo>
                      <a:pt x="943" y="30563"/>
                      <a:pt x="2436" y="28520"/>
                      <a:pt x="5186" y="26399"/>
                    </a:cubicBezTo>
                    <a:cubicBezTo>
                      <a:pt x="5290" y="26402"/>
                      <a:pt x="5396" y="26403"/>
                      <a:pt x="5503" y="26403"/>
                    </a:cubicBezTo>
                    <a:cubicBezTo>
                      <a:pt x="8403" y="26403"/>
                      <a:pt x="12577" y="25386"/>
                      <a:pt x="16971" y="23492"/>
                    </a:cubicBezTo>
                    <a:cubicBezTo>
                      <a:pt x="19721" y="22392"/>
                      <a:pt x="22392" y="20899"/>
                      <a:pt x="24828" y="19092"/>
                    </a:cubicBezTo>
                    <a:close/>
                    <a:moveTo>
                      <a:pt x="24121" y="33784"/>
                    </a:moveTo>
                    <a:cubicBezTo>
                      <a:pt x="21842" y="35434"/>
                      <a:pt x="19328" y="36770"/>
                      <a:pt x="16735" y="37870"/>
                    </a:cubicBezTo>
                    <a:cubicBezTo>
                      <a:pt x="13314" y="39425"/>
                      <a:pt x="9662" y="40364"/>
                      <a:pt x="5855" y="40612"/>
                    </a:cubicBezTo>
                    <a:lnTo>
                      <a:pt x="5855" y="40612"/>
                    </a:lnTo>
                    <a:cubicBezTo>
                      <a:pt x="8099" y="38999"/>
                      <a:pt x="10495" y="37615"/>
                      <a:pt x="13043" y="36534"/>
                    </a:cubicBezTo>
                    <a:cubicBezTo>
                      <a:pt x="16264" y="35120"/>
                      <a:pt x="19642" y="34177"/>
                      <a:pt x="23099" y="33784"/>
                    </a:cubicBezTo>
                    <a:close/>
                    <a:moveTo>
                      <a:pt x="24828" y="26399"/>
                    </a:moveTo>
                    <a:cubicBezTo>
                      <a:pt x="26713" y="26399"/>
                      <a:pt x="27970" y="26949"/>
                      <a:pt x="28363" y="27813"/>
                    </a:cubicBezTo>
                    <a:cubicBezTo>
                      <a:pt x="28913" y="29149"/>
                      <a:pt x="27420" y="31191"/>
                      <a:pt x="24671" y="33313"/>
                    </a:cubicBezTo>
                    <a:lnTo>
                      <a:pt x="24671" y="33391"/>
                    </a:lnTo>
                    <a:lnTo>
                      <a:pt x="23099" y="33391"/>
                    </a:lnTo>
                    <a:cubicBezTo>
                      <a:pt x="19564" y="33784"/>
                      <a:pt x="16107" y="34727"/>
                      <a:pt x="12885" y="36141"/>
                    </a:cubicBezTo>
                    <a:cubicBezTo>
                      <a:pt x="10136" y="37320"/>
                      <a:pt x="7464" y="38812"/>
                      <a:pt x="5029" y="40620"/>
                    </a:cubicBezTo>
                    <a:cubicBezTo>
                      <a:pt x="3222" y="40541"/>
                      <a:pt x="1965" y="40148"/>
                      <a:pt x="1572" y="39205"/>
                    </a:cubicBezTo>
                    <a:cubicBezTo>
                      <a:pt x="1022" y="37870"/>
                      <a:pt x="2515" y="35748"/>
                      <a:pt x="5264" y="33706"/>
                    </a:cubicBezTo>
                    <a:cubicBezTo>
                      <a:pt x="8171" y="33706"/>
                      <a:pt x="12493" y="32763"/>
                      <a:pt x="16971" y="30799"/>
                    </a:cubicBezTo>
                    <a:cubicBezTo>
                      <a:pt x="19799" y="29699"/>
                      <a:pt x="22392" y="28206"/>
                      <a:pt x="24828" y="26399"/>
                    </a:cubicBezTo>
                    <a:close/>
                    <a:moveTo>
                      <a:pt x="24828" y="33784"/>
                    </a:moveTo>
                    <a:cubicBezTo>
                      <a:pt x="26792" y="33784"/>
                      <a:pt x="27970" y="34256"/>
                      <a:pt x="28285" y="35120"/>
                    </a:cubicBezTo>
                    <a:lnTo>
                      <a:pt x="28285" y="35198"/>
                    </a:lnTo>
                    <a:cubicBezTo>
                      <a:pt x="29306" y="37555"/>
                      <a:pt x="24042" y="42034"/>
                      <a:pt x="16814" y="45176"/>
                    </a:cubicBezTo>
                    <a:cubicBezTo>
                      <a:pt x="14457" y="46198"/>
                      <a:pt x="12021" y="46983"/>
                      <a:pt x="9507" y="47533"/>
                    </a:cubicBezTo>
                    <a:cubicBezTo>
                      <a:pt x="8407" y="46748"/>
                      <a:pt x="7700" y="45491"/>
                      <a:pt x="7700" y="44155"/>
                    </a:cubicBezTo>
                    <a:cubicBezTo>
                      <a:pt x="7700" y="45884"/>
                      <a:pt x="6600" y="47455"/>
                      <a:pt x="4950" y="48005"/>
                    </a:cubicBezTo>
                    <a:cubicBezTo>
                      <a:pt x="3222" y="47926"/>
                      <a:pt x="1965" y="47455"/>
                      <a:pt x="1572" y="46591"/>
                    </a:cubicBezTo>
                    <a:cubicBezTo>
                      <a:pt x="943" y="45255"/>
                      <a:pt x="2436" y="43212"/>
                      <a:pt x="5186" y="41091"/>
                    </a:cubicBezTo>
                    <a:cubicBezTo>
                      <a:pt x="5290" y="41094"/>
                      <a:pt x="5396" y="41095"/>
                      <a:pt x="5504" y="41095"/>
                    </a:cubicBezTo>
                    <a:cubicBezTo>
                      <a:pt x="8403" y="41095"/>
                      <a:pt x="12577" y="40081"/>
                      <a:pt x="16971" y="38262"/>
                    </a:cubicBezTo>
                    <a:cubicBezTo>
                      <a:pt x="19721" y="37084"/>
                      <a:pt x="22392" y="35591"/>
                      <a:pt x="24828" y="33784"/>
                    </a:cubicBezTo>
                    <a:close/>
                    <a:moveTo>
                      <a:pt x="20742" y="0"/>
                    </a:moveTo>
                    <a:cubicBezTo>
                      <a:pt x="20742" y="2279"/>
                      <a:pt x="18935" y="4086"/>
                      <a:pt x="16657" y="4086"/>
                    </a:cubicBezTo>
                    <a:cubicBezTo>
                      <a:pt x="17442" y="4086"/>
                      <a:pt x="18149" y="4243"/>
                      <a:pt x="18857" y="4714"/>
                    </a:cubicBezTo>
                    <a:cubicBezTo>
                      <a:pt x="16814" y="5186"/>
                      <a:pt x="14850" y="5893"/>
                      <a:pt x="12964" y="6678"/>
                    </a:cubicBezTo>
                    <a:cubicBezTo>
                      <a:pt x="5186" y="10057"/>
                      <a:pt x="0" y="14771"/>
                      <a:pt x="1257" y="17364"/>
                    </a:cubicBezTo>
                    <a:cubicBezTo>
                      <a:pt x="1650" y="18306"/>
                      <a:pt x="2829" y="18856"/>
                      <a:pt x="4557" y="19013"/>
                    </a:cubicBezTo>
                    <a:cubicBezTo>
                      <a:pt x="1886" y="21135"/>
                      <a:pt x="629" y="23178"/>
                      <a:pt x="1257" y="24670"/>
                    </a:cubicBezTo>
                    <a:cubicBezTo>
                      <a:pt x="1650" y="25613"/>
                      <a:pt x="2829" y="26163"/>
                      <a:pt x="4557" y="26320"/>
                    </a:cubicBezTo>
                    <a:cubicBezTo>
                      <a:pt x="1886" y="28442"/>
                      <a:pt x="629" y="30563"/>
                      <a:pt x="1257" y="31977"/>
                    </a:cubicBezTo>
                    <a:cubicBezTo>
                      <a:pt x="1650" y="32998"/>
                      <a:pt x="2829" y="33470"/>
                      <a:pt x="4557" y="33627"/>
                    </a:cubicBezTo>
                    <a:cubicBezTo>
                      <a:pt x="1965" y="35748"/>
                      <a:pt x="550" y="37870"/>
                      <a:pt x="1257" y="39362"/>
                    </a:cubicBezTo>
                    <a:cubicBezTo>
                      <a:pt x="1650" y="40384"/>
                      <a:pt x="2829" y="40855"/>
                      <a:pt x="4557" y="41012"/>
                    </a:cubicBezTo>
                    <a:cubicBezTo>
                      <a:pt x="1886" y="43134"/>
                      <a:pt x="629" y="45255"/>
                      <a:pt x="1257" y="46669"/>
                    </a:cubicBezTo>
                    <a:cubicBezTo>
                      <a:pt x="1650" y="47769"/>
                      <a:pt x="2986" y="48319"/>
                      <a:pt x="4950" y="48398"/>
                    </a:cubicBezTo>
                    <a:cubicBezTo>
                      <a:pt x="6600" y="48948"/>
                      <a:pt x="7779" y="50440"/>
                      <a:pt x="7779" y="52248"/>
                    </a:cubicBezTo>
                    <a:cubicBezTo>
                      <a:pt x="7779" y="49969"/>
                      <a:pt x="9586" y="48162"/>
                      <a:pt x="11864" y="48162"/>
                    </a:cubicBezTo>
                    <a:cubicBezTo>
                      <a:pt x="11236" y="48162"/>
                      <a:pt x="10686" y="48005"/>
                      <a:pt x="10136" y="47769"/>
                    </a:cubicBezTo>
                    <a:cubicBezTo>
                      <a:pt x="12493" y="47219"/>
                      <a:pt x="14771" y="46512"/>
                      <a:pt x="17050" y="45569"/>
                    </a:cubicBezTo>
                    <a:cubicBezTo>
                      <a:pt x="24671" y="42269"/>
                      <a:pt x="29856" y="37634"/>
                      <a:pt x="28756" y="34963"/>
                    </a:cubicBezTo>
                    <a:cubicBezTo>
                      <a:pt x="28285" y="34020"/>
                      <a:pt x="27185" y="33470"/>
                      <a:pt x="25378" y="33313"/>
                    </a:cubicBezTo>
                    <a:cubicBezTo>
                      <a:pt x="27970" y="31191"/>
                      <a:pt x="29306" y="29070"/>
                      <a:pt x="28756" y="27656"/>
                    </a:cubicBezTo>
                    <a:cubicBezTo>
                      <a:pt x="28285" y="26635"/>
                      <a:pt x="27106" y="26163"/>
                      <a:pt x="25378" y="26006"/>
                    </a:cubicBezTo>
                    <a:cubicBezTo>
                      <a:pt x="28049" y="23885"/>
                      <a:pt x="29385" y="21763"/>
                      <a:pt x="28756" y="20271"/>
                    </a:cubicBezTo>
                    <a:cubicBezTo>
                      <a:pt x="28285" y="19328"/>
                      <a:pt x="27185" y="18778"/>
                      <a:pt x="25378" y="18621"/>
                    </a:cubicBezTo>
                    <a:cubicBezTo>
                      <a:pt x="28049" y="16499"/>
                      <a:pt x="29306" y="14378"/>
                      <a:pt x="28756" y="12964"/>
                    </a:cubicBezTo>
                    <a:cubicBezTo>
                      <a:pt x="28285" y="11942"/>
                      <a:pt x="27185" y="11392"/>
                      <a:pt x="25378" y="11314"/>
                    </a:cubicBezTo>
                    <a:cubicBezTo>
                      <a:pt x="28049" y="9193"/>
                      <a:pt x="29306" y="7071"/>
                      <a:pt x="28756" y="5578"/>
                    </a:cubicBezTo>
                    <a:cubicBezTo>
                      <a:pt x="28285" y="4478"/>
                      <a:pt x="26792" y="3929"/>
                      <a:pt x="24513" y="3929"/>
                    </a:cubicBezTo>
                    <a:lnTo>
                      <a:pt x="23649" y="3929"/>
                    </a:lnTo>
                    <a:cubicBezTo>
                      <a:pt x="21921" y="3379"/>
                      <a:pt x="20742" y="1807"/>
                      <a:pt x="207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1"/>
              <p:cNvSpPr/>
              <p:nvPr/>
            </p:nvSpPr>
            <p:spPr>
              <a:xfrm>
                <a:off x="437813" y="4321563"/>
                <a:ext cx="550834" cy="564881"/>
              </a:xfrm>
              <a:custGeom>
                <a:avLst/>
                <a:gdLst/>
                <a:ahLst/>
                <a:cxnLst/>
                <a:rect l="l" t="t" r="r" b="b"/>
                <a:pathLst>
                  <a:path w="43135" h="44235" extrusionOk="0">
                    <a:moveTo>
                      <a:pt x="21057" y="1"/>
                    </a:moveTo>
                    <a:lnTo>
                      <a:pt x="21057" y="394"/>
                    </a:lnTo>
                    <a:cubicBezTo>
                      <a:pt x="20979" y="12179"/>
                      <a:pt x="11786" y="21921"/>
                      <a:pt x="1" y="22471"/>
                    </a:cubicBezTo>
                    <a:cubicBezTo>
                      <a:pt x="11629" y="23021"/>
                      <a:pt x="20821" y="32606"/>
                      <a:pt x="21057" y="44234"/>
                    </a:cubicBezTo>
                    <a:lnTo>
                      <a:pt x="21057" y="43841"/>
                    </a:lnTo>
                    <a:cubicBezTo>
                      <a:pt x="20979" y="31663"/>
                      <a:pt x="30957" y="21764"/>
                      <a:pt x="43135" y="21764"/>
                    </a:cubicBezTo>
                    <a:cubicBezTo>
                      <a:pt x="31114" y="21685"/>
                      <a:pt x="21214" y="12022"/>
                      <a:pt x="21057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0" name="Google Shape;420;p31"/>
            <p:cNvSpPr/>
            <p:nvPr/>
          </p:nvSpPr>
          <p:spPr>
            <a:xfrm>
              <a:off x="-308375" y="3886925"/>
              <a:ext cx="1021601" cy="1018545"/>
            </a:xfrm>
            <a:custGeom>
              <a:avLst/>
              <a:gdLst/>
              <a:ahLst/>
              <a:cxnLst/>
              <a:rect l="l" t="t" r="r" b="b"/>
              <a:pathLst>
                <a:path w="52484" h="52327" extrusionOk="0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31"/>
          <p:cNvGrpSpPr/>
          <p:nvPr/>
        </p:nvGrpSpPr>
        <p:grpSpPr>
          <a:xfrm rot="7200089">
            <a:off x="7619188" y="3767509"/>
            <a:ext cx="1257916" cy="1342596"/>
            <a:chOff x="-408900" y="504142"/>
            <a:chExt cx="1167600" cy="1246200"/>
          </a:xfrm>
        </p:grpSpPr>
        <p:cxnSp>
          <p:nvCxnSpPr>
            <p:cNvPr id="422" name="Google Shape;422;p31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3" name="Google Shape;423;p31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4" name="Google Shape;424;p31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0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5"/>
          <p:cNvSpPr txBox="1">
            <a:spLocks noGrp="1"/>
          </p:cNvSpPr>
          <p:nvPr>
            <p:ph type="ctrTitle"/>
          </p:nvPr>
        </p:nvSpPr>
        <p:spPr>
          <a:xfrm>
            <a:off x="212651" y="1196524"/>
            <a:ext cx="8718697" cy="26542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E" dirty="0" err="1">
                <a:latin typeface="Unbounded SemiBold"/>
                <a:ea typeface="Unbounded SemiBold"/>
                <a:cs typeface="Unbounded SemiBold"/>
                <a:sym typeface="Unbounded SemiBold"/>
              </a:rPr>
              <a:t>BioPass</a:t>
            </a:r>
            <a:r>
              <a:rPr lang="en-IE" dirty="0">
                <a:latin typeface="Unbounded SemiBold"/>
                <a:ea typeface="Unbounded SemiBold"/>
                <a:cs typeface="Unbounded SemiBold"/>
                <a:sym typeface="Unbounded SemiBold"/>
              </a:rPr>
              <a:t>:</a:t>
            </a:r>
            <a:br>
              <a:rPr lang="en-IE" dirty="0">
                <a:latin typeface="Unbounded SemiBold"/>
                <a:ea typeface="Unbounded SemiBold"/>
                <a:cs typeface="Unbounded SemiBold"/>
                <a:sym typeface="Unbounded SemiBold"/>
              </a:rPr>
            </a:br>
            <a:r>
              <a:rPr lang="en-IE" dirty="0">
                <a:latin typeface="Unbounded Light"/>
                <a:ea typeface="Unbounded Light"/>
                <a:cs typeface="Unbounded Light"/>
                <a:sym typeface="Unbounded Light"/>
              </a:rPr>
              <a:t>Facial Expressions as Passcodes</a:t>
            </a:r>
            <a:br>
              <a:rPr lang="en-IE" dirty="0">
                <a:latin typeface="Unbounded Light"/>
                <a:ea typeface="Unbounded Light"/>
                <a:cs typeface="Unbounded Light"/>
                <a:sym typeface="Unbounded Light"/>
              </a:rPr>
            </a:br>
            <a:endParaRPr lang="en-IE" dirty="0">
              <a:latin typeface="Unbounded Light"/>
              <a:ea typeface="Unbounded Light"/>
              <a:cs typeface="Unbounded Light"/>
              <a:sym typeface="Unbounded Light"/>
            </a:endParaRPr>
          </a:p>
        </p:txBody>
      </p:sp>
      <p:sp>
        <p:nvSpPr>
          <p:cNvPr id="436" name="Google Shape;436;p35"/>
          <p:cNvSpPr txBox="1">
            <a:spLocks noGrp="1"/>
          </p:cNvSpPr>
          <p:nvPr>
            <p:ph type="subTitle" idx="1"/>
          </p:nvPr>
        </p:nvSpPr>
        <p:spPr>
          <a:xfrm>
            <a:off x="2304074" y="3529492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Aisha Ntuli x21341006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BSc Hons Computing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Supervised by Michael Bradford</a:t>
            </a:r>
          </a:p>
        </p:txBody>
      </p:sp>
      <p:sp>
        <p:nvSpPr>
          <p:cNvPr id="437" name="Google Shape;437;p35"/>
          <p:cNvSpPr/>
          <p:nvPr/>
        </p:nvSpPr>
        <p:spPr>
          <a:xfrm>
            <a:off x="3795824" y="4521714"/>
            <a:ext cx="1545300" cy="350650"/>
          </a:xfrm>
          <a:custGeom>
            <a:avLst/>
            <a:gdLst/>
            <a:ahLst/>
            <a:cxnLst/>
            <a:rect l="l" t="t" r="r" b="b"/>
            <a:pathLst>
              <a:path w="61812" h="14026" extrusionOk="0">
                <a:moveTo>
                  <a:pt x="7040" y="0"/>
                </a:moveTo>
                <a:cubicBezTo>
                  <a:pt x="6987" y="532"/>
                  <a:pt x="6934" y="1036"/>
                  <a:pt x="6907" y="1541"/>
                </a:cubicBezTo>
                <a:cubicBezTo>
                  <a:pt x="6695" y="4410"/>
                  <a:pt x="4410" y="6721"/>
                  <a:pt x="1515" y="6907"/>
                </a:cubicBezTo>
                <a:cubicBezTo>
                  <a:pt x="1010" y="6933"/>
                  <a:pt x="506" y="6986"/>
                  <a:pt x="1" y="7013"/>
                </a:cubicBezTo>
                <a:cubicBezTo>
                  <a:pt x="506" y="7066"/>
                  <a:pt x="1010" y="7119"/>
                  <a:pt x="1515" y="7146"/>
                </a:cubicBezTo>
                <a:cubicBezTo>
                  <a:pt x="4410" y="7332"/>
                  <a:pt x="6695" y="9642"/>
                  <a:pt x="6907" y="12511"/>
                </a:cubicBezTo>
                <a:cubicBezTo>
                  <a:pt x="6934" y="13016"/>
                  <a:pt x="6960" y="13521"/>
                  <a:pt x="7013" y="14025"/>
                </a:cubicBezTo>
                <a:cubicBezTo>
                  <a:pt x="7066" y="13521"/>
                  <a:pt x="7120" y="13016"/>
                  <a:pt x="7146" y="12511"/>
                </a:cubicBezTo>
                <a:cubicBezTo>
                  <a:pt x="7359" y="9642"/>
                  <a:pt x="9643" y="7332"/>
                  <a:pt x="12538" y="7146"/>
                </a:cubicBezTo>
                <a:cubicBezTo>
                  <a:pt x="13043" y="7119"/>
                  <a:pt x="13548" y="7066"/>
                  <a:pt x="14052" y="7013"/>
                </a:cubicBezTo>
                <a:cubicBezTo>
                  <a:pt x="13548" y="6986"/>
                  <a:pt x="13043" y="6933"/>
                  <a:pt x="12538" y="6907"/>
                </a:cubicBezTo>
                <a:cubicBezTo>
                  <a:pt x="9643" y="6694"/>
                  <a:pt x="7359" y="4410"/>
                  <a:pt x="7173" y="1541"/>
                </a:cubicBezTo>
                <a:cubicBezTo>
                  <a:pt x="7120" y="1036"/>
                  <a:pt x="7066" y="532"/>
                  <a:pt x="7040" y="0"/>
                </a:cubicBezTo>
                <a:close/>
                <a:moveTo>
                  <a:pt x="30893" y="0"/>
                </a:moveTo>
                <a:cubicBezTo>
                  <a:pt x="30840" y="532"/>
                  <a:pt x="30813" y="1036"/>
                  <a:pt x="30787" y="1541"/>
                </a:cubicBezTo>
                <a:cubicBezTo>
                  <a:pt x="30574" y="4410"/>
                  <a:pt x="28263" y="6694"/>
                  <a:pt x="25394" y="6880"/>
                </a:cubicBezTo>
                <a:cubicBezTo>
                  <a:pt x="24890" y="6933"/>
                  <a:pt x="24385" y="6986"/>
                  <a:pt x="23880" y="7013"/>
                </a:cubicBezTo>
                <a:cubicBezTo>
                  <a:pt x="24385" y="7066"/>
                  <a:pt x="24890" y="7119"/>
                  <a:pt x="25394" y="7146"/>
                </a:cubicBezTo>
                <a:cubicBezTo>
                  <a:pt x="28290" y="7332"/>
                  <a:pt x="30574" y="9642"/>
                  <a:pt x="30787" y="12511"/>
                </a:cubicBezTo>
                <a:cubicBezTo>
                  <a:pt x="30813" y="13016"/>
                  <a:pt x="30866" y="13521"/>
                  <a:pt x="30893" y="14025"/>
                </a:cubicBezTo>
                <a:cubicBezTo>
                  <a:pt x="30946" y="13521"/>
                  <a:pt x="30999" y="13016"/>
                  <a:pt x="31026" y="12511"/>
                </a:cubicBezTo>
                <a:cubicBezTo>
                  <a:pt x="31238" y="9642"/>
                  <a:pt x="33522" y="7332"/>
                  <a:pt x="36418" y="7146"/>
                </a:cubicBezTo>
                <a:cubicBezTo>
                  <a:pt x="36922" y="7119"/>
                  <a:pt x="37427" y="7066"/>
                  <a:pt x="37932" y="7013"/>
                </a:cubicBezTo>
                <a:cubicBezTo>
                  <a:pt x="37427" y="6960"/>
                  <a:pt x="36922" y="6933"/>
                  <a:pt x="36418" y="6907"/>
                </a:cubicBezTo>
                <a:cubicBezTo>
                  <a:pt x="33522" y="6721"/>
                  <a:pt x="31212" y="4410"/>
                  <a:pt x="31026" y="1541"/>
                </a:cubicBezTo>
                <a:cubicBezTo>
                  <a:pt x="30999" y="1036"/>
                  <a:pt x="30946" y="532"/>
                  <a:pt x="30893" y="0"/>
                </a:cubicBezTo>
                <a:close/>
                <a:moveTo>
                  <a:pt x="54772" y="0"/>
                </a:moveTo>
                <a:cubicBezTo>
                  <a:pt x="54719" y="532"/>
                  <a:pt x="54692" y="1036"/>
                  <a:pt x="54639" y="1541"/>
                </a:cubicBezTo>
                <a:cubicBezTo>
                  <a:pt x="54453" y="4410"/>
                  <a:pt x="52143" y="6694"/>
                  <a:pt x="49274" y="6880"/>
                </a:cubicBezTo>
                <a:cubicBezTo>
                  <a:pt x="48769" y="6933"/>
                  <a:pt x="48264" y="6986"/>
                  <a:pt x="47733" y="7013"/>
                </a:cubicBezTo>
                <a:cubicBezTo>
                  <a:pt x="48264" y="7066"/>
                  <a:pt x="48769" y="7119"/>
                  <a:pt x="49274" y="7146"/>
                </a:cubicBezTo>
                <a:cubicBezTo>
                  <a:pt x="52143" y="7332"/>
                  <a:pt x="54453" y="9642"/>
                  <a:pt x="54639" y="12511"/>
                </a:cubicBezTo>
                <a:cubicBezTo>
                  <a:pt x="54666" y="13016"/>
                  <a:pt x="54719" y="13521"/>
                  <a:pt x="54772" y="14025"/>
                </a:cubicBezTo>
                <a:cubicBezTo>
                  <a:pt x="54825" y="13521"/>
                  <a:pt x="54852" y="13016"/>
                  <a:pt x="54905" y="12511"/>
                </a:cubicBezTo>
                <a:cubicBezTo>
                  <a:pt x="55091" y="9616"/>
                  <a:pt x="57402" y="7332"/>
                  <a:pt x="60297" y="7146"/>
                </a:cubicBezTo>
                <a:cubicBezTo>
                  <a:pt x="60802" y="7119"/>
                  <a:pt x="61306" y="7066"/>
                  <a:pt x="61811" y="7013"/>
                </a:cubicBezTo>
                <a:cubicBezTo>
                  <a:pt x="61280" y="6986"/>
                  <a:pt x="60775" y="6933"/>
                  <a:pt x="60297" y="6907"/>
                </a:cubicBezTo>
                <a:cubicBezTo>
                  <a:pt x="57402" y="6721"/>
                  <a:pt x="55117" y="4410"/>
                  <a:pt x="54905" y="1541"/>
                </a:cubicBezTo>
                <a:cubicBezTo>
                  <a:pt x="54878" y="1036"/>
                  <a:pt x="54825" y="532"/>
                  <a:pt x="54772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5"/>
          <p:cNvSpPr/>
          <p:nvPr/>
        </p:nvSpPr>
        <p:spPr>
          <a:xfrm>
            <a:off x="806025" y="672850"/>
            <a:ext cx="550834" cy="564881"/>
          </a:xfrm>
          <a:custGeom>
            <a:avLst/>
            <a:gdLst/>
            <a:ahLst/>
            <a:cxnLst/>
            <a:rect l="l" t="t" r="r" b="b"/>
            <a:pathLst>
              <a:path w="43135" h="44235" extrusionOk="0">
                <a:moveTo>
                  <a:pt x="21057" y="1"/>
                </a:moveTo>
                <a:lnTo>
                  <a:pt x="21057" y="394"/>
                </a:lnTo>
                <a:cubicBezTo>
                  <a:pt x="20979" y="12179"/>
                  <a:pt x="11786" y="21921"/>
                  <a:pt x="1" y="22471"/>
                </a:cubicBezTo>
                <a:cubicBezTo>
                  <a:pt x="11629" y="23021"/>
                  <a:pt x="20821" y="32606"/>
                  <a:pt x="21057" y="44234"/>
                </a:cubicBezTo>
                <a:lnTo>
                  <a:pt x="21057" y="43841"/>
                </a:lnTo>
                <a:cubicBezTo>
                  <a:pt x="20979" y="31663"/>
                  <a:pt x="30957" y="21764"/>
                  <a:pt x="43135" y="21764"/>
                </a:cubicBezTo>
                <a:cubicBezTo>
                  <a:pt x="31114" y="21685"/>
                  <a:pt x="21214" y="12022"/>
                  <a:pt x="21057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9" name="Google Shape;439;p35"/>
          <p:cNvGrpSpPr/>
          <p:nvPr/>
        </p:nvGrpSpPr>
        <p:grpSpPr>
          <a:xfrm rot="7200089">
            <a:off x="7286063" y="3423059"/>
            <a:ext cx="1257916" cy="1342596"/>
            <a:chOff x="-408900" y="504142"/>
            <a:chExt cx="1167600" cy="1246200"/>
          </a:xfrm>
        </p:grpSpPr>
        <p:cxnSp>
          <p:nvCxnSpPr>
            <p:cNvPr id="440" name="Google Shape;440;p35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1" name="Google Shape;441;p35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35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" name="Google Shape;436;p35">
            <a:extLst>
              <a:ext uri="{FF2B5EF4-FFF2-40B4-BE49-F238E27FC236}">
                <a16:creationId xmlns:a16="http://schemas.microsoft.com/office/drawing/2014/main" id="{3A8BF664-93EF-229E-A780-AF60D14E11EF}"/>
              </a:ext>
            </a:extLst>
          </p:cNvPr>
          <p:cNvSpPr txBox="1">
            <a:spLocks/>
          </p:cNvSpPr>
          <p:nvPr/>
        </p:nvSpPr>
        <p:spPr>
          <a:xfrm>
            <a:off x="2304074" y="3053692"/>
            <a:ext cx="4528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None/>
              <a:defRPr sz="16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/>
            <a:r>
              <a:rPr lang="en" b="1" dirty="0"/>
              <a:t>A Novel 2FA Solution to Enhance Security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21;p69">
            <a:extLst>
              <a:ext uri="{FF2B5EF4-FFF2-40B4-BE49-F238E27FC236}">
                <a16:creationId xmlns:a16="http://schemas.microsoft.com/office/drawing/2014/main" id="{E9B1860D-FC91-3EAB-4F51-93E1B383A5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391" y="2026200"/>
            <a:ext cx="5791217" cy="10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Demo Time!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3194677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37"/>
          <p:cNvGrpSpPr/>
          <p:nvPr/>
        </p:nvGrpSpPr>
        <p:grpSpPr>
          <a:xfrm rot="3930563">
            <a:off x="7643448" y="-131792"/>
            <a:ext cx="1257888" cy="1342566"/>
            <a:chOff x="-408900" y="504142"/>
            <a:chExt cx="1167600" cy="1246200"/>
          </a:xfrm>
        </p:grpSpPr>
        <p:cxnSp>
          <p:nvCxnSpPr>
            <p:cNvPr id="467" name="Google Shape;467;p37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7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37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DB33BDC-75BD-C880-C9DA-3A495A2B113D}"/>
              </a:ext>
            </a:extLst>
          </p:cNvPr>
          <p:cNvSpPr txBox="1"/>
          <p:nvPr/>
        </p:nvSpPr>
        <p:spPr>
          <a:xfrm>
            <a:off x="1612222" y="1806998"/>
            <a:ext cx="59195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 marR="0" lvl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DO YOU HAVE ANY QUESTIONS?</a:t>
            </a:r>
          </a:p>
        </p:txBody>
      </p:sp>
      <p:sp>
        <p:nvSpPr>
          <p:cNvPr id="5" name="Google Shape;1021;p69">
            <a:extLst>
              <a:ext uri="{FF2B5EF4-FFF2-40B4-BE49-F238E27FC236}">
                <a16:creationId xmlns:a16="http://schemas.microsoft.com/office/drawing/2014/main" id="{E9B1860D-FC91-3EAB-4F51-93E1B383A5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7948" y="599608"/>
            <a:ext cx="4448100" cy="10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179575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</a:t>
            </a:r>
            <a:r>
              <a:rPr lang="en" b="0" dirty="0"/>
              <a:t> contents</a:t>
            </a:r>
            <a:endParaRPr b="0" dirty="0"/>
          </a:p>
        </p:txBody>
      </p:sp>
      <p:grpSp>
        <p:nvGrpSpPr>
          <p:cNvPr id="466" name="Google Shape;466;p37"/>
          <p:cNvGrpSpPr/>
          <p:nvPr/>
        </p:nvGrpSpPr>
        <p:grpSpPr>
          <a:xfrm rot="3930563">
            <a:off x="7643448" y="-131792"/>
            <a:ext cx="1257888" cy="1342566"/>
            <a:chOff x="-408900" y="504142"/>
            <a:chExt cx="1167600" cy="1246200"/>
          </a:xfrm>
        </p:grpSpPr>
        <p:cxnSp>
          <p:nvCxnSpPr>
            <p:cNvPr id="467" name="Google Shape;467;p37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7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37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96E9E9F-7B95-B923-0DF2-13176BB49435}"/>
              </a:ext>
            </a:extLst>
          </p:cNvPr>
          <p:cNvSpPr txBox="1"/>
          <p:nvPr/>
        </p:nvSpPr>
        <p:spPr>
          <a:xfrm>
            <a:off x="1612223" y="1209119"/>
            <a:ext cx="5919553" cy="2241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27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pPr marL="4127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Project Overview</a:t>
            </a:r>
          </a:p>
          <a:p>
            <a:pPr marL="4127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Technologies &amp; Tools</a:t>
            </a:r>
          </a:p>
          <a:p>
            <a:pPr marL="4127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Requirements Engineering/Preliminary Data Analysis/ Preliminary Requirements Elicitation &amp; Preliminary Requirements Analysis</a:t>
            </a:r>
          </a:p>
          <a:p>
            <a:pPr marL="4127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Project Plan &amp; Progress to Date</a:t>
            </a:r>
          </a:p>
          <a:p>
            <a:pPr marL="4127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Demonstration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3" name="Google Shape;633;p50"/>
          <p:cNvGrpSpPr/>
          <p:nvPr/>
        </p:nvGrpSpPr>
        <p:grpSpPr>
          <a:xfrm rot="-2358263">
            <a:off x="469294" y="243137"/>
            <a:ext cx="1257847" cy="1342522"/>
            <a:chOff x="-408900" y="504142"/>
            <a:chExt cx="1167600" cy="1246200"/>
          </a:xfrm>
        </p:grpSpPr>
        <p:cxnSp>
          <p:nvCxnSpPr>
            <p:cNvPr id="634" name="Google Shape;634;p50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50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50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Google Shape;504;p41">
            <a:extLst>
              <a:ext uri="{FF2B5EF4-FFF2-40B4-BE49-F238E27FC236}">
                <a16:creationId xmlns:a16="http://schemas.microsoft.com/office/drawing/2014/main" id="{14BB2582-97A2-8FD0-889D-FBD7563A865C}"/>
              </a:ext>
            </a:extLst>
          </p:cNvPr>
          <p:cNvSpPr txBox="1">
            <a:spLocks/>
          </p:cNvSpPr>
          <p:nvPr/>
        </p:nvSpPr>
        <p:spPr>
          <a:xfrm>
            <a:off x="462934" y="231823"/>
            <a:ext cx="811655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40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9pPr>
          </a:lstStyle>
          <a:p>
            <a:r>
              <a:rPr lang="en-US" dirty="0"/>
              <a:t>Introduction</a:t>
            </a:r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DBDB8-8276-0324-ADF2-7A32E917D986}"/>
              </a:ext>
            </a:extLst>
          </p:cNvPr>
          <p:cNvSpPr txBox="1"/>
          <p:nvPr/>
        </p:nvSpPr>
        <p:spPr>
          <a:xfrm>
            <a:off x="615515" y="1596975"/>
            <a:ext cx="791296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Hi! My name is Aisha. I am a fourth-year computing student. The </a:t>
            </a:r>
            <a:r>
              <a:rPr lang="en-US" sz="1600" dirty="0" err="1">
                <a:solidFill>
                  <a:srgbClr val="FFFFFF"/>
                </a:solidFill>
                <a:latin typeface="Actor"/>
                <a:sym typeface="Actor"/>
              </a:rPr>
              <a:t>specilisation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 I have chosen is cybersecurity and for my final year project I have been working on an application which I have titled “BioPass”.  The name is a </a:t>
            </a:r>
            <a:r>
              <a:rPr lang="en-US" sz="1600" dirty="0" err="1">
                <a:solidFill>
                  <a:srgbClr val="FFFFFF"/>
                </a:solidFill>
                <a:latin typeface="Actor"/>
                <a:sym typeface="Actor"/>
              </a:rPr>
              <a:t>portmonteau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 of the word “biometric” and “password”.</a:t>
            </a:r>
          </a:p>
        </p:txBody>
      </p:sp>
    </p:spTree>
    <p:extLst>
      <p:ext uri="{BB962C8B-B14F-4D97-AF65-F5344CB8AC3E}">
        <p14:creationId xmlns:p14="http://schemas.microsoft.com/office/powerpoint/2010/main" val="116919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"/>
          <p:cNvSpPr txBox="1">
            <a:spLocks noGrp="1"/>
          </p:cNvSpPr>
          <p:nvPr>
            <p:ph type="title"/>
          </p:nvPr>
        </p:nvSpPr>
        <p:spPr>
          <a:xfrm>
            <a:off x="358275" y="230186"/>
            <a:ext cx="8427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Overview/Analysis: </a:t>
            </a:r>
            <a:r>
              <a:rPr lang="en" b="0" dirty="0"/>
              <a:t>BioPass</a:t>
            </a:r>
            <a:endParaRPr b="0" dirty="0"/>
          </a:p>
        </p:txBody>
      </p:sp>
      <p:grpSp>
        <p:nvGrpSpPr>
          <p:cNvPr id="506" name="Google Shape;506;p41"/>
          <p:cNvGrpSpPr/>
          <p:nvPr/>
        </p:nvGrpSpPr>
        <p:grpSpPr>
          <a:xfrm rot="-7200089" flipH="1">
            <a:off x="266875" y="3814659"/>
            <a:ext cx="1257916" cy="1342596"/>
            <a:chOff x="-408900" y="504142"/>
            <a:chExt cx="1167600" cy="1246200"/>
          </a:xfrm>
        </p:grpSpPr>
        <p:cxnSp>
          <p:nvCxnSpPr>
            <p:cNvPr id="507" name="Google Shape;507;p41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41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41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02287D6-4F42-B14C-7696-758638AACA2A}"/>
              </a:ext>
            </a:extLst>
          </p:cNvPr>
          <p:cNvSpPr txBox="1"/>
          <p:nvPr/>
        </p:nvSpPr>
        <p:spPr>
          <a:xfrm>
            <a:off x="215199" y="979430"/>
            <a:ext cx="8713602" cy="3795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What is it? -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BioPass is an innovative two-factor authentication (2FA) system that leverages facial recognition and dynamic user interaction. It combines advanced biometric technology with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randomised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 facial expressions to create a secure and user-friendly authentication method.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Who is it for? - BioPass is designed for: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Individuals and organizations requiring enhanced security for accessing sensitive data or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systems.Tech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-savvy consumers who value convenience in securing personal devices or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accounts.Industries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 such as banking, healthcare, and government, where robust authentication methods are critical to protect against unauthorized access.</a:t>
            </a: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What problem does it address? -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Security gaps in existing authentication systems: Many current 2FA methods (e.g., SMS codes) are vulnerable to phishing, SIM swapping, and replay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attacks.Lack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 of user engagement in facial recognition systems: Traditional Face ID solutions can be spoofed using photos or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deepfakes.Easy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-to-use yet secure, leveraging widely available laptop cameras.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"/>
          <p:cNvSpPr txBox="1">
            <a:spLocks noGrp="1"/>
          </p:cNvSpPr>
          <p:nvPr>
            <p:ph type="title"/>
          </p:nvPr>
        </p:nvSpPr>
        <p:spPr>
          <a:xfrm>
            <a:off x="716550" y="19136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Overview: </a:t>
            </a:r>
            <a:r>
              <a:rPr lang="en" b="0" dirty="0"/>
              <a:t>BioPass Cont.</a:t>
            </a:r>
            <a:endParaRPr b="0" dirty="0"/>
          </a:p>
        </p:txBody>
      </p:sp>
      <p:grpSp>
        <p:nvGrpSpPr>
          <p:cNvPr id="506" name="Google Shape;506;p41"/>
          <p:cNvGrpSpPr/>
          <p:nvPr/>
        </p:nvGrpSpPr>
        <p:grpSpPr>
          <a:xfrm rot="-7200089" flipH="1">
            <a:off x="266875" y="3814659"/>
            <a:ext cx="1257916" cy="1342596"/>
            <a:chOff x="-408900" y="504142"/>
            <a:chExt cx="1167600" cy="1246200"/>
          </a:xfrm>
        </p:grpSpPr>
        <p:cxnSp>
          <p:nvCxnSpPr>
            <p:cNvPr id="507" name="Google Shape;507;p41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41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41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02287D6-4F42-B14C-7696-758638AACA2A}"/>
              </a:ext>
            </a:extLst>
          </p:cNvPr>
          <p:cNvSpPr txBox="1"/>
          <p:nvPr/>
        </p:nvSpPr>
        <p:spPr>
          <a:xfrm>
            <a:off x="215199" y="842682"/>
            <a:ext cx="8713602" cy="3934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How does it work? - 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BioPass uses a </a:t>
            </a: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live facial scan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 as the first factor to verify the user's identity. The second factor requires users to perform </a:t>
            </a: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a series of </a:t>
            </a:r>
            <a:r>
              <a:rPr lang="en-US" sz="1600" b="1" dirty="0" err="1">
                <a:solidFill>
                  <a:srgbClr val="FFFFFF"/>
                </a:solidFill>
                <a:latin typeface="Actor"/>
                <a:sym typeface="Actor"/>
              </a:rPr>
              <a:t>randomised</a:t>
            </a: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 facial expressions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, ensuring liveness detection and preventing spoofing attempts.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How is BioPass Different? – 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The key differences from existing applications/research: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lang="en-US" sz="1600" b="1" dirty="0" err="1">
                <a:solidFill>
                  <a:srgbClr val="FFFFFF"/>
                </a:solidFill>
                <a:latin typeface="Actor"/>
                <a:sym typeface="Actor"/>
              </a:rPr>
              <a:t>Randomised</a:t>
            </a: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 facial expressions: 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Unlike standard facial recognition, BioPass asks users to perform specific expressions (e.g., smile, frown, wink). This ensures the presence of a live user, thwarting attempts to use photos or videos.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Enhanced security through dynamic verification: 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BioPass incorporates liveness detection and randomization, making it harder for attackers to predict or replicate.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Convenience couple with security: 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It eliminates the need for external devices or codes, relying solely on a user’s face and expressions.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Real-world applicability: 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BioPass is designed for seamless integration with existing systems, providing a scalable solution for high-security environments.</a:t>
            </a:r>
          </a:p>
        </p:txBody>
      </p:sp>
    </p:spTree>
    <p:extLst>
      <p:ext uri="{BB962C8B-B14F-4D97-AF65-F5344CB8AC3E}">
        <p14:creationId xmlns:p14="http://schemas.microsoft.com/office/powerpoint/2010/main" val="51105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3" name="Google Shape;823;p61"/>
          <p:cNvGrpSpPr/>
          <p:nvPr/>
        </p:nvGrpSpPr>
        <p:grpSpPr>
          <a:xfrm rot="-8441737" flipH="1">
            <a:off x="457794" y="3373587"/>
            <a:ext cx="1257847" cy="1342522"/>
            <a:chOff x="-408900" y="504142"/>
            <a:chExt cx="1167600" cy="1246200"/>
          </a:xfrm>
        </p:grpSpPr>
        <p:cxnSp>
          <p:nvCxnSpPr>
            <p:cNvPr id="824" name="Google Shape;824;p61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5" name="Google Shape;825;p61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6" name="Google Shape;826;p61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Google Shape;504;p41">
            <a:extLst>
              <a:ext uri="{FF2B5EF4-FFF2-40B4-BE49-F238E27FC236}">
                <a16:creationId xmlns:a16="http://schemas.microsoft.com/office/drawing/2014/main" id="{905BDB4D-6E91-DF75-2647-2CBBBF907861}"/>
              </a:ext>
            </a:extLst>
          </p:cNvPr>
          <p:cNvSpPr txBox="1">
            <a:spLocks/>
          </p:cNvSpPr>
          <p:nvPr/>
        </p:nvSpPr>
        <p:spPr>
          <a:xfrm>
            <a:off x="-141887" y="117286"/>
            <a:ext cx="9427773" cy="101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40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9pPr>
          </a:lstStyle>
          <a:p>
            <a:r>
              <a:rPr lang="en-US" sz="2400" dirty="0"/>
              <a:t>Technologies &amp; Tools (Requirements Engineering)</a:t>
            </a:r>
            <a:endParaRPr lang="en-IE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231AF-AE35-F38F-193B-6BBDC3CC207C}"/>
              </a:ext>
            </a:extLst>
          </p:cNvPr>
          <p:cNvSpPr txBox="1"/>
          <p:nvPr/>
        </p:nvSpPr>
        <p:spPr>
          <a:xfrm>
            <a:off x="82806" y="1918081"/>
            <a:ext cx="9144000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OpenCV – 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For capturing the video feed and performing face detection.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lang="en-US" sz="1600" b="1" dirty="0" err="1">
                <a:solidFill>
                  <a:srgbClr val="FFFFFF"/>
                </a:solidFill>
                <a:latin typeface="Actor"/>
                <a:sym typeface="Actor"/>
              </a:rPr>
              <a:t>Dlib</a:t>
            </a: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 – 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For facial landmark detection (for recognizing expressions).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TensorFlow/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Keras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 - 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 For training and </a:t>
            </a:r>
            <a:r>
              <a:rPr lang="en-US" sz="1600" dirty="0" err="1">
                <a:solidFill>
                  <a:srgbClr val="FFFFFF"/>
                </a:solidFill>
                <a:latin typeface="Actor"/>
                <a:sym typeface="Actor"/>
              </a:rPr>
              <a:t>recognising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 (you could use pre-trained models).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Face Recognition –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For face detection and recognition.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Numpy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 -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 For array manipulations.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Pillow –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For image processing.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Currently I am mainly using Python but it’s possible I may need to implement the use of other languages namely JavaScript as I progress.</a:t>
            </a:r>
          </a:p>
        </p:txBody>
      </p:sp>
      <p:sp>
        <p:nvSpPr>
          <p:cNvPr id="6" name="Google Shape;436;p35">
            <a:extLst>
              <a:ext uri="{FF2B5EF4-FFF2-40B4-BE49-F238E27FC236}">
                <a16:creationId xmlns:a16="http://schemas.microsoft.com/office/drawing/2014/main" id="{45926B68-D29F-FA6A-1C1A-BBA391449D75}"/>
              </a:ext>
            </a:extLst>
          </p:cNvPr>
          <p:cNvSpPr txBox="1">
            <a:spLocks/>
          </p:cNvSpPr>
          <p:nvPr/>
        </p:nvSpPr>
        <p:spPr>
          <a:xfrm>
            <a:off x="-73480" y="1031177"/>
            <a:ext cx="9290957" cy="703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None/>
              <a:defRPr sz="16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Creating a two-factor authentication (2FA) system that uses facial expressions instead of a traditional passcode involves combining facial recognition technology with machine learning techniques.</a:t>
            </a:r>
            <a:endParaRPr lang="e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91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3" name="Google Shape;823;p61"/>
          <p:cNvGrpSpPr/>
          <p:nvPr/>
        </p:nvGrpSpPr>
        <p:grpSpPr>
          <a:xfrm rot="-8441737" flipH="1">
            <a:off x="457794" y="3373587"/>
            <a:ext cx="1257847" cy="1342522"/>
            <a:chOff x="-408900" y="504142"/>
            <a:chExt cx="1167600" cy="1246200"/>
          </a:xfrm>
        </p:grpSpPr>
        <p:cxnSp>
          <p:nvCxnSpPr>
            <p:cNvPr id="824" name="Google Shape;824;p61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5" name="Google Shape;825;p61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6" name="Google Shape;826;p61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Google Shape;504;p41">
            <a:extLst>
              <a:ext uri="{FF2B5EF4-FFF2-40B4-BE49-F238E27FC236}">
                <a16:creationId xmlns:a16="http://schemas.microsoft.com/office/drawing/2014/main" id="{905BDB4D-6E91-DF75-2647-2CBBBF907861}"/>
              </a:ext>
            </a:extLst>
          </p:cNvPr>
          <p:cNvSpPr txBox="1">
            <a:spLocks/>
          </p:cNvSpPr>
          <p:nvPr/>
        </p:nvSpPr>
        <p:spPr>
          <a:xfrm>
            <a:off x="150725" y="117286"/>
            <a:ext cx="884254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40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9pPr>
          </a:lstStyle>
          <a:p>
            <a:r>
              <a:rPr lang="en-US" dirty="0"/>
              <a:t>Technologies &amp; Tools </a:t>
            </a:r>
            <a:r>
              <a:rPr lang="en-US" b="0" dirty="0"/>
              <a:t>Cont.</a:t>
            </a:r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231AF-AE35-F38F-193B-6BBDC3CC207C}"/>
              </a:ext>
            </a:extLst>
          </p:cNvPr>
          <p:cNvSpPr txBox="1"/>
          <p:nvPr/>
        </p:nvSpPr>
        <p:spPr>
          <a:xfrm>
            <a:off x="82806" y="1751056"/>
            <a:ext cx="9144000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Face Detection: 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Verify the user's identity by detecting their face using a webcam.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Expression Detection: 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Analyze the user's facial expression (e.g., smile, neutral, surprise).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Authentication Logic: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If both face and expression are valid, authenticate the user.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Use of a pre-trained model.</a:t>
            </a:r>
          </a:p>
        </p:txBody>
      </p:sp>
      <p:sp>
        <p:nvSpPr>
          <p:cNvPr id="6" name="Google Shape;436;p35">
            <a:extLst>
              <a:ext uri="{FF2B5EF4-FFF2-40B4-BE49-F238E27FC236}">
                <a16:creationId xmlns:a16="http://schemas.microsoft.com/office/drawing/2014/main" id="{45926B68-D29F-FA6A-1C1A-BBA391449D75}"/>
              </a:ext>
            </a:extLst>
          </p:cNvPr>
          <p:cNvSpPr txBox="1">
            <a:spLocks/>
          </p:cNvSpPr>
          <p:nvPr/>
        </p:nvSpPr>
        <p:spPr>
          <a:xfrm>
            <a:off x="-73480" y="949320"/>
            <a:ext cx="9290957" cy="77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None/>
              <a:defRPr sz="16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None/>
              <a:defRPr sz="18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Basic Outline of the System:</a:t>
            </a:r>
            <a:endParaRPr lang="e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2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3" name="Google Shape;823;p61"/>
          <p:cNvGrpSpPr/>
          <p:nvPr/>
        </p:nvGrpSpPr>
        <p:grpSpPr>
          <a:xfrm rot="-8441737" flipH="1">
            <a:off x="457794" y="3373587"/>
            <a:ext cx="1257847" cy="1342522"/>
            <a:chOff x="-408900" y="504142"/>
            <a:chExt cx="1167600" cy="1246200"/>
          </a:xfrm>
        </p:grpSpPr>
        <p:cxnSp>
          <p:nvCxnSpPr>
            <p:cNvPr id="824" name="Google Shape;824;p61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5" name="Google Shape;825;p61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6" name="Google Shape;826;p61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Google Shape;504;p41">
            <a:extLst>
              <a:ext uri="{FF2B5EF4-FFF2-40B4-BE49-F238E27FC236}">
                <a16:creationId xmlns:a16="http://schemas.microsoft.com/office/drawing/2014/main" id="{905BDB4D-6E91-DF75-2647-2CBBBF907861}"/>
              </a:ext>
            </a:extLst>
          </p:cNvPr>
          <p:cNvSpPr txBox="1">
            <a:spLocks/>
          </p:cNvSpPr>
          <p:nvPr/>
        </p:nvSpPr>
        <p:spPr>
          <a:xfrm>
            <a:off x="0" y="86145"/>
            <a:ext cx="9138395" cy="89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40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9pPr>
          </a:lstStyle>
          <a:p>
            <a:r>
              <a:rPr lang="en-US" sz="2400" dirty="0" err="1"/>
              <a:t>Summarised</a:t>
            </a:r>
            <a:r>
              <a:rPr lang="en-US" sz="2400" dirty="0"/>
              <a:t> Project Analysis &amp; Planning, Requirements Engineering</a:t>
            </a:r>
            <a:endParaRPr lang="en-IE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296472-B8C8-F5A2-4FFA-613F24E66AB9}"/>
              </a:ext>
            </a:extLst>
          </p:cNvPr>
          <p:cNvSpPr txBox="1"/>
          <p:nvPr/>
        </p:nvSpPr>
        <p:spPr>
          <a:xfrm>
            <a:off x="233333" y="980541"/>
            <a:ext cx="8671728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1. </a:t>
            </a: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Project Goals: 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Develop a secure, innovative 2FA system combining biometric recognition and user interaction. Enhance security while maintaining user convenience. Prevent spoofing attacks using liveness detection through randomized expressions.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2. </a:t>
            </a: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Target Audience: 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Industries requiring high-security systems (e.g., banking, healthcare, government).General users who prioritize both security and ease of use.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3. </a:t>
            </a: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Key Deliverables: 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Functional prototype of BioPass. Documentation of system design and implementation. Security analysis report detailing the resistance to spoofing and other attacks.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4. </a:t>
            </a: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Risk Analysis: </a:t>
            </a:r>
          </a:p>
          <a:p>
            <a:pPr marL="12700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    </a:t>
            </a: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Technical risks: 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Challenges in achieving real-time liveness detection.</a:t>
            </a:r>
          </a:p>
          <a:p>
            <a:pPr marL="12700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    </a:t>
            </a: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Security risks: 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Ensuring resistance to deepfake attacks.</a:t>
            </a:r>
          </a:p>
          <a:p>
            <a:pPr marL="12700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tabLst/>
              <a:defRPr/>
            </a:pPr>
            <a:r>
              <a:rPr lang="en-US" sz="1600">
                <a:solidFill>
                  <a:srgbClr val="FFFFFF"/>
                </a:solidFill>
                <a:latin typeface="Actor"/>
                <a:sym typeface="Actor"/>
              </a:rPr>
              <a:t>    </a:t>
            </a:r>
            <a:r>
              <a:rPr lang="en-US" sz="1600" b="1">
                <a:solidFill>
                  <a:srgbClr val="FFFFFF"/>
                </a:solidFill>
                <a:latin typeface="Actor"/>
                <a:sym typeface="Actor"/>
              </a:rPr>
              <a:t>Mitigation </a:t>
            </a:r>
            <a:r>
              <a:rPr lang="en-US" sz="1600" b="1" dirty="0">
                <a:solidFill>
                  <a:srgbClr val="FFFFFF"/>
                </a:solidFill>
                <a:latin typeface="Actor"/>
                <a:sym typeface="Actor"/>
              </a:rPr>
              <a:t>strategies: </a:t>
            </a: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Testing with diverse datasets and constant iteration based on results.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3" name="Google Shape;633;p50"/>
          <p:cNvGrpSpPr/>
          <p:nvPr/>
        </p:nvGrpSpPr>
        <p:grpSpPr>
          <a:xfrm rot="-2358263">
            <a:off x="469294" y="243137"/>
            <a:ext cx="1257847" cy="1342522"/>
            <a:chOff x="-408900" y="504142"/>
            <a:chExt cx="1167600" cy="1246200"/>
          </a:xfrm>
        </p:grpSpPr>
        <p:cxnSp>
          <p:nvCxnSpPr>
            <p:cNvPr id="634" name="Google Shape;634;p50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50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50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Google Shape;504;p41">
            <a:extLst>
              <a:ext uri="{FF2B5EF4-FFF2-40B4-BE49-F238E27FC236}">
                <a16:creationId xmlns:a16="http://schemas.microsoft.com/office/drawing/2014/main" id="{14BB2582-97A2-8FD0-889D-FBD7563A865C}"/>
              </a:ext>
            </a:extLst>
          </p:cNvPr>
          <p:cNvSpPr txBox="1">
            <a:spLocks/>
          </p:cNvSpPr>
          <p:nvPr/>
        </p:nvSpPr>
        <p:spPr>
          <a:xfrm>
            <a:off x="-210557" y="221964"/>
            <a:ext cx="9565111" cy="64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40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bounded"/>
              <a:buNone/>
              <a:defRPr sz="36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9pPr>
          </a:lstStyle>
          <a:p>
            <a:r>
              <a:rPr lang="en-US" sz="3600" dirty="0"/>
              <a:t>Project Plan &amp; Progress to Date</a:t>
            </a:r>
            <a:endParaRPr lang="en-IE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DBDB8-8276-0324-ADF2-7A32E917D986}"/>
              </a:ext>
            </a:extLst>
          </p:cNvPr>
          <p:cNvSpPr txBox="1"/>
          <p:nvPr/>
        </p:nvSpPr>
        <p:spPr>
          <a:xfrm>
            <a:off x="236134" y="2750799"/>
            <a:ext cx="7502329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Enhance Expression Recognition: Improve algorithm performance.</a:t>
            </a: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Rigorous testing: Expand dataset for diverse demographics and conditions.</a:t>
            </a: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Security Evaluation: Conduct spoofing tests and integrate additional anti-spoofing measures.</a:t>
            </a: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UI/UX Refinement: Ensure seamless user experience with feedback loops.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2D7B7-9EAC-367A-F787-A865751C51A8}"/>
              </a:ext>
            </a:extLst>
          </p:cNvPr>
          <p:cNvSpPr txBox="1"/>
          <p:nvPr/>
        </p:nvSpPr>
        <p:spPr>
          <a:xfrm>
            <a:off x="236134" y="914399"/>
            <a:ext cx="8671728" cy="18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E4FCF"/>
              </a:buClr>
              <a:buSzPts val="1600"/>
              <a:buFont typeface="Actor"/>
              <a:buChar char="●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Designed the core user flow.</a:t>
            </a: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ctor"/>
                <a:sym typeface="Actor"/>
              </a:rPr>
              <a:t>Developing a prototype interface for desktop systems.</a:t>
            </a: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Implemented live face detection using the laptop camera.</a:t>
            </a: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Tested expression recognition accuracy with a small dataset.</a:t>
            </a:r>
          </a:p>
          <a:p>
            <a:pPr marL="457200" indent="-330200">
              <a:spcBef>
                <a:spcPts val="1000"/>
              </a:spcBef>
              <a:buClr>
                <a:srgbClr val="7E4FCF"/>
              </a:buClr>
              <a:buSzPts val="1600"/>
              <a:buFont typeface="Actor"/>
              <a:buChar char="●"/>
              <a:defRPr/>
            </a:pPr>
            <a:r>
              <a:rPr lang="en-US" sz="1600" dirty="0">
                <a:solidFill>
                  <a:srgbClr val="FFFFFF"/>
                </a:solidFill>
                <a:latin typeface="Actor"/>
                <a:sym typeface="Actor"/>
              </a:rPr>
              <a:t>Currently working on the GUI of the system.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y Presentation Template">
  <a:themeElements>
    <a:clrScheme name="Simple Light">
      <a:dk1>
        <a:srgbClr val="1A1A1A"/>
      </a:dk1>
      <a:lt1>
        <a:srgbClr val="FFFFFF"/>
      </a:lt1>
      <a:dk2>
        <a:srgbClr val="2C1DCE"/>
      </a:dk2>
      <a:lt2>
        <a:srgbClr val="7E4FCF"/>
      </a:lt2>
      <a:accent1>
        <a:srgbClr val="00B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3330</TotalTime>
  <Words>895</Words>
  <Application>Microsoft Office PowerPoint</Application>
  <PresentationFormat>On-screen Show (16:9)</PresentationFormat>
  <Paragraphs>61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Anaheim</vt:lpstr>
      <vt:lpstr>Actor</vt:lpstr>
      <vt:lpstr>Nunito Light</vt:lpstr>
      <vt:lpstr>Bebas Neue</vt:lpstr>
      <vt:lpstr>Unbounded SemiBold</vt:lpstr>
      <vt:lpstr>Unbounded Light</vt:lpstr>
      <vt:lpstr>Unbounded</vt:lpstr>
      <vt:lpstr>Arial</vt:lpstr>
      <vt:lpstr>My Presentation Template</vt:lpstr>
      <vt:lpstr>BioPass: Facial Expressions as Passcodes </vt:lpstr>
      <vt:lpstr>Table of contents</vt:lpstr>
      <vt:lpstr>PowerPoint Presentation</vt:lpstr>
      <vt:lpstr>Project Overview/Analysis: BioPass</vt:lpstr>
      <vt:lpstr>Project Overview: BioPass Cont.</vt:lpstr>
      <vt:lpstr>PowerPoint Presentation</vt:lpstr>
      <vt:lpstr>PowerPoint Presentation</vt:lpstr>
      <vt:lpstr>PowerPoint Presentation</vt:lpstr>
      <vt:lpstr>PowerPoint Presentation</vt:lpstr>
      <vt:lpstr>Demo Time!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BioPass Final Project</dc:title>
  <dc:creator>Aisha Ntuli</dc:creator>
  <cp:lastModifiedBy>Aisha Ntuli</cp:lastModifiedBy>
  <cp:revision>5</cp:revision>
  <dcterms:modified xsi:type="dcterms:W3CDTF">2024-12-13T19:01:26Z</dcterms:modified>
</cp:coreProperties>
</file>