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745920-F47C-49A5-BF4C-705135BB5529}"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277139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45920-F47C-49A5-BF4C-705135BB5529}"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15483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45920-F47C-49A5-BF4C-705135BB5529}"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154009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45920-F47C-49A5-BF4C-705135BB5529}"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258793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45920-F47C-49A5-BF4C-705135BB5529}"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326518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745920-F47C-49A5-BF4C-705135BB5529}"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333012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45920-F47C-49A5-BF4C-705135BB5529}"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425653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745920-F47C-49A5-BF4C-705135BB5529}"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266300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45920-F47C-49A5-BF4C-705135BB5529}"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125778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45920-F47C-49A5-BF4C-705135BB5529}"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244764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45920-F47C-49A5-BF4C-705135BB5529}"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5DACD-729E-4B40-A17C-22C36A4CEA16}" type="slidenum">
              <a:rPr lang="en-US" smtClean="0"/>
              <a:t>‹#›</a:t>
            </a:fld>
            <a:endParaRPr lang="en-US"/>
          </a:p>
        </p:txBody>
      </p:sp>
    </p:spTree>
    <p:extLst>
      <p:ext uri="{BB962C8B-B14F-4D97-AF65-F5344CB8AC3E}">
        <p14:creationId xmlns:p14="http://schemas.microsoft.com/office/powerpoint/2010/main" val="420782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45920-F47C-49A5-BF4C-705135BB5529}" type="datetimeFigureOut">
              <a:rPr lang="en-US" smtClean="0"/>
              <a:t>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DACD-729E-4B40-A17C-22C36A4CEA16}" type="slidenum">
              <a:rPr lang="en-US" smtClean="0"/>
              <a:t>‹#›</a:t>
            </a:fld>
            <a:endParaRPr lang="en-US"/>
          </a:p>
        </p:txBody>
      </p:sp>
    </p:spTree>
    <p:extLst>
      <p:ext uri="{BB962C8B-B14F-4D97-AF65-F5344CB8AC3E}">
        <p14:creationId xmlns:p14="http://schemas.microsoft.com/office/powerpoint/2010/main" val="14229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514600"/>
            <a:ext cx="8229600" cy="1143000"/>
          </a:xfrm>
        </p:spPr>
        <p:txBody>
          <a:bodyPr/>
          <a:lstStyle/>
          <a:p>
            <a:r>
              <a:rPr lang="en-US" dirty="0" smtClean="0"/>
              <a:t>Assignment</a:t>
            </a:r>
            <a:endParaRPr lang="en-US" dirty="0"/>
          </a:p>
        </p:txBody>
      </p:sp>
    </p:spTree>
    <p:extLst>
      <p:ext uri="{BB962C8B-B14F-4D97-AF65-F5344CB8AC3E}">
        <p14:creationId xmlns:p14="http://schemas.microsoft.com/office/powerpoint/2010/main" val="267070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memory managed by python?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Memory management in Python involves a private heap containing all Python objects and data structures. The management of this private heap is ensured internally by the </a:t>
            </a:r>
            <a:r>
              <a:rPr lang="en-US" i="1" dirty="0"/>
              <a:t>Python memory manager</a:t>
            </a:r>
            <a:r>
              <a:rPr lang="en-US" dirty="0"/>
              <a:t>. The Python memory manager has different components which deal with various dynamic storage management aspects, like sharing, segmentation, </a:t>
            </a:r>
            <a:r>
              <a:rPr lang="en-US" dirty="0" err="1"/>
              <a:t>preallocation</a:t>
            </a:r>
            <a:r>
              <a:rPr lang="en-US" dirty="0"/>
              <a:t> or caching.</a:t>
            </a:r>
          </a:p>
          <a:p>
            <a:pPr marL="0" indent="0">
              <a:buNone/>
            </a:pPr>
            <a:r>
              <a:rPr lang="en-US" dirty="0"/>
              <a:t>At the lowest level, a raw memory allocator ensures that there is enough room in the private heap for storing all Python-related data by interacting with the memory manager of the operating system. On top of the raw memory allocator, several object-specific allocators operate on the same heap and implement distinct memory management policies adapted to the peculiarities of every object type. For example, integer objects are managed differently within the heap than strings, tuples or dictionaries because integers imply different storage requirements and speed/space tradeoffs. The Python memory manager thus delegates some of the work to the object-specific allocators, but ensures that the latter operate within the bounds of the private heap.</a:t>
            </a:r>
          </a:p>
          <a:p>
            <a:pPr marL="0" indent="0">
              <a:buNone/>
            </a:pPr>
            <a:endParaRPr lang="en-US" dirty="0"/>
          </a:p>
        </p:txBody>
      </p:sp>
    </p:spTree>
    <p:extLst>
      <p:ext uri="{BB962C8B-B14F-4D97-AF65-F5344CB8AC3E}">
        <p14:creationId xmlns:p14="http://schemas.microsoft.com/office/powerpoint/2010/main" val="311993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name space in Python?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namespace is a system that has a unique name for each and every object in Python. An object might be a variable or a method. Python itself maintains a namespace in the form of a Python dictionary. Let’s go through an example, a directory-file system structure in computers. Needless to say, that one can have multiple directories having a file with the same name inside every directory. But one can get directed to the file, one wishes, just by specifying the absolute path to the file. </a:t>
            </a:r>
            <a:r>
              <a:rPr lang="en-US" dirty="0" smtClean="0"/>
              <a:t/>
            </a:r>
            <a:br>
              <a:rPr lang="en-US" dirty="0" smtClean="0"/>
            </a:br>
            <a:r>
              <a:rPr lang="en-US" dirty="0"/>
              <a:t>Real-time example, the role of a namespace is like a surname. One might not find a single “Alice” in the class there might be multiple “Alice” but when you particularly ask for “Alice Lee” or “Alice Clark” (with a surname), there will be only one (time being don’t think of both first name and surname are same for multiple students).</a:t>
            </a:r>
            <a:r>
              <a:rPr lang="en-US" dirty="0" smtClean="0"/>
              <a:t/>
            </a:r>
            <a:br>
              <a:rPr lang="en-US" dirty="0" smtClean="0"/>
            </a:br>
            <a:r>
              <a:rPr lang="en-US" dirty="0"/>
              <a:t>On similar lines, the Python interpreter understands what exact method or variable one is trying to point to in the code, depending upon the namespace. So, the division of the word itself gives a little more information. Its </a:t>
            </a:r>
            <a:r>
              <a:rPr lang="en-US" b="1" dirty="0"/>
              <a:t>Name</a:t>
            </a:r>
            <a:r>
              <a:rPr lang="en-US" dirty="0"/>
              <a:t> (which means name, a unique identifier) + </a:t>
            </a:r>
            <a:r>
              <a:rPr lang="en-US" b="1" dirty="0"/>
              <a:t>Space</a:t>
            </a:r>
            <a:r>
              <a:rPr lang="en-US" dirty="0"/>
              <a:t>(which talks something related to scope). Here, a name might be of any Python method or variable and space depends upon the location from where is trying to access a variable or a method.</a:t>
            </a:r>
          </a:p>
        </p:txBody>
      </p:sp>
    </p:spTree>
    <p:extLst>
      <p:ext uri="{BB962C8B-B14F-4D97-AF65-F5344CB8AC3E}">
        <p14:creationId xmlns:p14="http://schemas.microsoft.com/office/powerpoint/2010/main" val="189129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is python ? Why is so popular?</a:t>
            </a:r>
            <a:endParaRPr lang="en-US" dirty="0"/>
          </a:p>
        </p:txBody>
      </p:sp>
      <p:sp>
        <p:nvSpPr>
          <p:cNvPr id="4" name="Content Placeholder 3"/>
          <p:cNvSpPr>
            <a:spLocks noGrp="1"/>
          </p:cNvSpPr>
          <p:nvPr>
            <p:ph idx="1"/>
          </p:nvPr>
        </p:nvSpPr>
        <p:spPr/>
        <p:txBody>
          <a:bodyPr>
            <a:normAutofit fontScale="77500" lnSpcReduction="20000"/>
          </a:bodyPr>
          <a:lstStyle/>
          <a:p>
            <a:r>
              <a:rPr lang="en-US" dirty="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spTree>
    <p:extLst>
      <p:ext uri="{BB962C8B-B14F-4D97-AF65-F5344CB8AC3E}">
        <p14:creationId xmlns:p14="http://schemas.microsoft.com/office/powerpoint/2010/main" val="158748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04800"/>
            <a:ext cx="38023800" cy="7294305"/>
          </a:xfrm>
          <a:prstGeom prst="rect">
            <a:avLst/>
          </a:prstGeom>
        </p:spPr>
        <p:txBody>
          <a:bodyPr wrap="square">
            <a:spAutoFit/>
          </a:bodyPr>
          <a:lstStyle/>
          <a:p>
            <a:pPr marL="342900" indent="-342900">
              <a:buAutoNum type="arabicPeriod"/>
            </a:pPr>
            <a:r>
              <a:rPr lang="en-US" b="1" dirty="0" smtClean="0"/>
              <a:t>Python </a:t>
            </a:r>
            <a:r>
              <a:rPr lang="en-US" b="1" dirty="0"/>
              <a:t>is easy to </a:t>
            </a:r>
            <a:r>
              <a:rPr lang="en-US" b="1" dirty="0" smtClean="0"/>
              <a:t>learn</a:t>
            </a:r>
          </a:p>
          <a:p>
            <a:r>
              <a:rPr lang="en-US" dirty="0"/>
              <a:t>Python reads and writes very similarly to standard </a:t>
            </a:r>
            <a:r>
              <a:rPr lang="en-US" dirty="0" err="1" smtClean="0"/>
              <a:t>English.It</a:t>
            </a:r>
            <a:r>
              <a:rPr lang="en-US" dirty="0" smtClean="0"/>
              <a:t> </a:t>
            </a:r>
            <a:r>
              <a:rPr lang="en-US" dirty="0"/>
              <a:t>uses a simplified syntax with an </a:t>
            </a:r>
            <a:endParaRPr lang="en-US" dirty="0" smtClean="0"/>
          </a:p>
          <a:p>
            <a:r>
              <a:rPr lang="en-US" dirty="0" smtClean="0"/>
              <a:t>emphasis </a:t>
            </a:r>
            <a:r>
              <a:rPr lang="en-US" dirty="0"/>
              <a:t>on natural </a:t>
            </a:r>
            <a:r>
              <a:rPr lang="en-US" dirty="0" err="1" smtClean="0"/>
              <a:t>language,for</a:t>
            </a:r>
            <a:r>
              <a:rPr lang="en-US" dirty="0" smtClean="0"/>
              <a:t> </a:t>
            </a:r>
            <a:r>
              <a:rPr lang="en-US" dirty="0"/>
              <a:t>a much easier learning curve for </a:t>
            </a:r>
            <a:r>
              <a:rPr lang="en-US" dirty="0" err="1" smtClean="0"/>
              <a:t>beginners.And</a:t>
            </a:r>
            <a:r>
              <a:rPr lang="en-US" dirty="0"/>
              <a:t>, because </a:t>
            </a:r>
            <a:endParaRPr lang="en-US" dirty="0" smtClean="0"/>
          </a:p>
          <a:p>
            <a:r>
              <a:rPr lang="en-US" dirty="0" smtClean="0"/>
              <a:t>Python </a:t>
            </a:r>
            <a:r>
              <a:rPr lang="en-US" dirty="0"/>
              <a:t>is free to use and is supported by an extremely </a:t>
            </a:r>
            <a:r>
              <a:rPr lang="en-US" dirty="0" smtClean="0"/>
              <a:t>large </a:t>
            </a:r>
            <a:r>
              <a:rPr lang="en-US" dirty="0"/>
              <a:t>ecosystem of libraries and packages</a:t>
            </a:r>
            <a:r>
              <a:rPr lang="en-US" dirty="0" smtClean="0"/>
              <a:t>,</a:t>
            </a:r>
          </a:p>
          <a:p>
            <a:r>
              <a:rPr lang="en-US" dirty="0" smtClean="0"/>
              <a:t> </a:t>
            </a:r>
            <a:r>
              <a:rPr lang="en-US" dirty="0"/>
              <a:t>it’s often the first-choice language for new </a:t>
            </a:r>
            <a:r>
              <a:rPr lang="en-US" dirty="0" smtClean="0"/>
              <a:t>developers</a:t>
            </a:r>
          </a:p>
          <a:p>
            <a:r>
              <a:rPr lang="en-US" b="1" dirty="0"/>
              <a:t>2. Python has an active, supportive community</a:t>
            </a:r>
          </a:p>
          <a:p>
            <a:r>
              <a:rPr lang="en-US" dirty="0"/>
              <a:t>No programmer is an island; they depend on essential documentation and support so that </a:t>
            </a:r>
            <a:r>
              <a:rPr lang="en-US" dirty="0" smtClean="0"/>
              <a:t>when</a:t>
            </a:r>
          </a:p>
          <a:p>
            <a:r>
              <a:rPr lang="en-US" dirty="0" smtClean="0"/>
              <a:t> </a:t>
            </a:r>
            <a:r>
              <a:rPr lang="en-US" dirty="0"/>
              <a:t>they encounter unexpected issues or new problems to solve, they have somewhere to go </a:t>
            </a:r>
            <a:r>
              <a:rPr lang="en-US" dirty="0" smtClean="0"/>
              <a:t>to</a:t>
            </a:r>
          </a:p>
          <a:p>
            <a:r>
              <a:rPr lang="en-US" dirty="0" smtClean="0"/>
              <a:t> </a:t>
            </a:r>
            <a:r>
              <a:rPr lang="en-US" dirty="0"/>
              <a:t>find answers. </a:t>
            </a:r>
          </a:p>
          <a:p>
            <a:r>
              <a:rPr lang="en-US" b="1" dirty="0"/>
              <a:t>3. Python is flexible</a:t>
            </a:r>
          </a:p>
          <a:p>
            <a:r>
              <a:rPr lang="en-US" dirty="0"/>
              <a:t>Python is often described as a general-purpose programming language. This means that </a:t>
            </a:r>
            <a:r>
              <a:rPr lang="en-US" dirty="0" smtClean="0"/>
              <a:t>unlike</a:t>
            </a:r>
          </a:p>
          <a:p>
            <a:r>
              <a:rPr lang="en-US" dirty="0" smtClean="0"/>
              <a:t> </a:t>
            </a:r>
            <a:r>
              <a:rPr lang="en-US" dirty="0"/>
              <a:t>domain-specific languages which are designed only for certain application types, Python </a:t>
            </a:r>
            <a:r>
              <a:rPr lang="en-US" dirty="0" smtClean="0"/>
              <a:t>may</a:t>
            </a:r>
          </a:p>
          <a:p>
            <a:r>
              <a:rPr lang="en-US" dirty="0" smtClean="0"/>
              <a:t> </a:t>
            </a:r>
            <a:r>
              <a:rPr lang="en-US" dirty="0"/>
              <a:t>be used to develop nearly any kind of application in any industry or field</a:t>
            </a:r>
            <a:r>
              <a:rPr lang="en-US" dirty="0" smtClean="0"/>
              <a:t>.</a:t>
            </a:r>
          </a:p>
          <a:p>
            <a:r>
              <a:rPr lang="en-US" b="1" dirty="0"/>
              <a:t>4. Python offers versatile web-development solutions</a:t>
            </a:r>
          </a:p>
          <a:p>
            <a:r>
              <a:rPr lang="en-US" dirty="0"/>
              <a:t>Although Python is an effective choice for many kinds of development projects, its usefulness </a:t>
            </a:r>
            <a:r>
              <a:rPr lang="en-US" dirty="0" smtClean="0"/>
              <a:t>in</a:t>
            </a:r>
          </a:p>
          <a:p>
            <a:r>
              <a:rPr lang="en-US" dirty="0" smtClean="0"/>
              <a:t> </a:t>
            </a:r>
            <a:r>
              <a:rPr lang="en-US" dirty="0"/>
              <a:t>web development is worth specific recognition. Using available open-source libraries, </a:t>
            </a:r>
            <a:endParaRPr lang="en-US" dirty="0" smtClean="0"/>
          </a:p>
          <a:p>
            <a:r>
              <a:rPr lang="en-US" dirty="0" smtClean="0"/>
              <a:t>Python </a:t>
            </a:r>
            <a:r>
              <a:rPr lang="en-US" dirty="0"/>
              <a:t>developers can get their web applications up and running quickly and easily</a:t>
            </a:r>
            <a:r>
              <a:rPr lang="en-US" dirty="0" smtClean="0"/>
              <a:t>.</a:t>
            </a:r>
          </a:p>
          <a:p>
            <a:r>
              <a:rPr lang="en-US" b="1" dirty="0"/>
              <a:t>5. Python is well suited to data science and analytics</a:t>
            </a:r>
          </a:p>
          <a:p>
            <a:r>
              <a:rPr lang="en-US" dirty="0"/>
              <a:t>Many of the factors that make python an attractive choice for beginners also set it apart as a </a:t>
            </a:r>
            <a:endParaRPr lang="en-US" dirty="0" smtClean="0"/>
          </a:p>
          <a:p>
            <a:r>
              <a:rPr lang="en-US" dirty="0" smtClean="0"/>
              <a:t>reliable </a:t>
            </a:r>
            <a:r>
              <a:rPr lang="en-US" dirty="0"/>
              <a:t>option for data-science and data-analysis. Python’s ease of use, support, and flexibility </a:t>
            </a:r>
            <a:endParaRPr lang="en-US" dirty="0" smtClean="0"/>
          </a:p>
          <a:p>
            <a:r>
              <a:rPr lang="en-US" dirty="0" smtClean="0"/>
              <a:t>have </a:t>
            </a:r>
            <a:r>
              <a:rPr lang="en-US" dirty="0"/>
              <a:t>made it an essential tool for those who work with machine learning, cloud computing</a:t>
            </a:r>
            <a:r>
              <a:rPr lang="en-US" dirty="0" smtClean="0"/>
              <a:t>,</a:t>
            </a:r>
          </a:p>
          <a:p>
            <a:r>
              <a:rPr lang="en-US" dirty="0" smtClean="0"/>
              <a:t> </a:t>
            </a:r>
            <a:r>
              <a:rPr lang="en-US" dirty="0"/>
              <a:t>and big data.</a:t>
            </a:r>
          </a:p>
          <a:p>
            <a:endParaRPr lang="en-US" dirty="0"/>
          </a:p>
          <a:p>
            <a:endParaRPr lang="en-US" dirty="0"/>
          </a:p>
          <a:p>
            <a:endParaRPr lang="en-US" dirty="0"/>
          </a:p>
          <a:p>
            <a:endParaRPr lang="en-US" b="1" dirty="0"/>
          </a:p>
        </p:txBody>
      </p:sp>
    </p:spTree>
    <p:extLst>
      <p:ext uri="{BB962C8B-B14F-4D97-AF65-F5344CB8AC3E}">
        <p14:creationId xmlns:p14="http://schemas.microsoft.com/office/powerpoint/2010/main" val="297610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6463308"/>
          </a:xfrm>
          <a:prstGeom prst="rect">
            <a:avLst/>
          </a:prstGeom>
        </p:spPr>
        <p:txBody>
          <a:bodyPr wrap="square">
            <a:spAutoFit/>
          </a:bodyPr>
          <a:lstStyle/>
          <a:p>
            <a:r>
              <a:rPr lang="en-US" b="1" dirty="0"/>
              <a:t>6. Python is efficient, fast, and </a:t>
            </a:r>
            <a:r>
              <a:rPr lang="en-US" b="1" dirty="0" smtClean="0"/>
              <a:t>reliable</a:t>
            </a:r>
          </a:p>
          <a:p>
            <a:r>
              <a:rPr lang="en-US" dirty="0"/>
              <a:t>Python is efficient and reliable, allowing developers to create powerful applications with a minimum of effort. Completing coding projects is easy rather than time-consuming, and the results are able to stand toe to toe with applications created using more-demanding languages</a:t>
            </a:r>
            <a:r>
              <a:rPr lang="en-US" dirty="0" smtClean="0"/>
              <a:t>.</a:t>
            </a:r>
          </a:p>
          <a:p>
            <a:r>
              <a:rPr lang="en-US" b="1" dirty="0"/>
              <a:t>7. Python is widely used with </a:t>
            </a:r>
            <a:r>
              <a:rPr lang="en-US" b="1" dirty="0" err="1"/>
              <a:t>IoT</a:t>
            </a:r>
            <a:r>
              <a:rPr lang="en-US" b="1" dirty="0"/>
              <a:t> Technology</a:t>
            </a:r>
          </a:p>
          <a:p>
            <a:r>
              <a:rPr lang="en-US" dirty="0"/>
              <a:t>As wireless access becomes ever-more ubiquitous, the internet of things (</a:t>
            </a:r>
            <a:r>
              <a:rPr lang="en-US" dirty="0" err="1"/>
              <a:t>IoT</a:t>
            </a:r>
            <a:r>
              <a:rPr lang="en-US" dirty="0"/>
              <a:t>) continues to grow. These small, internet-connected devices often allow users to make small adjustments to their code, customizing their performance to fit specific needs. Many of these devices support either Python or </a:t>
            </a:r>
            <a:r>
              <a:rPr lang="en-US" dirty="0" err="1" smtClean="0"/>
              <a:t>Micropython</a:t>
            </a:r>
            <a:r>
              <a:rPr lang="en-US" dirty="0" smtClean="0"/>
              <a:t>.</a:t>
            </a:r>
          </a:p>
          <a:p>
            <a:r>
              <a:rPr lang="en-US" b="1" dirty="0"/>
              <a:t>8. Python empowers custom automation</a:t>
            </a:r>
          </a:p>
          <a:p>
            <a:r>
              <a:rPr lang="en-US" dirty="0"/>
              <a:t>Programming complex technologies generally requires writing a significant amount of code. Unfortunately, even small, simple tasks can end up co-opting large amounts of available developer time. Python incorporates tools and modules to help automate these repetitive, time-consuming tasks, so that developers can focus their energies on other important issues.</a:t>
            </a:r>
          </a:p>
          <a:p>
            <a:r>
              <a:rPr lang="en-US" b="1" dirty="0"/>
              <a:t>9. Python is the academic language</a:t>
            </a:r>
          </a:p>
          <a:p>
            <a:r>
              <a:rPr lang="en-US" dirty="0"/>
              <a:t>Thanks to its growing dependability in the areas of data science, Python has become the go-to computing language in schools, colleges, and other places of learning. Simply put, those who pursue a formal education in computer science are extremely likely to be introduced to Python during the course of their learning and are even more likely to continue using Python throughout their career.</a:t>
            </a:r>
          </a:p>
          <a:p>
            <a:endParaRPr lang="en-US" dirty="0"/>
          </a:p>
        </p:txBody>
      </p:sp>
    </p:spTree>
    <p:extLst>
      <p:ext uri="{BB962C8B-B14F-4D97-AF65-F5344CB8AC3E}">
        <p14:creationId xmlns:p14="http://schemas.microsoft.com/office/powerpoint/2010/main" val="42098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are the key features of python?</a:t>
            </a:r>
            <a:endParaRPr lang="en-US" dirty="0"/>
          </a:p>
        </p:txBody>
      </p:sp>
      <p:sp>
        <p:nvSpPr>
          <p:cNvPr id="5" name="Content Placeholder 4"/>
          <p:cNvSpPr>
            <a:spLocks noGrp="1"/>
          </p:cNvSpPr>
          <p:nvPr>
            <p:ph idx="1"/>
          </p:nvPr>
        </p:nvSpPr>
        <p:spPr>
          <a:xfrm>
            <a:off x="228600" y="1295400"/>
            <a:ext cx="8610600" cy="5334000"/>
          </a:xfrm>
        </p:spPr>
        <p:txBody>
          <a:bodyPr>
            <a:noAutofit/>
          </a:bodyPr>
          <a:lstStyle/>
          <a:p>
            <a:pPr marL="0" indent="0" fontAlgn="base">
              <a:buNone/>
            </a:pPr>
            <a:r>
              <a:rPr lang="en-US" sz="1400" dirty="0" smtClean="0"/>
              <a:t>–</a:t>
            </a:r>
            <a:endParaRPr lang="en-US" sz="1400" dirty="0"/>
          </a:p>
          <a:p>
            <a:pPr marL="0" indent="0" fontAlgn="base">
              <a:buNone/>
            </a:pPr>
            <a:r>
              <a:rPr lang="en-US" sz="1600" b="1" dirty="0"/>
              <a:t>1. Easy to code:</a:t>
            </a:r>
            <a:r>
              <a:rPr lang="en-US" sz="1600" dirty="0"/>
              <a:t/>
            </a:r>
            <a:br>
              <a:rPr lang="en-US" sz="1600" dirty="0"/>
            </a:br>
            <a:r>
              <a:rPr lang="en-US" sz="1600" dirty="0"/>
              <a:t>Python is a high-level programming language. Python is very easy to learn the language as compared to other languages like C, C#, </a:t>
            </a:r>
            <a:r>
              <a:rPr lang="en-US" sz="1600" dirty="0" err="1"/>
              <a:t>Javascript</a:t>
            </a:r>
            <a:r>
              <a:rPr lang="en-US" sz="1600" dirty="0"/>
              <a:t>, Java, etc. It is very easy to code in python language and anybody can learn python basics in a few hours or days. It is also a developer-friendly language.</a:t>
            </a:r>
          </a:p>
          <a:p>
            <a:pPr marL="0" indent="0" fontAlgn="base">
              <a:buNone/>
            </a:pPr>
            <a:r>
              <a:rPr lang="en-US" sz="1600" b="1" dirty="0"/>
              <a:t>2. Free and Open Source:</a:t>
            </a:r>
            <a:r>
              <a:rPr lang="en-US" sz="1600" dirty="0"/>
              <a:t/>
            </a:r>
            <a:br>
              <a:rPr lang="en-US" sz="1600" dirty="0"/>
            </a:br>
            <a:r>
              <a:rPr lang="en-US" sz="1600" dirty="0"/>
              <a:t>Python language is freely available at the official website and you can download it from the given download link below click on the </a:t>
            </a:r>
            <a:r>
              <a:rPr lang="en-US" sz="1600" b="1" dirty="0"/>
              <a:t>Download Python</a:t>
            </a:r>
            <a:r>
              <a:rPr lang="en-US" sz="1600" dirty="0"/>
              <a:t> keyword</a:t>
            </a:r>
            <a:r>
              <a:rPr lang="en-US" sz="1600" dirty="0" smtClean="0"/>
              <a:t>.</a:t>
            </a:r>
            <a:r>
              <a:rPr lang="en-US" sz="1600" dirty="0"/>
              <a:t/>
            </a:r>
            <a:br>
              <a:rPr lang="en-US" sz="1600" dirty="0"/>
            </a:br>
            <a:r>
              <a:rPr lang="en-US" sz="1600" b="1" dirty="0" smtClean="0"/>
              <a:t>3</a:t>
            </a:r>
            <a:r>
              <a:rPr lang="en-US" sz="1600" b="1" dirty="0"/>
              <a:t>. Object-Oriented Language:</a:t>
            </a:r>
            <a:r>
              <a:rPr lang="en-US" sz="1600" dirty="0"/>
              <a:t/>
            </a:r>
            <a:br>
              <a:rPr lang="en-US" sz="1600" dirty="0"/>
            </a:br>
            <a:r>
              <a:rPr lang="en-US" sz="1600" dirty="0"/>
              <a:t>One of the key features of python is Object-Oriented programming. Python supports object-oriented language and concepts of classes, objects encapsulation, etc.</a:t>
            </a:r>
          </a:p>
          <a:p>
            <a:pPr marL="0" indent="0" fontAlgn="base">
              <a:buNone/>
            </a:pPr>
            <a:r>
              <a:rPr lang="en-US" sz="1600" b="1" dirty="0"/>
              <a:t>4. GUI Programming Support:</a:t>
            </a:r>
            <a:r>
              <a:rPr lang="en-US" sz="1600" dirty="0"/>
              <a:t/>
            </a:r>
            <a:br>
              <a:rPr lang="en-US" sz="1600" dirty="0"/>
            </a:br>
            <a:r>
              <a:rPr lang="en-US" sz="1600" dirty="0"/>
              <a:t>Graphical User interfaces can be made using a module such as PyQt5, PyQt4, </a:t>
            </a:r>
            <a:r>
              <a:rPr lang="en-US" sz="1600" dirty="0" err="1"/>
              <a:t>wxPython</a:t>
            </a:r>
            <a:r>
              <a:rPr lang="en-US" sz="1600" dirty="0"/>
              <a:t>, or </a:t>
            </a:r>
            <a:r>
              <a:rPr lang="en-US" sz="1600" dirty="0" err="1"/>
              <a:t>Tk</a:t>
            </a:r>
            <a:r>
              <a:rPr lang="en-US" sz="1600" dirty="0"/>
              <a:t> in python.</a:t>
            </a:r>
            <a:br>
              <a:rPr lang="en-US" sz="1600" dirty="0"/>
            </a:br>
            <a:r>
              <a:rPr lang="en-US" sz="1600" dirty="0"/>
              <a:t>PyQt5 is the most popular option for creating graphical apps with Python.</a:t>
            </a:r>
          </a:p>
          <a:p>
            <a:pPr marL="0" indent="0" fontAlgn="base">
              <a:buNone/>
            </a:pPr>
            <a:r>
              <a:rPr lang="en-US" sz="1600" b="1" dirty="0"/>
              <a:t>5. High-Level Language:</a:t>
            </a:r>
            <a:r>
              <a:rPr lang="en-US" sz="1600" dirty="0"/>
              <a:t/>
            </a:r>
            <a:br>
              <a:rPr lang="en-US" sz="1600" dirty="0"/>
            </a:br>
            <a:r>
              <a:rPr lang="en-US" sz="1600" dirty="0"/>
              <a:t>Python is a high-level language. When we write programs in python, we do not need to remember the system architecture, nor do we need to manage the memory.</a:t>
            </a:r>
          </a:p>
          <a:p>
            <a:pPr marL="0" indent="0" fontAlgn="base">
              <a:buNone/>
            </a:pPr>
            <a:r>
              <a:rPr lang="en-US" sz="1600" b="1" dirty="0"/>
              <a:t>6. Extensible feature:</a:t>
            </a:r>
            <a:r>
              <a:rPr lang="en-US" sz="1600" dirty="0"/>
              <a:t/>
            </a:r>
            <a:br>
              <a:rPr lang="en-US" sz="1600" dirty="0"/>
            </a:br>
            <a:r>
              <a:rPr lang="en-US" sz="1600" dirty="0"/>
              <a:t>Python is a </a:t>
            </a:r>
            <a:r>
              <a:rPr lang="en-US" sz="1600" b="1" dirty="0"/>
              <a:t>Extensible</a:t>
            </a:r>
            <a:r>
              <a:rPr lang="en-US" sz="1600" dirty="0"/>
              <a:t> language. We can write us some Python code into C or C++ language and also we can compile that code in C/C++ language</a:t>
            </a:r>
            <a:r>
              <a:rPr lang="en-US" sz="1600" dirty="0" smtClean="0"/>
              <a:t>.</a:t>
            </a:r>
            <a:endParaRPr lang="en-US" sz="1600" dirty="0"/>
          </a:p>
        </p:txBody>
      </p:sp>
    </p:spTree>
    <p:extLst>
      <p:ext uri="{BB962C8B-B14F-4D97-AF65-F5344CB8AC3E}">
        <p14:creationId xmlns:p14="http://schemas.microsoft.com/office/powerpoint/2010/main" val="129529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
            <a:ext cx="7543800" cy="6186309"/>
          </a:xfrm>
          <a:prstGeom prst="rect">
            <a:avLst/>
          </a:prstGeom>
        </p:spPr>
        <p:txBody>
          <a:bodyPr wrap="square">
            <a:spAutoFit/>
          </a:bodyPr>
          <a:lstStyle/>
          <a:p>
            <a:pPr fontAlgn="base"/>
            <a:r>
              <a:rPr lang="en-US" b="1" dirty="0" smtClean="0"/>
              <a:t>7. Python is Portable language:</a:t>
            </a:r>
            <a:r>
              <a:rPr lang="en-US" dirty="0" smtClean="0"/>
              <a:t/>
            </a:r>
            <a:br>
              <a:rPr lang="en-US" dirty="0" smtClean="0"/>
            </a:br>
            <a:r>
              <a:rPr lang="en-US" dirty="0" smtClean="0"/>
              <a:t>Python language is also a portable language. For example, if we have python code for windows and if we want to run this code on other platforms such as Linux, Unix, and Mac then we do not need to change it, we can run this code on any platform.</a:t>
            </a:r>
          </a:p>
          <a:p>
            <a:pPr fontAlgn="base"/>
            <a:r>
              <a:rPr lang="en-US" b="1" dirty="0" smtClean="0"/>
              <a:t>8. Python is Integrated language:</a:t>
            </a:r>
            <a:r>
              <a:rPr lang="en-US" dirty="0" smtClean="0"/>
              <a:t/>
            </a:r>
            <a:br>
              <a:rPr lang="en-US" dirty="0" smtClean="0"/>
            </a:br>
            <a:r>
              <a:rPr lang="en-US" dirty="0" smtClean="0"/>
              <a:t>Python is also an Integrated language because we can easily integrated python with other languages like c, </a:t>
            </a:r>
            <a:r>
              <a:rPr lang="en-US" dirty="0" err="1" smtClean="0"/>
              <a:t>c++</a:t>
            </a:r>
            <a:r>
              <a:rPr lang="en-US" dirty="0" smtClean="0"/>
              <a:t>, etc.</a:t>
            </a:r>
          </a:p>
          <a:p>
            <a:pPr fontAlgn="base"/>
            <a:r>
              <a:rPr lang="en-US" b="1" dirty="0" smtClean="0"/>
              <a:t>9. Interpreted Language:</a:t>
            </a:r>
            <a:r>
              <a:rPr lang="en-US" dirty="0" smtClean="0"/>
              <a:t/>
            </a:r>
            <a:br>
              <a:rPr lang="en-US" dirty="0" smtClean="0"/>
            </a:br>
            <a:r>
              <a:rPr lang="en-US" dirty="0" smtClean="0"/>
              <a:t>Python is an Interpreted Language because Python code is executed line by line at a time. like other languages C, C++, Java, etc. there is no need to compile python code this makes it easier to debug our code. The source code of python is converted into an immediate form called </a:t>
            </a:r>
            <a:r>
              <a:rPr lang="en-US" b="1" dirty="0" smtClean="0"/>
              <a:t>bytecode</a:t>
            </a:r>
            <a:r>
              <a:rPr lang="en-US" dirty="0" smtClean="0"/>
              <a:t>.</a:t>
            </a:r>
          </a:p>
          <a:p>
            <a:pPr fontAlgn="base"/>
            <a:r>
              <a:rPr lang="en-US" b="1" dirty="0" smtClean="0"/>
              <a:t>10. Large Standard Library</a:t>
            </a:r>
            <a:r>
              <a:rPr lang="en-US" dirty="0" smtClean="0"/>
              <a:t/>
            </a:r>
            <a:br>
              <a:rPr lang="en-US" dirty="0" smtClean="0"/>
            </a:br>
            <a:r>
              <a:rPr lang="en-US" dirty="0" smtClean="0"/>
              <a:t>Python has a large standard library which provides a rich set of module and functions so you do not have to write your own code for every single thing. There are many libraries present in python for such as regular expressions, unit-testing, web browsers, etc.</a:t>
            </a:r>
          </a:p>
          <a:p>
            <a:pPr fontAlgn="base"/>
            <a:r>
              <a:rPr lang="en-US" b="1" dirty="0" smtClean="0"/>
              <a:t>11. Dynamically Typed Language:</a:t>
            </a:r>
            <a:r>
              <a:rPr lang="en-US" dirty="0" smtClean="0"/>
              <a:t/>
            </a:r>
            <a:br>
              <a:rPr lang="en-US" dirty="0" smtClean="0"/>
            </a:br>
            <a:r>
              <a:rPr lang="en-US" dirty="0" smtClean="0"/>
              <a:t>Python is a dynamically-typed language. That means the type (for example- </a:t>
            </a:r>
            <a:r>
              <a:rPr lang="en-US" dirty="0" err="1" smtClean="0"/>
              <a:t>int</a:t>
            </a:r>
            <a:r>
              <a:rPr lang="en-US" dirty="0" smtClean="0"/>
              <a:t>, double, long, etc.) for a variable is decided at run time not in advance because of this feature we don’t need to specify the type of variable.</a:t>
            </a:r>
            <a:endParaRPr lang="en-US" dirty="0"/>
          </a:p>
        </p:txBody>
      </p:sp>
    </p:spTree>
    <p:extLst>
      <p:ext uri="{BB962C8B-B14F-4D97-AF65-F5344CB8AC3E}">
        <p14:creationId xmlns:p14="http://schemas.microsoft.com/office/powerpoint/2010/main" val="254899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 of language is python? Programming or  scripting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 The reality is that </a:t>
            </a:r>
            <a:r>
              <a:rPr lang="en-US" b="1" dirty="0"/>
              <a:t>Python</a:t>
            </a:r>
            <a:r>
              <a:rPr lang="en-US" dirty="0"/>
              <a:t> </a:t>
            </a:r>
            <a:r>
              <a:rPr lang="en-US" i="1" dirty="0"/>
              <a:t>is</a:t>
            </a:r>
            <a:r>
              <a:rPr lang="en-US" dirty="0"/>
              <a:t>, in fact, a programming language, but, it can be used for scripting as well. It’s confusing and that’s why so many are left scratching their heads by the answer. While it’s clear to some, others don’t quite understand how it could be used as a scripting language if it’s a programming language.</a:t>
            </a:r>
          </a:p>
          <a:p>
            <a:r>
              <a:rPr lang="en-US" dirty="0"/>
              <a:t>Script language writes a code (a </a:t>
            </a:r>
            <a:r>
              <a:rPr lang="en-US" b="1" dirty="0"/>
              <a:t>Python code</a:t>
            </a:r>
            <a:r>
              <a:rPr lang="en-US" dirty="0"/>
              <a:t>) and is incredibly simple to understand, even if you are a newcomer. Python is widely used in </a:t>
            </a:r>
            <a:r>
              <a:rPr lang="en-US" b="1" dirty="0"/>
              <a:t>programming</a:t>
            </a:r>
            <a:r>
              <a:rPr lang="en-US" dirty="0"/>
              <a:t> and is an interpreted language which occurs during runtime. Since it translates code, it becomes more flexible and versatile than many other scripting languages available. Why is Python known as a scripting language? Python is considered a script language because it translates source codes. The confusion comes because there are a few blurred lines between programming and scripting languages. However, if you take away the technical side of Python, it’s a lot easier to understand.</a:t>
            </a:r>
          </a:p>
          <a:p>
            <a:r>
              <a:rPr lang="en-US" dirty="0"/>
              <a:t>Python is a famed </a:t>
            </a:r>
            <a:r>
              <a:rPr lang="en-US" b="1" dirty="0"/>
              <a:t>programming language</a:t>
            </a:r>
            <a:r>
              <a:rPr lang="en-US" dirty="0"/>
              <a:t> and has been around for many years. Since it offers high-level programming, it’s vastly popular for developers and high-level programmers everywhere. </a:t>
            </a:r>
            <a:r>
              <a:rPr lang="en-US" b="1" dirty="0"/>
              <a:t>Python</a:t>
            </a:r>
            <a:r>
              <a:rPr lang="en-US" dirty="0"/>
              <a:t> is popular because it uses simplistic code and clear syntax and that matters because even a beginner can understand it. Learning Python can be a smart move because it is widely used in development and </a:t>
            </a:r>
            <a:r>
              <a:rPr lang="en-US" b="1" dirty="0"/>
              <a:t>programming</a:t>
            </a:r>
            <a:r>
              <a:rPr lang="en-US" dirty="0"/>
              <a:t>.</a:t>
            </a:r>
          </a:p>
          <a:p>
            <a:endParaRPr lang="en-US" dirty="0"/>
          </a:p>
        </p:txBody>
      </p:sp>
    </p:spTree>
    <p:extLst>
      <p:ext uri="{BB962C8B-B14F-4D97-AF65-F5344CB8AC3E}">
        <p14:creationId xmlns:p14="http://schemas.microsoft.com/office/powerpoint/2010/main" val="277843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pep 8?</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PEP 8, sometimes spelled PEP8 or PEP-8, is a document that provides guidelines and best practices on how to write Python code. It was written in 2001 by Guido van Rossum, Barry Warsaw, and Nick </a:t>
            </a:r>
            <a:r>
              <a:rPr lang="en-US" dirty="0" err="1"/>
              <a:t>Coghlan</a:t>
            </a:r>
            <a:r>
              <a:rPr lang="en-US" dirty="0"/>
              <a:t>. The primary focus of PEP 8 is to improve the readability and consistency of Python code.</a:t>
            </a:r>
          </a:p>
          <a:p>
            <a:pPr marL="0" indent="0">
              <a:buNone/>
            </a:pPr>
            <a:r>
              <a:rPr lang="en-US" dirty="0"/>
              <a:t>PEP stands for Python Enhancement Proposal, and there are several of them. A PEP is a document that describes new features proposed for Python and documents aspects of Python, like design and style, for the community.</a:t>
            </a:r>
          </a:p>
          <a:p>
            <a:endParaRPr lang="en-US" dirty="0"/>
          </a:p>
        </p:txBody>
      </p:sp>
    </p:spTree>
    <p:extLst>
      <p:ext uri="{BB962C8B-B14F-4D97-AF65-F5344CB8AC3E}">
        <p14:creationId xmlns:p14="http://schemas.microsoft.com/office/powerpoint/2010/main" val="292557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an interpreted language. Explain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interpreter takes the code you write an executes (runs) whatever actions you specified, creates the variables you created, and does a lot of behind-the-scenes work to ensure it runs smoothly or tells you about errors.</a:t>
            </a:r>
          </a:p>
          <a:p>
            <a:pPr marL="0" indent="0">
              <a:buNone/>
            </a:pPr>
            <a:r>
              <a:rPr lang="en-US" dirty="0"/>
              <a:t>Python is called an interpreted language because it goes through an interpreter, which turns code you write into the language understood by your computer’s processor. Later on when you work on a project on your own computer, you will download and use the Python interpreter to be able to write Python code and execute it on your own!</a:t>
            </a:r>
          </a:p>
          <a:p>
            <a:pPr marL="0" indent="0">
              <a:buNone/>
            </a:pPr>
            <a:r>
              <a:rPr lang="en-US" dirty="0" smtClean="0">
                <a:effectLst/>
              </a:rPr>
              <a:t/>
            </a:r>
            <a:br>
              <a:rPr lang="en-US" dirty="0" smtClean="0">
                <a:effectLst/>
              </a:rPr>
            </a:br>
            <a:endParaRPr lang="en-US" dirty="0"/>
          </a:p>
        </p:txBody>
      </p:sp>
    </p:spTree>
    <p:extLst>
      <p:ext uri="{BB962C8B-B14F-4D97-AF65-F5344CB8AC3E}">
        <p14:creationId xmlns:p14="http://schemas.microsoft.com/office/powerpoint/2010/main" val="1433210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1034</Words>
  <Application>Microsoft Office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Assignment</vt:lpstr>
      <vt:lpstr>What is python ? Why is so popular?</vt:lpstr>
      <vt:lpstr>PowerPoint Presentation</vt:lpstr>
      <vt:lpstr>PowerPoint Presentation</vt:lpstr>
      <vt:lpstr>What are the key features of python?</vt:lpstr>
      <vt:lpstr>PowerPoint Presentation</vt:lpstr>
      <vt:lpstr>What type of language is python? Programming or  scripting</vt:lpstr>
      <vt:lpstr>What is pep 8?</vt:lpstr>
      <vt:lpstr>Python an interpreted language. Explain</vt:lpstr>
      <vt:lpstr>How is memory managed by python?</vt:lpstr>
      <vt:lpstr>What is name space in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4</cp:revision>
  <dcterms:created xsi:type="dcterms:W3CDTF">2022-02-15T07:51:24Z</dcterms:created>
  <dcterms:modified xsi:type="dcterms:W3CDTF">2022-02-15T08:30:41Z</dcterms:modified>
</cp:coreProperties>
</file>