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7721A9F-E8A2-4DDE-BB4B-7CB9E8EE613C}" type="datetimeFigureOut">
              <a:rPr lang="en-US" smtClean="0"/>
              <a:t>4/9/2022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E202D08-1B6F-47D1-A409-5E6DCB690EFD}"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721A9F-E8A2-4DDE-BB4B-7CB9E8EE613C}" type="datetimeFigureOut">
              <a:rPr lang="en-US" smtClean="0"/>
              <a:t>4/9/2022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202D08-1B6F-47D1-A409-5E6DCB690E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721A9F-E8A2-4DDE-BB4B-7CB9E8EE613C}" type="datetimeFigureOut">
              <a:rPr lang="en-US" smtClean="0"/>
              <a:t>4/9/2022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202D08-1B6F-47D1-A409-5E6DCB690E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721A9F-E8A2-4DDE-BB4B-7CB9E8EE613C}" type="datetimeFigureOut">
              <a:rPr lang="en-US" smtClean="0"/>
              <a:t>4/9/2022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202D08-1B6F-47D1-A409-5E6DCB690E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7721A9F-E8A2-4DDE-BB4B-7CB9E8EE613C}" type="datetimeFigureOut">
              <a:rPr lang="en-US" smtClean="0"/>
              <a:t>4/9/2022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202D08-1B6F-47D1-A409-5E6DCB690EFD}"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721A9F-E8A2-4DDE-BB4B-7CB9E8EE613C}" type="datetimeFigureOut">
              <a:rPr lang="en-US" smtClean="0"/>
              <a:t>4/9/2022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202D08-1B6F-47D1-A409-5E6DCB690E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7721A9F-E8A2-4DDE-BB4B-7CB9E8EE613C}" type="datetimeFigureOut">
              <a:rPr lang="en-US" smtClean="0"/>
              <a:t>4/9/2022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E202D08-1B6F-47D1-A409-5E6DCB690E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7721A9F-E8A2-4DDE-BB4B-7CB9E8EE613C}" type="datetimeFigureOut">
              <a:rPr lang="en-US" smtClean="0"/>
              <a:t>4/9/2022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E202D08-1B6F-47D1-A409-5E6DCB690E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7721A9F-E8A2-4DDE-BB4B-7CB9E8EE613C}" type="datetimeFigureOut">
              <a:rPr lang="en-US" smtClean="0"/>
              <a:t>4/9/2022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E202D08-1B6F-47D1-A409-5E6DCB690EFD}"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721A9F-E8A2-4DDE-BB4B-7CB9E8EE613C}" type="datetimeFigureOut">
              <a:rPr lang="en-US" smtClean="0"/>
              <a:t>4/9/2022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202D08-1B6F-47D1-A409-5E6DCB690E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7721A9F-E8A2-4DDE-BB4B-7CB9E8EE613C}" type="datetimeFigureOut">
              <a:rPr lang="en-US" smtClean="0"/>
              <a:t>4/9/2022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202D08-1B6F-47D1-A409-5E6DCB690EFD}"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7721A9F-E8A2-4DDE-BB4B-7CB9E8EE613C}" type="datetimeFigureOut">
              <a:rPr lang="en-US" smtClean="0"/>
              <a:t>4/9/2022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202D08-1B6F-47D1-A409-5E6DCB690EFD}"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python.org/3/library/o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Assignment5</a:t>
            </a:r>
            <a:endParaRPr lang="en-US" dirty="0"/>
          </a:p>
        </p:txBody>
      </p:sp>
    </p:spTree>
    <p:extLst>
      <p:ext uri="{BB962C8B-B14F-4D97-AF65-F5344CB8AC3E}">
        <p14:creationId xmlns:p14="http://schemas.microsoft.com/office/powerpoint/2010/main" val="28860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a:t>
            </a:r>
            <a:r>
              <a:rPr lang="en-US" dirty="0" err="1" smtClean="0"/>
              <a:t>docstrings</a:t>
            </a:r>
            <a:r>
              <a:rPr lang="en-US" dirty="0" smtClean="0"/>
              <a:t> in python?</a:t>
            </a:r>
            <a:endParaRPr lang="en-US" dirty="0"/>
          </a:p>
        </p:txBody>
      </p:sp>
      <p:sp>
        <p:nvSpPr>
          <p:cNvPr id="5" name="Content Placeholder 4"/>
          <p:cNvSpPr>
            <a:spLocks noGrp="1"/>
          </p:cNvSpPr>
          <p:nvPr>
            <p:ph idx="1"/>
          </p:nvPr>
        </p:nvSpPr>
        <p:spPr/>
        <p:txBody>
          <a:bodyPr/>
          <a:lstStyle/>
          <a:p>
            <a:r>
              <a:rPr lang="en-US" dirty="0"/>
              <a:t>A Python </a:t>
            </a:r>
            <a:r>
              <a:rPr lang="en-US" dirty="0" err="1"/>
              <a:t>docstring</a:t>
            </a:r>
            <a:r>
              <a:rPr lang="en-US" dirty="0"/>
              <a:t> is </a:t>
            </a:r>
            <a:r>
              <a:rPr lang="en-US" b="1" dirty="0"/>
              <a:t>a string used to document a Python module, class, function or method</a:t>
            </a:r>
            <a:r>
              <a:rPr lang="en-US" dirty="0"/>
              <a:t>, so programmers can understand what it does without having to read the details of the implementation. Also, it is a common practice to generate online (html) documentation automatically from </a:t>
            </a:r>
            <a:r>
              <a:rPr lang="en-US" dirty="0" err="1"/>
              <a:t>docstrings</a:t>
            </a:r>
            <a:r>
              <a:rPr lang="en-US" dirty="0"/>
              <a:t>.</a:t>
            </a:r>
            <a:endParaRPr lang="en-US" dirty="0"/>
          </a:p>
        </p:txBody>
      </p:sp>
    </p:spTree>
    <p:extLst>
      <p:ext uri="{BB962C8B-B14F-4D97-AF65-F5344CB8AC3E}">
        <p14:creationId xmlns:p14="http://schemas.microsoft.com/office/powerpoint/2010/main" val="251763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What is the </a:t>
            </a:r>
            <a:r>
              <a:rPr lang="en-US" dirty="0" err="1" smtClean="0"/>
              <a:t>porpose</a:t>
            </a:r>
            <a:r>
              <a:rPr lang="en-US" dirty="0" smtClean="0"/>
              <a:t> of </a:t>
            </a:r>
            <a:r>
              <a:rPr lang="en-US" dirty="0" err="1" smtClean="0"/>
              <a:t>is,not</a:t>
            </a:r>
            <a:r>
              <a:rPr lang="en-US" dirty="0" smtClean="0"/>
              <a:t> and in operators?</a:t>
            </a:r>
            <a:endParaRPr lang="en-US" dirty="0"/>
          </a:p>
        </p:txBody>
      </p:sp>
      <p:sp>
        <p:nvSpPr>
          <p:cNvPr id="3" name="Content Placeholder 2"/>
          <p:cNvSpPr>
            <a:spLocks noGrp="1"/>
          </p:cNvSpPr>
          <p:nvPr>
            <p:ph idx="1"/>
          </p:nvPr>
        </p:nvSpPr>
        <p:spPr/>
        <p:txBody>
          <a:bodyPr/>
          <a:lstStyle/>
          <a:p>
            <a:r>
              <a:rPr lang="en-US" dirty="0" smtClean="0"/>
              <a:t>Is - returns</a:t>
            </a:r>
            <a:r>
              <a:rPr lang="en-US" dirty="0"/>
              <a:t> </a:t>
            </a:r>
            <a:r>
              <a:rPr lang="en-US" b="1" dirty="0"/>
              <a:t> True </a:t>
            </a:r>
            <a:r>
              <a:rPr lang="en-US" dirty="0"/>
              <a:t> if both variables are the same </a:t>
            </a:r>
            <a:r>
              <a:rPr lang="en-US" dirty="0" smtClean="0"/>
              <a:t>object</a:t>
            </a:r>
          </a:p>
          <a:p>
            <a:r>
              <a:rPr lang="en-US" dirty="0" smtClean="0"/>
              <a:t>not</a:t>
            </a:r>
            <a:r>
              <a:rPr lang="en-US" dirty="0"/>
              <a:t>: returns the inverse of the </a:t>
            </a:r>
            <a:r>
              <a:rPr lang="en-US" dirty="0" err="1"/>
              <a:t>boolean</a:t>
            </a:r>
            <a:r>
              <a:rPr lang="en-US" dirty="0"/>
              <a:t> value based upon the operands (example:”1” returns “0” and vice-versa.</a:t>
            </a:r>
          </a:p>
          <a:p>
            <a:r>
              <a:rPr lang="en-US" dirty="0"/>
              <a:t>In: helps to check if the element is present in a given Sequence or not.</a:t>
            </a:r>
          </a:p>
          <a:p>
            <a:endParaRPr lang="en-US" dirty="0"/>
          </a:p>
        </p:txBody>
      </p:sp>
    </p:spTree>
    <p:extLst>
      <p:ext uri="{BB962C8B-B14F-4D97-AF65-F5344CB8AC3E}">
        <p14:creationId xmlns:p14="http://schemas.microsoft.com/office/powerpoint/2010/main" val="369013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usage of help()</a:t>
            </a:r>
            <a:br>
              <a:rPr lang="en-US" dirty="0" smtClean="0"/>
            </a:br>
            <a:r>
              <a:rPr lang="en-US" dirty="0" smtClean="0"/>
              <a:t>ad </a:t>
            </a:r>
            <a:r>
              <a:rPr lang="en-US" dirty="0" err="1" smtClean="0"/>
              <a:t>dir</a:t>
            </a:r>
            <a:r>
              <a:rPr lang="en-US" dirty="0" smtClean="0"/>
              <a:t>() </a:t>
            </a:r>
            <a:r>
              <a:rPr lang="en-US" dirty="0" err="1" smtClean="0"/>
              <a:t>fn</a:t>
            </a:r>
            <a:r>
              <a:rPr lang="en-US" dirty="0" smtClean="0"/>
              <a:t>: in python?</a:t>
            </a:r>
            <a:endParaRPr lang="en-US" dirty="0"/>
          </a:p>
        </p:txBody>
      </p:sp>
      <p:sp>
        <p:nvSpPr>
          <p:cNvPr id="3" name="Content Placeholder 2"/>
          <p:cNvSpPr>
            <a:spLocks noGrp="1"/>
          </p:cNvSpPr>
          <p:nvPr>
            <p:ph idx="1"/>
          </p:nvPr>
        </p:nvSpPr>
        <p:spPr/>
        <p:txBody>
          <a:bodyPr/>
          <a:lstStyle/>
          <a:p>
            <a:r>
              <a:rPr lang="en-US" dirty="0"/>
              <a:t>Help() and </a:t>
            </a:r>
            <a:r>
              <a:rPr lang="en-US" dirty="0" err="1"/>
              <a:t>dir</a:t>
            </a:r>
            <a:r>
              <a:rPr lang="en-US" dirty="0"/>
              <a:t>(), are the two functions that are reachable from the python interpreter. Both functions are utilized for observing the combine dump of build-in-function. These created functions in python are truly helpful for the efficient observation of the built-in system. </a:t>
            </a:r>
            <a:endParaRPr lang="en-US" dirty="0"/>
          </a:p>
        </p:txBody>
      </p:sp>
    </p:spTree>
    <p:extLst>
      <p:ext uri="{BB962C8B-B14F-4D97-AF65-F5344CB8AC3E}">
        <p14:creationId xmlns:p14="http://schemas.microsoft.com/office/powerpoint/2010/main" val="41828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Whenever python exits ,why isn’t all the memory reallocated?</a:t>
            </a:r>
            <a:endParaRPr lang="en-US" dirty="0"/>
          </a:p>
        </p:txBody>
      </p:sp>
      <p:sp>
        <p:nvSpPr>
          <p:cNvPr id="3" name="Content Placeholder 2"/>
          <p:cNvSpPr>
            <a:spLocks noGrp="1"/>
          </p:cNvSpPr>
          <p:nvPr>
            <p:ph idx="1"/>
          </p:nvPr>
        </p:nvSpPr>
        <p:spPr/>
        <p:txBody>
          <a:bodyPr>
            <a:normAutofit fontScale="70000" lnSpcReduction="20000"/>
          </a:bodyPr>
          <a:lstStyle/>
          <a:p>
            <a:pPr marL="82296" indent="0">
              <a:buNone/>
            </a:pPr>
            <a:r>
              <a:rPr lang="en-US" dirty="0"/>
              <a:t>Objects referenced from the global namespaces of Python modules are not always deallocated when Python exits. This may happen if there are circular references. There are also certain bits of memory that are allocated by the C library that are impossible to free (e.g. a tool like Purify will complain about these). Python is, however, aggressive about cleaning up memory on exit and does try to destroy every single object.</a:t>
            </a:r>
          </a:p>
          <a:p>
            <a:r>
              <a:rPr lang="en-US" dirty="0"/>
              <a:t>Whenever Python exits, especially those Python modules which are having circular references to other objects or the objects that are referenced from the global namespaces are not always de-allocated or freed.</a:t>
            </a:r>
          </a:p>
          <a:p>
            <a:r>
              <a:rPr lang="en-US" dirty="0"/>
              <a:t>It is impossible to de-allocate those portions of memory that are reserved by the C library.</a:t>
            </a:r>
          </a:p>
          <a:p>
            <a:r>
              <a:rPr lang="en-US" dirty="0"/>
              <a:t>On exit, because of having its own efficient clean up mechanism, Python would try to de-allocate/destroy every other object</a:t>
            </a:r>
          </a:p>
          <a:p>
            <a:endParaRPr lang="en-US" dirty="0"/>
          </a:p>
        </p:txBody>
      </p:sp>
    </p:spTree>
    <p:extLst>
      <p:ext uri="{BB962C8B-B14F-4D97-AF65-F5344CB8AC3E}">
        <p14:creationId xmlns:p14="http://schemas.microsoft.com/office/powerpoint/2010/main" val="200230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dictionary in python? </a:t>
            </a:r>
            <a:endParaRPr lang="en-US" dirty="0"/>
          </a:p>
        </p:txBody>
      </p:sp>
      <p:sp>
        <p:nvSpPr>
          <p:cNvPr id="3" name="Content Placeholder 2"/>
          <p:cNvSpPr>
            <a:spLocks noGrp="1"/>
          </p:cNvSpPr>
          <p:nvPr>
            <p:ph idx="1"/>
          </p:nvPr>
        </p:nvSpPr>
        <p:spPr/>
        <p:txBody>
          <a:bodyPr/>
          <a:lstStyle/>
          <a:p>
            <a:r>
              <a:rPr lang="en-US" b="1" dirty="0"/>
              <a:t>Dictionary </a:t>
            </a:r>
            <a:r>
              <a:rPr lang="en-US" dirty="0"/>
              <a:t>in Python is an unordered collection of data values, used to store data values like a map, which, unlike other Data Types that hold only a single value as an element, Dictionary holds </a:t>
            </a:r>
            <a:r>
              <a:rPr lang="en-US" b="1" dirty="0" err="1"/>
              <a:t>key:value</a:t>
            </a:r>
            <a:r>
              <a:rPr lang="en-US" dirty="0"/>
              <a:t> pair. Key-value is provided in the dictionary to make it more optimized. </a:t>
            </a:r>
            <a:endParaRPr lang="en-US" dirty="0"/>
          </a:p>
        </p:txBody>
      </p:sp>
    </p:spTree>
    <p:extLst>
      <p:ext uri="{BB962C8B-B14F-4D97-AF65-F5344CB8AC3E}">
        <p14:creationId xmlns:p14="http://schemas.microsoft.com/office/powerpoint/2010/main" val="228107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files be deleted in python?</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Find the path of a </a:t>
            </a:r>
            <a:r>
              <a:rPr lang="en-US" b="1" dirty="0" err="1"/>
              <a:t>file</a:t>
            </a:r>
            <a:r>
              <a:rPr lang="en-US" dirty="0" err="1"/>
              <a:t>We</a:t>
            </a:r>
            <a:r>
              <a:rPr lang="en-US" dirty="0"/>
              <a:t> can delete a file using both relative path and absolute path. The path is the location of the file on the disk.</a:t>
            </a:r>
            <a:br>
              <a:rPr lang="en-US" dirty="0"/>
            </a:br>
            <a:r>
              <a:rPr lang="en-US" dirty="0"/>
              <a:t>An </a:t>
            </a:r>
            <a:r>
              <a:rPr lang="en-US" b="1" dirty="0"/>
              <a:t>absolute path</a:t>
            </a:r>
            <a:r>
              <a:rPr lang="en-US" dirty="0"/>
              <a:t> contains the complete directory list required to locate the file. And A </a:t>
            </a:r>
            <a:r>
              <a:rPr lang="en-US" b="1" dirty="0"/>
              <a:t>relative path</a:t>
            </a:r>
            <a:r>
              <a:rPr lang="en-US" dirty="0"/>
              <a:t> includes the current directory and then the file name.</a:t>
            </a:r>
            <a:br>
              <a:rPr lang="en-US" dirty="0"/>
            </a:br>
            <a:r>
              <a:rPr lang="en-US" dirty="0"/>
              <a:t>For example, /home/</a:t>
            </a:r>
            <a:r>
              <a:rPr lang="en-US" dirty="0" err="1"/>
              <a:t>Pynative</a:t>
            </a:r>
            <a:r>
              <a:rPr lang="en-US" dirty="0"/>
              <a:t>/reports/samples.txt is an absolute path to discover the samples.txt.</a:t>
            </a:r>
          </a:p>
          <a:p>
            <a:r>
              <a:rPr lang="en-US" b="1" dirty="0"/>
              <a:t>Use </a:t>
            </a:r>
            <a:r>
              <a:rPr lang="en-US" b="1" dirty="0" err="1"/>
              <a:t>os.remove</a:t>
            </a:r>
            <a:r>
              <a:rPr lang="en-US" b="1" dirty="0"/>
              <a:t>() function to delete </a:t>
            </a:r>
            <a:r>
              <a:rPr lang="en-US" b="1" dirty="0" err="1"/>
              <a:t>File</a:t>
            </a:r>
            <a:r>
              <a:rPr lang="en-US" dirty="0" err="1"/>
              <a:t>The</a:t>
            </a:r>
            <a:r>
              <a:rPr lang="en-US" u="sng" dirty="0">
                <a:hlinkClick r:id="rId2"/>
              </a:rPr>
              <a:t> OS module</a:t>
            </a:r>
            <a:r>
              <a:rPr lang="en-US" dirty="0"/>
              <a:t> in Python provides methods to interact with the Operating System in Python. The remove() method in this module is used to remove/delete a file path.</a:t>
            </a:r>
            <a:br>
              <a:rPr lang="en-US" dirty="0"/>
            </a:br>
            <a:r>
              <a:rPr lang="en-US" dirty="0"/>
              <a:t>First, import the </a:t>
            </a:r>
            <a:r>
              <a:rPr lang="en-US" dirty="0" err="1"/>
              <a:t>os</a:t>
            </a:r>
            <a:r>
              <a:rPr lang="en-US" dirty="0"/>
              <a:t> module and Pass a </a:t>
            </a:r>
            <a:r>
              <a:rPr lang="en-US" b="1" dirty="0"/>
              <a:t>file path</a:t>
            </a:r>
            <a:r>
              <a:rPr lang="en-US" dirty="0"/>
              <a:t> to the </a:t>
            </a:r>
            <a:r>
              <a:rPr lang="en-US" dirty="0" err="1"/>
              <a:t>os.remove</a:t>
            </a:r>
            <a:r>
              <a:rPr lang="en-US" dirty="0"/>
              <a:t>('</a:t>
            </a:r>
            <a:r>
              <a:rPr lang="en-US" dirty="0" err="1"/>
              <a:t>file_path</a:t>
            </a:r>
            <a:r>
              <a:rPr lang="en-US" dirty="0"/>
              <a:t>') function to delete a file from a disk</a:t>
            </a:r>
          </a:p>
          <a:p>
            <a:r>
              <a:rPr lang="en-US" b="1" dirty="0"/>
              <a:t>Use the </a:t>
            </a:r>
            <a:r>
              <a:rPr lang="en-US" b="1" dirty="0" err="1"/>
              <a:t>rmtree</a:t>
            </a:r>
            <a:r>
              <a:rPr lang="en-US" b="1" dirty="0"/>
              <a:t>() function of </a:t>
            </a:r>
            <a:r>
              <a:rPr lang="en-US" b="1" dirty="0" err="1"/>
              <a:t>shutil</a:t>
            </a:r>
            <a:r>
              <a:rPr lang="en-US" b="1" dirty="0"/>
              <a:t> module to delete a </a:t>
            </a:r>
            <a:r>
              <a:rPr lang="en-US" b="1" dirty="0" err="1"/>
              <a:t>directory</a:t>
            </a:r>
            <a:r>
              <a:rPr lang="en-US" dirty="0" err="1"/>
              <a:t>Import</a:t>
            </a:r>
            <a:r>
              <a:rPr lang="en-US" dirty="0"/>
              <a:t> the </a:t>
            </a:r>
            <a:r>
              <a:rPr lang="en-US" dirty="0" err="1"/>
              <a:t>shutil</a:t>
            </a:r>
            <a:r>
              <a:rPr lang="en-US" dirty="0"/>
              <a:t> module and pass the directory path to </a:t>
            </a:r>
            <a:r>
              <a:rPr lang="en-US" dirty="0" err="1"/>
              <a:t>shutil.rmtree</a:t>
            </a:r>
            <a:r>
              <a:rPr lang="en-US" dirty="0"/>
              <a:t>('path') function to delete a directory and all files contained in it.</a:t>
            </a:r>
          </a:p>
          <a:p>
            <a:endParaRPr lang="en-US" dirty="0"/>
          </a:p>
        </p:txBody>
      </p:sp>
    </p:spTree>
    <p:extLst>
      <p:ext uri="{BB962C8B-B14F-4D97-AF65-F5344CB8AC3E}">
        <p14:creationId xmlns:p14="http://schemas.microsoft.com/office/powerpoint/2010/main" val="349080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TotalTime>
  <Words>283</Words>
  <Application>Microsoft Office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Assignment5</vt:lpstr>
      <vt:lpstr>What are docstrings in python?</vt:lpstr>
      <vt:lpstr> What is the porpose of is,not and in operators?</vt:lpstr>
      <vt:lpstr>What is  usage of help() ad dir() fn: in python?</vt:lpstr>
      <vt:lpstr>Whenever python exits ,why isn’t all the memory reallocated?</vt:lpstr>
      <vt:lpstr>What is the dictionary in python? </vt:lpstr>
      <vt:lpstr>How can files be deleted in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Assignment5</dc:title>
  <dc:creator>Windows User</dc:creator>
  <cp:lastModifiedBy>Windows User</cp:lastModifiedBy>
  <cp:revision>3</cp:revision>
  <dcterms:created xsi:type="dcterms:W3CDTF">2022-04-09T07:26:39Z</dcterms:created>
  <dcterms:modified xsi:type="dcterms:W3CDTF">2022-04-09T07:53:15Z</dcterms:modified>
</cp:coreProperties>
</file>