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57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0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15F5C-0F6B-46EA-8DDB-538B7361AA5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890E3-4762-4BD2-BB7C-99ACF942B05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77250-2BFD-49C9-BDE1-8C1A8B34288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77250-2BFD-49C9-BDE1-8C1A8B34288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77250-2BFD-49C9-BDE1-8C1A8B34288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77250-2BFD-49C9-BDE1-8C1A8B34288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77250-2BFD-49C9-BDE1-8C1A8B34288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BAAD-B32C-43AA-ABBA-53EDBD781F9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3E82-A934-45F5-BDC4-FB88176AD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BAAD-B32C-43AA-ABBA-53EDBD781F9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3E82-A934-45F5-BDC4-FB88176AD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BAAD-B32C-43AA-ABBA-53EDBD781F9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3E82-A934-45F5-BDC4-FB88176AD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BAAD-B32C-43AA-ABBA-53EDBD781F9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3E82-A934-45F5-BDC4-FB88176AD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BAAD-B32C-43AA-ABBA-53EDBD781F9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3E82-A934-45F5-BDC4-FB88176AD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BAAD-B32C-43AA-ABBA-53EDBD781F9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3E82-A934-45F5-BDC4-FB88176AD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BAAD-B32C-43AA-ABBA-53EDBD781F9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3E82-A934-45F5-BDC4-FB88176AD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BAAD-B32C-43AA-ABBA-53EDBD781F9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3E82-A934-45F5-BDC4-FB88176AD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BAAD-B32C-43AA-ABBA-53EDBD781F9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3E82-A934-45F5-BDC4-FB88176AD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BAAD-B32C-43AA-ABBA-53EDBD781F9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3E82-A934-45F5-BDC4-FB88176AD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BAAD-B32C-43AA-ABBA-53EDBD781F9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3E82-A934-45F5-BDC4-FB88176AD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7BAAD-B32C-43AA-ABBA-53EDBD781F9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93E82-A934-45F5-BDC4-FB88176ADF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38400" y="152400"/>
            <a:ext cx="4191000" cy="990600"/>
          </a:xfrm>
          <a:prstGeom prst="round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Ada</a:t>
            </a:r>
            <a:r>
              <a:rPr lang="en-US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Boost  Algorithm</a:t>
            </a:r>
            <a:endParaRPr lang="en-US" sz="3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6781800" cy="3733800"/>
          </a:xfrm>
        </p:spPr>
        <p:txBody>
          <a:bodyPr>
            <a:normAutofit lnSpcReduction="10000"/>
          </a:bodyPr>
          <a:lstStyle/>
          <a:p>
            <a:pPr marL="1371600" indent="-1371600" algn="l"/>
            <a:r>
              <a:rPr lang="en-US" sz="1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447800"/>
            <a:ext cx="8153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AdaBoost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is the most popular boosting algorithms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algn="just"/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It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assigns weights to training instances and adjusts these weights based on the performance of weak learners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algn="just"/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It focuses on misclassified instances, allowing subsequent weak learners to concentrate on these samples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algn="just"/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final prediction is determined by aggregating the predictions of all weak learners through a weighted majority vote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38400" y="152400"/>
            <a:ext cx="4191000" cy="990600"/>
          </a:xfrm>
          <a:prstGeom prst="round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Ada</a:t>
            </a:r>
            <a:r>
              <a:rPr lang="en-US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Boost  Algorithm</a:t>
            </a:r>
            <a:endParaRPr lang="en-US" sz="3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6781800" cy="3733800"/>
          </a:xfrm>
        </p:spPr>
        <p:txBody>
          <a:bodyPr>
            <a:normAutofit lnSpcReduction="10000"/>
          </a:bodyPr>
          <a:lstStyle/>
          <a:p>
            <a:pPr marL="1371600" indent="-1371600" algn="l"/>
            <a:r>
              <a:rPr lang="en-US" sz="1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447800"/>
            <a:ext cx="8153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Ada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boost Algorithm used for both Regression and Classification procedures</a:t>
            </a:r>
          </a:p>
          <a:p>
            <a:pPr algn="just"/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An error noticed previous models is adjusted with weighting until an accurate predictor is made.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39788" y="452718"/>
            <a:ext cx="4365812" cy="1299882"/>
          </a:xfrm>
          <a:prstGeom prst="round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Ada</a:t>
            </a:r>
            <a:r>
              <a:rPr lang="en-US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Boost  Algorithm</a:t>
            </a:r>
            <a:endParaRPr lang="en-US" sz="3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6781800" cy="3733800"/>
          </a:xfrm>
        </p:spPr>
        <p:txBody>
          <a:bodyPr>
            <a:normAutofit lnSpcReduction="10000"/>
          </a:bodyPr>
          <a:lstStyle/>
          <a:p>
            <a:pPr marL="1371600" indent="-1371600" algn="l"/>
            <a:r>
              <a:rPr lang="en-US" sz="1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icture 6" descr="9821810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057400"/>
            <a:ext cx="5955458" cy="36576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38400" y="152400"/>
            <a:ext cx="4191000" cy="990600"/>
          </a:xfrm>
          <a:prstGeom prst="round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Ada</a:t>
            </a:r>
            <a:r>
              <a:rPr lang="en-US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Boost  </a:t>
            </a:r>
            <a:r>
              <a:rPr lang="en-US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Parameters</a:t>
            </a:r>
            <a:endParaRPr lang="en-US" sz="3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6781800" cy="3733800"/>
          </a:xfrm>
        </p:spPr>
        <p:txBody>
          <a:bodyPr>
            <a:normAutofit lnSpcReduction="10000"/>
          </a:bodyPr>
          <a:lstStyle/>
          <a:p>
            <a:pPr marL="1371600" indent="-1371600" algn="l"/>
            <a:r>
              <a:rPr lang="en-US" sz="1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447800"/>
            <a:ext cx="8153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endParaRPr lang="en-US" sz="2400" i="1" dirty="0" smtClean="0"/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i="1" dirty="0" smtClean="0"/>
              <a:t>estimator=None</a:t>
            </a:r>
            <a:endParaRPr lang="en-US" sz="2400" i="1" dirty="0"/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 </a:t>
            </a:r>
            <a:r>
              <a:rPr lang="en-US" sz="2400" i="1" dirty="0" err="1" smtClean="0"/>
              <a:t>n_estimators</a:t>
            </a:r>
            <a:r>
              <a:rPr lang="en-US" sz="2400" i="1" dirty="0" smtClean="0"/>
              <a:t>=50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 </a:t>
            </a:r>
            <a:r>
              <a:rPr lang="en-US" sz="2400" i="1" dirty="0" err="1" smtClean="0"/>
              <a:t>learning_rate</a:t>
            </a:r>
            <a:r>
              <a:rPr lang="en-US" sz="2400" i="1" dirty="0" smtClean="0"/>
              <a:t>=1.0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 </a:t>
            </a:r>
            <a:r>
              <a:rPr lang="en-US" sz="2400" i="1" dirty="0" smtClean="0"/>
              <a:t>loss='</a:t>
            </a:r>
            <a:r>
              <a:rPr lang="en-US" sz="2400" i="1" dirty="0" err="1" smtClean="0"/>
              <a:t>linear‘,’square’,’exponential</a:t>
            </a:r>
            <a:r>
              <a:rPr lang="en-US" sz="2400" i="1" dirty="0" smtClean="0"/>
              <a:t>’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 </a:t>
            </a:r>
            <a:r>
              <a:rPr lang="en-US" sz="2400" i="1" dirty="0" err="1" smtClean="0"/>
              <a:t>random_state</a:t>
            </a:r>
            <a:r>
              <a:rPr lang="en-US" sz="2400" i="1" dirty="0" smtClean="0"/>
              <a:t>=None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 </a:t>
            </a:r>
            <a:r>
              <a:rPr lang="en-US" sz="2400" i="1" dirty="0" err="1"/>
              <a:t>base_estimator</a:t>
            </a:r>
            <a:r>
              <a:rPr lang="en-US" sz="2400" i="1" dirty="0"/>
              <a:t>='deprecated'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38400" y="152400"/>
            <a:ext cx="4191000" cy="990600"/>
          </a:xfrm>
          <a:prstGeom prst="round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Ada</a:t>
            </a:r>
            <a:r>
              <a:rPr lang="en-US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Boost  </a:t>
            </a:r>
            <a:r>
              <a:rPr lang="en-US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Parameters</a:t>
            </a:r>
            <a:endParaRPr lang="en-US" sz="3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6781800" cy="3733800"/>
          </a:xfrm>
        </p:spPr>
        <p:txBody>
          <a:bodyPr>
            <a:normAutofit lnSpcReduction="10000"/>
          </a:bodyPr>
          <a:lstStyle/>
          <a:p>
            <a:pPr marL="1371600" indent="-1371600" algn="l"/>
            <a:r>
              <a:rPr lang="en-US" sz="1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295400"/>
            <a:ext cx="81534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endParaRPr lang="en-US" sz="2400" i="1" dirty="0" smtClean="0"/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i="1" dirty="0" smtClean="0"/>
              <a:t>estimator=None	</a:t>
            </a:r>
            <a:r>
              <a:rPr lang="en-US" sz="2400" i="1" dirty="0" smtClean="0">
                <a:sym typeface="Wingdings" pitchFamily="2" charset="2"/>
              </a:rPr>
              <a:t></a:t>
            </a:r>
            <a:r>
              <a:rPr lang="en-US" sz="2400" i="1" dirty="0" smtClean="0"/>
              <a:t> The default value </a:t>
            </a:r>
            <a:endParaRPr lang="en-US" sz="2400" i="1" dirty="0"/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 </a:t>
            </a:r>
            <a:r>
              <a:rPr lang="en-US" sz="2400" i="1" dirty="0" err="1" smtClean="0"/>
              <a:t>n_estimators</a:t>
            </a:r>
            <a:r>
              <a:rPr lang="en-US" sz="2400" i="1" dirty="0" smtClean="0"/>
              <a:t>=50  </a:t>
            </a:r>
            <a:r>
              <a:rPr lang="en-US" sz="2400" i="1" dirty="0" smtClean="0">
                <a:sym typeface="Wingdings" pitchFamily="2" charset="2"/>
              </a:rPr>
              <a:t></a:t>
            </a:r>
            <a:r>
              <a:rPr lang="en-US" sz="2400" i="1" dirty="0" smtClean="0"/>
              <a:t> The maximum </a:t>
            </a:r>
            <a:r>
              <a:rPr lang="en-US" sz="2400" i="1" dirty="0" err="1" smtClean="0"/>
              <a:t>no.of</a:t>
            </a:r>
            <a:r>
              <a:rPr lang="en-US" sz="2400" i="1" dirty="0" smtClean="0"/>
              <a:t> estimator for termination.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 </a:t>
            </a:r>
            <a:r>
              <a:rPr lang="en-US" sz="2400" i="1" dirty="0" err="1" smtClean="0"/>
              <a:t>learning_rate</a:t>
            </a:r>
            <a:r>
              <a:rPr lang="en-US" sz="2400" i="1" dirty="0" smtClean="0"/>
              <a:t>=1.0</a:t>
            </a:r>
            <a:r>
              <a:rPr lang="en-US" sz="2400" i="1" dirty="0" smtClean="0">
                <a:sym typeface="Wingdings" pitchFamily="2" charset="2"/>
              </a:rPr>
              <a:t> iteration</a:t>
            </a:r>
            <a:endParaRPr lang="en-US" sz="2400" i="1" dirty="0" smtClean="0"/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 </a:t>
            </a:r>
            <a:r>
              <a:rPr lang="en-US" sz="2400" i="1" dirty="0"/>
              <a:t>loss=</a:t>
            </a:r>
            <a:r>
              <a:rPr lang="en-US" sz="2400" i="1" dirty="0" smtClean="0"/>
              <a:t>'</a:t>
            </a:r>
            <a:r>
              <a:rPr lang="en-US" sz="2400" i="1" dirty="0" err="1" smtClean="0"/>
              <a:t>linear‘,’square’,’exponential</a:t>
            </a:r>
            <a:r>
              <a:rPr lang="en-US" sz="2400" i="1" dirty="0" smtClean="0"/>
              <a:t>’</a:t>
            </a:r>
            <a:r>
              <a:rPr lang="en-IN" sz="2400" i="1" dirty="0" smtClean="0"/>
              <a:t> </a:t>
            </a:r>
            <a:r>
              <a:rPr lang="en-IN" sz="2400" i="1" dirty="0" smtClean="0">
                <a:sym typeface="Wingdings" pitchFamily="2" charset="2"/>
              </a:rPr>
              <a:t></a:t>
            </a:r>
            <a:r>
              <a:rPr lang="en-US" sz="2400" dirty="0" smtClean="0"/>
              <a:t>The </a:t>
            </a:r>
            <a:r>
              <a:rPr lang="en-US" sz="2400" dirty="0"/>
              <a:t>loss function to use when updating the weights after each boosting iteration.</a:t>
            </a:r>
            <a:endParaRPr lang="en-US" sz="2400" i="1" dirty="0" smtClean="0"/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 </a:t>
            </a:r>
            <a:r>
              <a:rPr lang="en-US" sz="2400" i="1" dirty="0" err="1" smtClean="0"/>
              <a:t>random_state</a:t>
            </a:r>
            <a:r>
              <a:rPr lang="en-US" sz="2400" i="1" dirty="0" smtClean="0"/>
              <a:t>=None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 </a:t>
            </a:r>
            <a:r>
              <a:rPr lang="en-US" sz="2400" i="1" dirty="0" err="1"/>
              <a:t>base_estimator</a:t>
            </a:r>
            <a:r>
              <a:rPr lang="en-US" sz="2400" i="1" dirty="0"/>
              <a:t>='deprecated'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115</Words>
  <Application>Microsoft Office PowerPoint</Application>
  <PresentationFormat>On-screen Show (4:3)</PresentationFormat>
  <Paragraphs>49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auraf</dc:creator>
  <cp:lastModifiedBy>auraf</cp:lastModifiedBy>
  <cp:revision>6</cp:revision>
  <dcterms:created xsi:type="dcterms:W3CDTF">2023-11-19T09:26:49Z</dcterms:created>
  <dcterms:modified xsi:type="dcterms:W3CDTF">2023-11-19T10:22:24Z</dcterms:modified>
</cp:coreProperties>
</file>