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7596-F7D4-4AF1-ABD4-F38256309BFE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77250-2BFD-49C9-BDE1-8C1A8B342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410-52AA-468C-986F-9BD3EF6C5FC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B72E-8208-42BB-B316-457435ECB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838200"/>
            <a:ext cx="42672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801"/>
            <a:ext cx="4343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Boosting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Meaning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6248400" cy="43434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Boosting is an ensemble learning technique combining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     multiple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weak classifiers to form a strong classifier. 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idea is to iteratively train a series of weak models and give more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weight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 the misclassified instances at each iteration. 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purpose is to reduce bias and variance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l">
              <a:buFont typeface="Wingdings" pitchFamily="2" charset="2"/>
              <a:buChar char="q"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dirty="0" smtClean="0"/>
              <a:t>technique                                             reduce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      multiple</a:t>
            </a:r>
          </a:p>
          <a:p>
            <a:pPr>
              <a:buNone/>
            </a:pPr>
            <a:r>
              <a:rPr lang="en-US" dirty="0" smtClean="0"/>
              <a:t>              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to form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91400" y="1828800"/>
            <a:ext cx="13716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91400" y="2286000"/>
            <a:ext cx="13716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8288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819400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4648200" y="2705100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8600" y="3962400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weak classifiers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rot="16200000" flipH="1">
            <a:off x="4553744" y="3753644"/>
            <a:ext cx="381000" cy="36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38600" y="5029200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Strong classifiers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4628356" y="4896644"/>
            <a:ext cx="381000" cy="36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10200" y="2286000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788" y="452718"/>
            <a:ext cx="4365812" cy="1299882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801"/>
            <a:ext cx="4343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TYPES OF BOOSTING  ALGORITHM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fontScale="25000" lnSpcReduction="20000"/>
          </a:bodyPr>
          <a:lstStyle/>
          <a:p>
            <a:pPr marL="1371600" indent="-1371600" algn="l"/>
            <a:r>
              <a:rPr lang="en-US" sz="112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1200" dirty="0" err="1" smtClean="0">
                <a:solidFill>
                  <a:schemeClr val="accent6">
                    <a:lumMod val="75000"/>
                  </a:schemeClr>
                </a:solidFill>
              </a:rPr>
              <a:t>AdaBoost</a:t>
            </a: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(Adaptive Boosting)</a:t>
            </a:r>
          </a:p>
          <a:p>
            <a:pPr marL="1371600" indent="-1371600" algn="l"/>
            <a:endParaRPr lang="en-US" sz="1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ii) Gradient Boosting</a:t>
            </a:r>
            <a:endParaRPr lang="en-IN" sz="1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iii)</a:t>
            </a:r>
            <a:r>
              <a:rPr lang="en-US" sz="11200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(Extreme Gradient Boosting)</a:t>
            </a:r>
          </a:p>
          <a:p>
            <a:pPr algn="l">
              <a:tabLst>
                <a:tab pos="233363" algn="l"/>
                <a:tab pos="287338" algn="l"/>
                <a:tab pos="341313" algn="l"/>
              </a:tabLst>
            </a:pP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iv)</a:t>
            </a:r>
            <a:r>
              <a:rPr lang="en-US" sz="11200" dirty="0" err="1" smtClean="0">
                <a:solidFill>
                  <a:schemeClr val="accent6">
                    <a:lumMod val="75000"/>
                  </a:schemeClr>
                </a:solidFill>
              </a:rPr>
              <a:t>LightGBM</a:t>
            </a:r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(Light Gradient Boosting    Machine</a:t>
            </a:r>
          </a:p>
          <a:p>
            <a:pPr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v)  </a:t>
            </a:r>
            <a:r>
              <a:rPr lang="en-US" sz="11200" dirty="0" err="1" smtClean="0">
                <a:solidFill>
                  <a:schemeClr val="accent6">
                    <a:lumMod val="75000"/>
                  </a:schemeClr>
                </a:solidFill>
              </a:rPr>
              <a:t>CatBoost</a:t>
            </a:r>
            <a:endParaRPr lang="en-US" sz="1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vi) Stochastic Gradient Boosting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7848600" cy="5334000"/>
          </a:xfrm>
        </p:spPr>
        <p:txBody>
          <a:bodyPr>
            <a:normAutofit fontScale="70000" lnSpcReduction="20000"/>
          </a:bodyPr>
          <a:lstStyle/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>
              <a:buFont typeface="Wingdings" pitchFamily="2" charset="2"/>
              <a:buChar char="Ø"/>
            </a:pPr>
            <a:r>
              <a:rPr lang="en-US" sz="3500" dirty="0" smtClean="0">
                <a:solidFill>
                  <a:srgbClr val="00B0F0"/>
                </a:solidFill>
              </a:rPr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Adaptive Boosting, is a Boosting technique used as an Ensemble Method in Machine Learning. </a:t>
            </a:r>
            <a:endParaRPr lang="en-US" sz="4600" dirty="0" smtClean="0">
              <a:solidFill>
                <a:srgbClr val="00B0F0"/>
              </a:solidFill>
            </a:endParaRPr>
          </a:p>
          <a:p>
            <a:pPr marL="341313" algn="l"/>
            <a:endParaRPr lang="en-US" sz="3500" dirty="0" smtClean="0">
              <a:solidFill>
                <a:srgbClr val="00B0F0"/>
              </a:solidFill>
            </a:endParaRPr>
          </a:p>
          <a:p>
            <a:pPr marL="341313" algn="l"/>
            <a:endParaRPr lang="en-US" sz="35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100" dirty="0" smtClean="0">
              <a:solidFill>
                <a:srgbClr val="00B0F0"/>
              </a:solidFill>
            </a:endParaRPr>
          </a:p>
          <a:p>
            <a:pPr marL="1371600" indent="-1371600"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/>
            <a:endParaRPr lang="en-US" sz="24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762000"/>
            <a:ext cx="3810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7848600" cy="5334000"/>
          </a:xfrm>
        </p:spPr>
        <p:txBody>
          <a:bodyPr>
            <a:normAutofit fontScale="62500" lnSpcReduction="20000"/>
          </a:bodyPr>
          <a:lstStyle/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>
              <a:buFont typeface="Wingdings" pitchFamily="2" charset="2"/>
              <a:buChar char="Ø"/>
            </a:pPr>
            <a:r>
              <a:rPr lang="en-US" sz="3500" dirty="0" smtClean="0">
                <a:solidFill>
                  <a:srgbClr val="00B0F0"/>
                </a:solidFill>
              </a:rPr>
              <a:t>The beauty of this powerful algorithm lies in its scalability.</a:t>
            </a:r>
          </a:p>
          <a:p>
            <a:pPr marL="341313" algn="l"/>
            <a:endParaRPr lang="en-US" sz="3500" dirty="0" smtClean="0">
              <a:solidFill>
                <a:srgbClr val="00B0F0"/>
              </a:solidFill>
            </a:endParaRPr>
          </a:p>
          <a:p>
            <a:pPr marL="341313" algn="l">
              <a:buFont typeface="Wingdings" pitchFamily="2" charset="2"/>
              <a:buChar char="Ø"/>
            </a:pPr>
            <a:r>
              <a:rPr lang="en-US" sz="3500" dirty="0" smtClean="0">
                <a:solidFill>
                  <a:srgbClr val="00B0F0"/>
                </a:solidFill>
              </a:rPr>
              <a:t>It drives fast learning through parallel and distributed computing and offers efficiency memory usage.</a:t>
            </a:r>
            <a:endParaRPr lang="en-US" sz="35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100" dirty="0" smtClean="0">
              <a:solidFill>
                <a:srgbClr val="00B0F0"/>
              </a:solidFill>
            </a:endParaRPr>
          </a:p>
          <a:p>
            <a:pPr marL="1371600" indent="-1371600"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/>
            <a:endParaRPr lang="en-US" sz="24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762000"/>
            <a:ext cx="3810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XG Boost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"/>
            <a:ext cx="7848600" cy="5334000"/>
          </a:xfrm>
        </p:spPr>
        <p:txBody>
          <a:bodyPr>
            <a:normAutofit fontScale="62500" lnSpcReduction="20000"/>
          </a:bodyPr>
          <a:lstStyle/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indent="-1371600" algn="l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>
              <a:buFont typeface="Wingdings" pitchFamily="2" charset="2"/>
              <a:buChar char="Ø"/>
            </a:pPr>
            <a:r>
              <a:rPr lang="en-US" sz="3500" dirty="0" smtClean="0">
                <a:solidFill>
                  <a:srgbClr val="00B0F0"/>
                </a:solidFill>
              </a:rPr>
              <a:t>The beauty of this powerful algorithm lies in its scalability.</a:t>
            </a:r>
          </a:p>
          <a:p>
            <a:pPr marL="341313" algn="l"/>
            <a:endParaRPr lang="en-US" sz="3500" dirty="0" smtClean="0">
              <a:solidFill>
                <a:srgbClr val="00B0F0"/>
              </a:solidFill>
            </a:endParaRPr>
          </a:p>
          <a:p>
            <a:pPr marL="341313" algn="l">
              <a:buFont typeface="Wingdings" pitchFamily="2" charset="2"/>
              <a:buChar char="Ø"/>
            </a:pPr>
            <a:r>
              <a:rPr lang="en-US" sz="3500" dirty="0" smtClean="0">
                <a:solidFill>
                  <a:srgbClr val="00B0F0"/>
                </a:solidFill>
              </a:rPr>
              <a:t>It drives fast learning through parallel and distributed computing and offers efficiency memory usage.</a:t>
            </a:r>
            <a:endParaRPr lang="en-US" sz="35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100" dirty="0" smtClean="0">
              <a:solidFill>
                <a:srgbClr val="00B0F0"/>
              </a:solidFill>
            </a:endParaRPr>
          </a:p>
          <a:p>
            <a:pPr marL="1371600" indent="-1371600"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1313" algn="l"/>
            <a:endParaRPr lang="en-US" sz="2400" dirty="0" smtClean="0">
              <a:solidFill>
                <a:srgbClr val="00B0F0"/>
              </a:solidFill>
            </a:endParaRPr>
          </a:p>
          <a:p>
            <a:pPr marL="1371600" indent="-1371600"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762000"/>
            <a:ext cx="3810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LG Boost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161</Words>
  <Application>Microsoft Office PowerPoint</Application>
  <PresentationFormat>On-screen Show (4:3)</PresentationFormat>
  <Paragraphs>86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Boosting Meaning  </vt:lpstr>
      <vt:lpstr>Boosting technique</vt:lpstr>
      <vt:lpstr>    TYPES OF BOOSTING  ALGORITHM  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Meaning</dc:title>
  <dc:creator>auraf</dc:creator>
  <cp:lastModifiedBy>auraf</cp:lastModifiedBy>
  <cp:revision>20</cp:revision>
  <dcterms:created xsi:type="dcterms:W3CDTF">2023-11-18T19:53:27Z</dcterms:created>
  <dcterms:modified xsi:type="dcterms:W3CDTF">2023-11-19T10:22:42Z</dcterms:modified>
</cp:coreProperties>
</file>