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6535C-5611-408D-825E-0EA18445111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BF969-1AC6-4072-B3C3-D077F54FAD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35D7-FE26-4881-8300-1E053FFCB95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5861-3562-42D3-A58A-9171BE448F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35D7-FE26-4881-8300-1E053FFCB95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5861-3562-42D3-A58A-9171BE448F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35D7-FE26-4881-8300-1E053FFCB95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5861-3562-42D3-A58A-9171BE448F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35D7-FE26-4881-8300-1E053FFCB95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5861-3562-42D3-A58A-9171BE448F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35D7-FE26-4881-8300-1E053FFCB95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5861-3562-42D3-A58A-9171BE448F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35D7-FE26-4881-8300-1E053FFCB95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5861-3562-42D3-A58A-9171BE448F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35D7-FE26-4881-8300-1E053FFCB95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5861-3562-42D3-A58A-9171BE448F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35D7-FE26-4881-8300-1E053FFCB95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5861-3562-42D3-A58A-9171BE448F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35D7-FE26-4881-8300-1E053FFCB95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5861-3562-42D3-A58A-9171BE448F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35D7-FE26-4881-8300-1E053FFCB95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5861-3562-42D3-A58A-9171BE448F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35D7-FE26-4881-8300-1E053FFCB95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5861-3562-42D3-A58A-9171BE448F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835D7-FE26-4881-8300-1E053FFCB95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B5861-3562-42D3-A58A-9171BE448F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8400" y="152400"/>
            <a:ext cx="4191000" cy="990600"/>
          </a:xfrm>
          <a:prstGeom prst="round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CATBoost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Algorithm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733800"/>
          </a:xfrm>
        </p:spPr>
        <p:txBody>
          <a:bodyPr>
            <a:normAutofit lnSpcReduction="10000"/>
          </a:bodyPr>
          <a:lstStyle/>
          <a:p>
            <a:pPr marL="1371600" indent="-1371600"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1534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One of the most essential features of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CatBoost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is that it was specifically designed to handle categorical features, which are common in many real-world data sets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en-US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CatBoost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can automatically convert categorical features into numerical features.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8400" y="152400"/>
            <a:ext cx="4191000" cy="990600"/>
          </a:xfrm>
          <a:prstGeom prst="round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CATBoost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Algorithm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733800"/>
          </a:xfrm>
        </p:spPr>
        <p:txBody>
          <a:bodyPr>
            <a:normAutofit lnSpcReduction="10000"/>
          </a:bodyPr>
          <a:lstStyle/>
          <a:p>
            <a:pPr marL="1371600" indent="-1371600"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153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cap="all" dirty="0">
                <a:solidFill>
                  <a:schemeClr val="accent6">
                    <a:lumMod val="75000"/>
                  </a:schemeClr>
                </a:solidFill>
              </a:rPr>
              <a:t>CATBOOST APPLICATIONS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Recommendation systems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Fraud detection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Image classification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Text classification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Customer churn prediction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Medical diagnoses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Natural language processing (NLP)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8400" y="152400"/>
            <a:ext cx="4191000" cy="990600"/>
          </a:xfrm>
          <a:prstGeom prst="round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CATBoost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Algorithm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733800"/>
          </a:xfrm>
        </p:spPr>
        <p:txBody>
          <a:bodyPr>
            <a:normAutofit lnSpcReduction="10000"/>
          </a:bodyPr>
          <a:lstStyle/>
          <a:p>
            <a:pPr marL="1371600" indent="-1371600"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153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cap="all" dirty="0" smtClean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endParaRPr lang="en-US" sz="3200" b="1" cap="all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Verbose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Cols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Drops invariant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Handle missing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sigma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8400" y="152400"/>
            <a:ext cx="4191000" cy="990600"/>
          </a:xfrm>
          <a:prstGeom prst="round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CATBoost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Algorithm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733800"/>
          </a:xfrm>
        </p:spPr>
        <p:txBody>
          <a:bodyPr>
            <a:normAutofit lnSpcReduction="10000"/>
          </a:bodyPr>
          <a:lstStyle/>
          <a:p>
            <a:pPr marL="1371600" indent="-1371600"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 descr="Flow-chart-of-CatBoost-algorith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752600"/>
            <a:ext cx="4847154" cy="452781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8400" y="152400"/>
            <a:ext cx="4191000" cy="990600"/>
          </a:xfrm>
          <a:prstGeom prst="round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CATBoost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Algorithm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733800"/>
          </a:xfrm>
        </p:spPr>
        <p:txBody>
          <a:bodyPr>
            <a:normAutofit lnSpcReduction="10000"/>
          </a:bodyPr>
          <a:lstStyle/>
          <a:p>
            <a:pPr marL="1371600" indent="-1371600"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Picture 7" descr="Screenshot 2023-11-20 2322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563" y="1603851"/>
            <a:ext cx="5928874" cy="3650297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90</Words>
  <Application>Microsoft Office PowerPoint</Application>
  <PresentationFormat>On-screen Show (4:3)</PresentationFormat>
  <Paragraphs>43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auraf</dc:creator>
  <cp:lastModifiedBy>auraf</cp:lastModifiedBy>
  <cp:revision>3</cp:revision>
  <dcterms:created xsi:type="dcterms:W3CDTF">2023-11-20T19:12:15Z</dcterms:created>
  <dcterms:modified xsi:type="dcterms:W3CDTF">2023-11-20T19:26:58Z</dcterms:modified>
</cp:coreProperties>
</file>