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9DE6-529B-4F42-8952-56D78C7DA3F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3E5F9-2899-42E3-AAFE-82228628AF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8870-946A-4247-8893-320F3EDDED5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9B76-17C4-489E-9D8F-AC808BE041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Gradient boosting is a method standing out for its prediction speed and accuracy, particularly with large and complex datasets.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Gradient boosting is a machine learning technique used in regression and classification tasks, among others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gives a prediction model in the form of an ensemble of weak prediction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models.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i.e., models that make very few assumptions about the data, which are typically simple decision trees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1_NLI9QFoWDltdXJf3_rwbb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8126985" cy="45714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1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Loss =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squared_error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’, ‘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absolute_error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’, ‘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huber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’, ‘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quantile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’,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</a:rPr>
              <a:t>default=’</a:t>
            </a:r>
            <a:r>
              <a:rPr lang="en-US" sz="3200" b="1" i="1" dirty="0" err="1">
                <a:solidFill>
                  <a:schemeClr val="accent6">
                    <a:lumMod val="75000"/>
                  </a:schemeClr>
                </a:solidFill>
              </a:rPr>
              <a:t>squared_error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Learning_rate</a:t>
            </a:r>
            <a:endParaRPr lang="en-US" sz="32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N_estimators</a:t>
            </a:r>
            <a:endParaRPr lang="en-US" sz="32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Criterion</a:t>
            </a:r>
          </a:p>
          <a:p>
            <a:pPr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Min_sample_split</a:t>
            </a:r>
            <a:endParaRPr lang="en-US" sz="32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chemeClr val="accent6">
                    <a:lumMod val="75000"/>
                  </a:schemeClr>
                </a:solidFill>
              </a:rPr>
              <a:t>Max_depth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1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loss function to be optimized.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weak learner to make predictions.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An additive model to add weak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GradientBoost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24001"/>
            <a:ext cx="7848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Improvements to Basic Gradient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Boosting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Tree Constraints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Shrinkage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Random sampling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Penalized Learning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auraf</dc:creator>
  <cp:lastModifiedBy>auraf</cp:lastModifiedBy>
  <cp:revision>5</cp:revision>
  <dcterms:created xsi:type="dcterms:W3CDTF">2023-11-20T18:49:02Z</dcterms:created>
  <dcterms:modified xsi:type="dcterms:W3CDTF">2023-11-20T19:04:54Z</dcterms:modified>
</cp:coreProperties>
</file>