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53" y="-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3CDB1-7C2C-43EB-9BF1-F2DB0A88BA8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F89DF-923F-48F0-8A6F-999FD1AE8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0A4E-5B5F-47A6-B7B9-FDE4438B0D3F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3099-1193-4A82-912A-5826EF52E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 Boost  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Large amount of data easy handled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Poor in small dataset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It uses histogram-based method for selecting best fit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For continuous values split up into bins or bucket</a:t>
            </a:r>
            <a:endParaRPr lang="en-IN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Data parallel acceleration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Cache optimizing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788" y="452718"/>
            <a:ext cx="4365812" cy="1299882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 Boost  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YOE9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6" y="2157235"/>
            <a:ext cx="7325748" cy="25435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 Boost   Parameters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 _rate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Max_depth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Min_data_in_leaf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Categorical_featue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Feature_fraction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Bagging_fraction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Num_iteration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JMSE | Free Full-Text | Application of the Machine Learning LightGBM Model  to the Prediction of the Water Levels of the Lower Columbia Riv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53340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4600" y="6858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Screenshot-from-2019-03-27-23-08-07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7772400" cy="289084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auraf</dc:creator>
  <cp:lastModifiedBy>auraf</cp:lastModifiedBy>
  <cp:revision>9</cp:revision>
  <dcterms:created xsi:type="dcterms:W3CDTF">2023-11-19T10:49:03Z</dcterms:created>
  <dcterms:modified xsi:type="dcterms:W3CDTF">2023-11-20T18:48:08Z</dcterms:modified>
</cp:coreProperties>
</file>