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F2F62-B9B9-45C8-A6F5-E46A0C6C0083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76DEF-6492-404D-9177-9B176F0CCE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77250-2BFD-49C9-BDE1-8C1A8B3428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A13E-2291-455F-9D21-887E1C54011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9F13-9AF8-4618-A653-84B76D8436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XGBoost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XGBoost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 ensemble learning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 method. 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beauty of this powerful algorithm lies in its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scalability</a:t>
            </a: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It drives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fast learning through parallel and distributed computing and offers efficient memory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usage.</a:t>
            </a:r>
          </a:p>
          <a:p>
            <a:pPr algn="just"/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XGBoostimg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implements decision trees with boosted gradient, enhanced performance, and speed. 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XG Boost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implementation of gradient boosted machines is relatively slow due to the model training that must follow a sequence. They, therefore,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lack scalability due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to their slowness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XGBoost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is reliant on the performance of a model and computational speed. It provides various benefits, such as parallelization, distributed computing, cache optimization, and out-of-core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computing.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9788" y="452718"/>
            <a:ext cx="4365812" cy="1299882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XG Boost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XGBoo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7848600" cy="47853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XGBoost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Parameters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i="1" dirty="0" smtClean="0"/>
          </a:p>
          <a:p>
            <a:pPr fontAlgn="base">
              <a:buFont typeface="Wingdings" pitchFamily="2" charset="2"/>
              <a:buChar char="q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n_estimators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The number of trees in the ensemble, often increased until no further improvements are seen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max_depth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The maximum depth of each tree, often values are between 1 and 10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The learning rate used to weight each model, often set to small values such as 0.3, 0.1, 0.01, or smaller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subsample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The number of samples (rows) used in each tree, set to a value between 0 and 1, often 1.0 to use all samples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Font typeface="Wingdings" pitchFamily="2" charset="2"/>
              <a:buChar char="q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colsample_bytree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Number of features (columns) used in each tree, set to a value between 0 and 1, often 1.0 to use all features.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38400" y="152400"/>
            <a:ext cx="4191000" cy="990600"/>
          </a:xfrm>
          <a:prstGeom prst="round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Boost  </a:t>
            </a:r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Parameters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6781800" cy="3733800"/>
          </a:xfrm>
        </p:spPr>
        <p:txBody>
          <a:bodyPr>
            <a:normAutofit lnSpcReduction="10000"/>
          </a:bodyPr>
          <a:lstStyle/>
          <a:p>
            <a:pPr marL="1371600" indent="-1371600" algn="l"/>
            <a:r>
              <a:rPr lang="en-US" sz="1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1534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i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reg:squarederror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reg:squaredlogerror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reg:absoluteerror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reg:pseudohubererror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reg:gamma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reg:tweedie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221</Words>
  <Application>Microsoft Office PowerPoint</Application>
  <PresentationFormat>On-screen Show (4:3)</PresentationFormat>
  <Paragraphs>59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auraf</dc:creator>
  <cp:lastModifiedBy>auraf</cp:lastModifiedBy>
  <cp:revision>6</cp:revision>
  <dcterms:created xsi:type="dcterms:W3CDTF">2023-11-19T10:22:35Z</dcterms:created>
  <dcterms:modified xsi:type="dcterms:W3CDTF">2023-11-19T10:48:54Z</dcterms:modified>
</cp:coreProperties>
</file>