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CB6-1D86-44AC-A24E-103849ADE7F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935-55A1-463D-A869-6677DA8C2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69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CB6-1D86-44AC-A24E-103849ADE7F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935-55A1-463D-A869-6677DA8C2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04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CB6-1D86-44AC-A24E-103849ADE7F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935-55A1-463D-A869-6677DA8C2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51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CB6-1D86-44AC-A24E-103849ADE7F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935-55A1-463D-A869-6677DA8C2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96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CB6-1D86-44AC-A24E-103849ADE7F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935-55A1-463D-A869-6677DA8C2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17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CB6-1D86-44AC-A24E-103849ADE7F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935-55A1-463D-A869-6677DA8C2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90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CB6-1D86-44AC-A24E-103849ADE7F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935-55A1-463D-A869-6677DA8C2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9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CB6-1D86-44AC-A24E-103849ADE7F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935-55A1-463D-A869-6677DA8C2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67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CB6-1D86-44AC-A24E-103849ADE7F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935-55A1-463D-A869-6677DA8C2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38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CB6-1D86-44AC-A24E-103849ADE7F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935-55A1-463D-A869-6677DA8C2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88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FACB6-1D86-44AC-A24E-103849ADE7F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A935-55A1-463D-A869-6677DA8C2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28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FACB6-1D86-44AC-A24E-103849ADE7FB}" type="datetimeFigureOut">
              <a:rPr lang="ru-RU" smtClean="0"/>
              <a:t>11.12.2022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EA935-55A1-463D-A869-6677DA8C2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7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551543"/>
            <a:ext cx="11277599" cy="55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5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323850"/>
            <a:ext cx="99536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0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74" y="106398"/>
            <a:ext cx="7183211" cy="675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7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6521" y="365125"/>
            <a:ext cx="5643652" cy="574538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21" y="365125"/>
            <a:ext cx="59055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9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691" y="754743"/>
            <a:ext cx="12978213" cy="42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51" y="771525"/>
            <a:ext cx="11966853" cy="471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379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PCHelper</dc:creator>
  <cp:lastModifiedBy>PCHelper</cp:lastModifiedBy>
  <cp:revision>1</cp:revision>
  <dcterms:created xsi:type="dcterms:W3CDTF">2022-12-11T15:05:32Z</dcterms:created>
  <dcterms:modified xsi:type="dcterms:W3CDTF">2022-12-11T15:11:43Z</dcterms:modified>
</cp:coreProperties>
</file>