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7" r:id="rId3"/>
    <p:sldId id="287" r:id="rId4"/>
    <p:sldId id="285" r:id="rId5"/>
    <p:sldId id="283" r:id="rId6"/>
    <p:sldId id="282" r:id="rId7"/>
    <p:sldId id="277" r:id="rId8"/>
    <p:sldId id="276" r:id="rId9"/>
    <p:sldId id="279" r:id="rId10"/>
    <p:sldId id="281" r:id="rId11"/>
    <p:sldId id="278" r:id="rId12"/>
    <p:sldId id="286"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E0FE"/>
    <a:srgbClr val="FDEACC"/>
    <a:srgbClr val="B8D6D8"/>
    <a:srgbClr val="D6EBFE"/>
    <a:srgbClr val="D16D91"/>
    <a:srgbClr val="A5A5A5"/>
    <a:srgbClr val="BEDFFE"/>
    <a:srgbClr val="FEF0DA"/>
    <a:srgbClr val="CEE2E4"/>
    <a:srgbClr val="F8DA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1429" autoAdjust="0"/>
  </p:normalViewPr>
  <p:slideViewPr>
    <p:cSldViewPr snapToGrid="0">
      <p:cViewPr varScale="1">
        <p:scale>
          <a:sx n="51" d="100"/>
          <a:sy n="51" d="100"/>
        </p:scale>
        <p:origin x="14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ani Sood" userId="191c5bd4c0cc11b2" providerId="LiveId" clId="{66F12701-A9BB-407C-B3ED-A211D444A4CA}"/>
    <pc:docChg chg="custSel modSld">
      <pc:chgData name="Aishani Sood" userId="191c5bd4c0cc11b2" providerId="LiveId" clId="{66F12701-A9BB-407C-B3ED-A211D444A4CA}" dt="2020-09-18T14:51:56.472" v="32"/>
      <pc:docMkLst>
        <pc:docMk/>
      </pc:docMkLst>
      <pc:sldChg chg="delSp modSp mod delAnim">
        <pc:chgData name="Aishani Sood" userId="191c5bd4c0cc11b2" providerId="LiveId" clId="{66F12701-A9BB-407C-B3ED-A211D444A4CA}" dt="2020-09-18T14:50:00.596" v="8" actId="20577"/>
        <pc:sldMkLst>
          <pc:docMk/>
          <pc:sldMk cId="1575724654" sldId="256"/>
        </pc:sldMkLst>
        <pc:spChg chg="mod">
          <ac:chgData name="Aishani Sood" userId="191c5bd4c0cc11b2" providerId="LiveId" clId="{66F12701-A9BB-407C-B3ED-A211D444A4CA}" dt="2020-09-18T14:50:00.596" v="8" actId="20577"/>
          <ac:spMkLst>
            <pc:docMk/>
            <pc:sldMk cId="1575724654" sldId="256"/>
            <ac:spMk id="6" creationId="{FE53ACB2-C72A-435F-AAF2-F8726A7B0B06}"/>
          </ac:spMkLst>
        </pc:spChg>
        <pc:picChg chg="del">
          <ac:chgData name="Aishani Sood" userId="191c5bd4c0cc11b2" providerId="LiveId" clId="{66F12701-A9BB-407C-B3ED-A211D444A4CA}" dt="2020-09-18T14:49:49.581" v="0" actId="478"/>
          <ac:picMkLst>
            <pc:docMk/>
            <pc:sldMk cId="1575724654" sldId="256"/>
            <ac:picMk id="3" creationId="{695DEFEB-F1C1-4A8E-9CE5-A8583CAC8AB3}"/>
          </ac:picMkLst>
        </pc:picChg>
      </pc:sldChg>
      <pc:sldChg chg="delSp mod delAnim modNotesTx">
        <pc:chgData name="Aishani Sood" userId="191c5bd4c0cc11b2" providerId="LiveId" clId="{66F12701-A9BB-407C-B3ED-A211D444A4CA}" dt="2020-09-18T14:51:43.119" v="31"/>
        <pc:sldMkLst>
          <pc:docMk/>
          <pc:sldMk cId="744260815" sldId="267"/>
        </pc:sldMkLst>
        <pc:picChg chg="del">
          <ac:chgData name="Aishani Sood" userId="191c5bd4c0cc11b2" providerId="LiveId" clId="{66F12701-A9BB-407C-B3ED-A211D444A4CA}" dt="2020-09-18T14:50:11.082" v="9" actId="478"/>
          <ac:picMkLst>
            <pc:docMk/>
            <pc:sldMk cId="744260815" sldId="267"/>
            <ac:picMk id="4" creationId="{AEB5879B-49EC-40A1-B923-DEA594770E52}"/>
          </ac:picMkLst>
        </pc:picChg>
      </pc:sldChg>
      <pc:sldChg chg="delSp mod delAnim">
        <pc:chgData name="Aishani Sood" userId="191c5bd4c0cc11b2" providerId="LiveId" clId="{66F12701-A9BB-407C-B3ED-A211D444A4CA}" dt="2020-09-18T14:51:03.083" v="21" actId="478"/>
        <pc:sldMkLst>
          <pc:docMk/>
          <pc:sldMk cId="744038591" sldId="275"/>
        </pc:sldMkLst>
        <pc:picChg chg="del">
          <ac:chgData name="Aishani Sood" userId="191c5bd4c0cc11b2" providerId="LiveId" clId="{66F12701-A9BB-407C-B3ED-A211D444A4CA}" dt="2020-09-18T14:51:03.083" v="21" actId="478"/>
          <ac:picMkLst>
            <pc:docMk/>
            <pc:sldMk cId="744038591" sldId="275"/>
            <ac:picMk id="3" creationId="{065D9864-732F-4B69-8C53-9D5533DFE8FE}"/>
          </ac:picMkLst>
        </pc:picChg>
      </pc:sldChg>
      <pc:sldChg chg="delSp mod delAnim">
        <pc:chgData name="Aishani Sood" userId="191c5bd4c0cc11b2" providerId="LiveId" clId="{66F12701-A9BB-407C-B3ED-A211D444A4CA}" dt="2020-09-18T14:50:39.069" v="16" actId="478"/>
        <pc:sldMkLst>
          <pc:docMk/>
          <pc:sldMk cId="2593957086" sldId="276"/>
        </pc:sldMkLst>
        <pc:picChg chg="del">
          <ac:chgData name="Aishani Sood" userId="191c5bd4c0cc11b2" providerId="LiveId" clId="{66F12701-A9BB-407C-B3ED-A211D444A4CA}" dt="2020-09-18T14:50:39.069" v="16" actId="478"/>
          <ac:picMkLst>
            <pc:docMk/>
            <pc:sldMk cId="2593957086" sldId="276"/>
            <ac:picMk id="3" creationId="{26B314AE-EC97-4DD6-B4A6-822E73647875}"/>
          </ac:picMkLst>
        </pc:picChg>
      </pc:sldChg>
      <pc:sldChg chg="delSp modSp mod delAnim">
        <pc:chgData name="Aishani Sood" userId="191c5bd4c0cc11b2" providerId="LiveId" clId="{66F12701-A9BB-407C-B3ED-A211D444A4CA}" dt="2020-09-18T14:50:35.266" v="15" actId="478"/>
        <pc:sldMkLst>
          <pc:docMk/>
          <pc:sldMk cId="2562283530" sldId="277"/>
        </pc:sldMkLst>
        <pc:picChg chg="del mod">
          <ac:chgData name="Aishani Sood" userId="191c5bd4c0cc11b2" providerId="LiveId" clId="{66F12701-A9BB-407C-B3ED-A211D444A4CA}" dt="2020-09-18T14:50:35.266" v="15" actId="478"/>
          <ac:picMkLst>
            <pc:docMk/>
            <pc:sldMk cId="2562283530" sldId="277"/>
            <ac:picMk id="2" creationId="{746C0C0E-5976-47EA-9D3B-31D37204993D}"/>
          </ac:picMkLst>
        </pc:picChg>
      </pc:sldChg>
      <pc:sldChg chg="delSp mod delAnim">
        <pc:chgData name="Aishani Sood" userId="191c5bd4c0cc11b2" providerId="LiveId" clId="{66F12701-A9BB-407C-B3ED-A211D444A4CA}" dt="2020-09-18T14:50:53.086" v="19" actId="478"/>
        <pc:sldMkLst>
          <pc:docMk/>
          <pc:sldMk cId="1771626359" sldId="278"/>
        </pc:sldMkLst>
        <pc:picChg chg="del">
          <ac:chgData name="Aishani Sood" userId="191c5bd4c0cc11b2" providerId="LiveId" clId="{66F12701-A9BB-407C-B3ED-A211D444A4CA}" dt="2020-09-18T14:50:53.086" v="19" actId="478"/>
          <ac:picMkLst>
            <pc:docMk/>
            <pc:sldMk cId="1771626359" sldId="278"/>
            <ac:picMk id="2" creationId="{66FF66A9-2E43-4E8B-9051-E8EF14F5B41B}"/>
          </ac:picMkLst>
        </pc:picChg>
      </pc:sldChg>
      <pc:sldChg chg="delSp mod delAnim">
        <pc:chgData name="Aishani Sood" userId="191c5bd4c0cc11b2" providerId="LiveId" clId="{66F12701-A9BB-407C-B3ED-A211D444A4CA}" dt="2020-09-18T14:50:42.724" v="17" actId="478"/>
        <pc:sldMkLst>
          <pc:docMk/>
          <pc:sldMk cId="1988176917" sldId="279"/>
        </pc:sldMkLst>
        <pc:picChg chg="del">
          <ac:chgData name="Aishani Sood" userId="191c5bd4c0cc11b2" providerId="LiveId" clId="{66F12701-A9BB-407C-B3ED-A211D444A4CA}" dt="2020-09-18T14:50:42.724" v="17" actId="478"/>
          <ac:picMkLst>
            <pc:docMk/>
            <pc:sldMk cId="1988176917" sldId="279"/>
            <ac:picMk id="2" creationId="{24CC90E7-99CA-4380-8B3D-5A097CC8DE81}"/>
          </ac:picMkLst>
        </pc:picChg>
      </pc:sldChg>
      <pc:sldChg chg="delSp mod delAnim">
        <pc:chgData name="Aishani Sood" userId="191c5bd4c0cc11b2" providerId="LiveId" clId="{66F12701-A9BB-407C-B3ED-A211D444A4CA}" dt="2020-09-18T14:50:48.554" v="18" actId="478"/>
        <pc:sldMkLst>
          <pc:docMk/>
          <pc:sldMk cId="3235518385" sldId="281"/>
        </pc:sldMkLst>
        <pc:picChg chg="del">
          <ac:chgData name="Aishani Sood" userId="191c5bd4c0cc11b2" providerId="LiveId" clId="{66F12701-A9BB-407C-B3ED-A211D444A4CA}" dt="2020-09-18T14:50:48.554" v="18" actId="478"/>
          <ac:picMkLst>
            <pc:docMk/>
            <pc:sldMk cId="3235518385" sldId="281"/>
            <ac:picMk id="2" creationId="{096C1404-796C-40D2-A45F-C35693B9123B}"/>
          </ac:picMkLst>
        </pc:picChg>
      </pc:sldChg>
      <pc:sldChg chg="delSp mod delAnim">
        <pc:chgData name="Aishani Sood" userId="191c5bd4c0cc11b2" providerId="LiveId" clId="{66F12701-A9BB-407C-B3ED-A211D444A4CA}" dt="2020-09-18T14:50:29.546" v="13" actId="478"/>
        <pc:sldMkLst>
          <pc:docMk/>
          <pc:sldMk cId="1034567909" sldId="282"/>
        </pc:sldMkLst>
        <pc:picChg chg="del">
          <ac:chgData name="Aishani Sood" userId="191c5bd4c0cc11b2" providerId="LiveId" clId="{66F12701-A9BB-407C-B3ED-A211D444A4CA}" dt="2020-09-18T14:50:29.546" v="13" actId="478"/>
          <ac:picMkLst>
            <pc:docMk/>
            <pc:sldMk cId="1034567909" sldId="282"/>
            <ac:picMk id="2" creationId="{235C1776-3D9E-4C99-9FC0-8F9219329642}"/>
          </ac:picMkLst>
        </pc:picChg>
      </pc:sldChg>
      <pc:sldChg chg="delSp mod delAnim modNotesTx">
        <pc:chgData name="Aishani Sood" userId="191c5bd4c0cc11b2" providerId="LiveId" clId="{66F12701-A9BB-407C-B3ED-A211D444A4CA}" dt="2020-09-18T14:51:56.472" v="32"/>
        <pc:sldMkLst>
          <pc:docMk/>
          <pc:sldMk cId="2223234246" sldId="283"/>
        </pc:sldMkLst>
        <pc:picChg chg="del">
          <ac:chgData name="Aishani Sood" userId="191c5bd4c0cc11b2" providerId="LiveId" clId="{66F12701-A9BB-407C-B3ED-A211D444A4CA}" dt="2020-09-18T14:50:26.196" v="12" actId="478"/>
          <ac:picMkLst>
            <pc:docMk/>
            <pc:sldMk cId="2223234246" sldId="283"/>
            <ac:picMk id="2" creationId="{7ADB3496-E9D0-4E53-9BA6-BE4E09EABC74}"/>
          </ac:picMkLst>
        </pc:picChg>
      </pc:sldChg>
      <pc:sldChg chg="delSp mod delAnim">
        <pc:chgData name="Aishani Sood" userId="191c5bd4c0cc11b2" providerId="LiveId" clId="{66F12701-A9BB-407C-B3ED-A211D444A4CA}" dt="2020-09-18T14:50:22.486" v="11" actId="478"/>
        <pc:sldMkLst>
          <pc:docMk/>
          <pc:sldMk cId="3924383416" sldId="285"/>
        </pc:sldMkLst>
        <pc:picChg chg="del">
          <ac:chgData name="Aishani Sood" userId="191c5bd4c0cc11b2" providerId="LiveId" clId="{66F12701-A9BB-407C-B3ED-A211D444A4CA}" dt="2020-09-18T14:50:22.486" v="11" actId="478"/>
          <ac:picMkLst>
            <pc:docMk/>
            <pc:sldMk cId="3924383416" sldId="285"/>
            <ac:picMk id="3" creationId="{FB761837-ECB5-44D2-BFA5-3E58E86CA5BB}"/>
          </ac:picMkLst>
        </pc:picChg>
      </pc:sldChg>
      <pc:sldChg chg="delSp mod delAnim">
        <pc:chgData name="Aishani Sood" userId="191c5bd4c0cc11b2" providerId="LiveId" clId="{66F12701-A9BB-407C-B3ED-A211D444A4CA}" dt="2020-09-18T14:50:57.112" v="20" actId="478"/>
        <pc:sldMkLst>
          <pc:docMk/>
          <pc:sldMk cId="705955701" sldId="286"/>
        </pc:sldMkLst>
        <pc:picChg chg="del">
          <ac:chgData name="Aishani Sood" userId="191c5bd4c0cc11b2" providerId="LiveId" clId="{66F12701-A9BB-407C-B3ED-A211D444A4CA}" dt="2020-09-18T14:50:57.112" v="20" actId="478"/>
          <ac:picMkLst>
            <pc:docMk/>
            <pc:sldMk cId="705955701" sldId="286"/>
            <ac:picMk id="5" creationId="{F1C8CF05-B632-42B6-84B4-4769FF516D7D}"/>
          </ac:picMkLst>
        </pc:picChg>
      </pc:sldChg>
      <pc:sldChg chg="delSp mod delAnim">
        <pc:chgData name="Aishani Sood" userId="191c5bd4c0cc11b2" providerId="LiveId" clId="{66F12701-A9BB-407C-B3ED-A211D444A4CA}" dt="2020-09-18T14:50:17.674" v="10" actId="478"/>
        <pc:sldMkLst>
          <pc:docMk/>
          <pc:sldMk cId="1587580294" sldId="287"/>
        </pc:sldMkLst>
        <pc:picChg chg="del">
          <ac:chgData name="Aishani Sood" userId="191c5bd4c0cc11b2" providerId="LiveId" clId="{66F12701-A9BB-407C-B3ED-A211D444A4CA}" dt="2020-09-18T14:50:17.674" v="10" actId="478"/>
          <ac:picMkLst>
            <pc:docMk/>
            <pc:sldMk cId="1587580294" sldId="287"/>
            <ac:picMk id="16" creationId="{2AE46306-3D06-4EA1-93F8-FB61E13409F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708DF1-80D7-41D4-97DB-A3AB1170B602}" type="doc">
      <dgm:prSet loTypeId="urn:microsoft.com/office/officeart/2005/8/layout/matrix3" loCatId="matrix" qsTypeId="urn:microsoft.com/office/officeart/2005/8/quickstyle/simple4" qsCatId="simple" csTypeId="urn:microsoft.com/office/officeart/2005/8/colors/colorful1" csCatId="colorful" phldr="1"/>
      <dgm:spPr/>
    </dgm:pt>
    <dgm:pt modelId="{8B91B73A-1FFF-452F-980C-DA2F8295F810}">
      <dgm:prSet phldrT="[Text]"/>
      <dgm:spPr/>
      <dgm:t>
        <a:bodyPr/>
        <a:lstStyle/>
        <a:p>
          <a:r>
            <a:rPr lang="en-US" dirty="0"/>
            <a:t>Demographic </a:t>
          </a:r>
        </a:p>
      </dgm:t>
    </dgm:pt>
    <dgm:pt modelId="{976DE668-B9EB-4B1B-8E39-FA1BBD50A0B8}" type="parTrans" cxnId="{B43E88B5-5BE0-485D-BBCC-E6B0BE51E62C}">
      <dgm:prSet/>
      <dgm:spPr/>
      <dgm:t>
        <a:bodyPr/>
        <a:lstStyle/>
        <a:p>
          <a:endParaRPr lang="en-US"/>
        </a:p>
      </dgm:t>
    </dgm:pt>
    <dgm:pt modelId="{28FEEECF-0296-48F0-A620-7024CED37A6C}" type="sibTrans" cxnId="{B43E88B5-5BE0-485D-BBCC-E6B0BE51E62C}">
      <dgm:prSet/>
      <dgm:spPr/>
      <dgm:t>
        <a:bodyPr/>
        <a:lstStyle/>
        <a:p>
          <a:endParaRPr lang="en-US"/>
        </a:p>
      </dgm:t>
    </dgm:pt>
    <dgm:pt modelId="{E2A3B703-E36D-445A-927B-CFB0B33E3A23}">
      <dgm:prSet phldrT="[Text]"/>
      <dgm:spPr/>
      <dgm:t>
        <a:bodyPr/>
        <a:lstStyle/>
        <a:p>
          <a:r>
            <a:rPr lang="en-US" dirty="0"/>
            <a:t>Behavior</a:t>
          </a:r>
        </a:p>
      </dgm:t>
    </dgm:pt>
    <dgm:pt modelId="{FBC7CF03-E546-40B8-9A8A-7783BD8547EF}" type="parTrans" cxnId="{62C045A7-2972-4965-9E58-72327AE10A66}">
      <dgm:prSet/>
      <dgm:spPr/>
      <dgm:t>
        <a:bodyPr/>
        <a:lstStyle/>
        <a:p>
          <a:endParaRPr lang="en-US"/>
        </a:p>
      </dgm:t>
    </dgm:pt>
    <dgm:pt modelId="{234EAEA7-C8CC-4B9B-AA19-E61F8CA7BA27}" type="sibTrans" cxnId="{62C045A7-2972-4965-9E58-72327AE10A66}">
      <dgm:prSet/>
      <dgm:spPr/>
      <dgm:t>
        <a:bodyPr/>
        <a:lstStyle/>
        <a:p>
          <a:endParaRPr lang="en-US"/>
        </a:p>
      </dgm:t>
    </dgm:pt>
    <dgm:pt modelId="{C22CC56F-6F4B-4433-896E-89850456411E}">
      <dgm:prSet phldrT="[Text]"/>
      <dgm:spPr/>
      <dgm:t>
        <a:bodyPr/>
        <a:lstStyle/>
        <a:p>
          <a:r>
            <a:rPr lang="en-US" dirty="0"/>
            <a:t>Geographic</a:t>
          </a:r>
        </a:p>
      </dgm:t>
    </dgm:pt>
    <dgm:pt modelId="{1744F7CD-112D-42EC-A65D-3E3270A7E172}" type="parTrans" cxnId="{AE8E076C-1874-410A-BE5E-A42FFAFCEBAD}">
      <dgm:prSet/>
      <dgm:spPr/>
      <dgm:t>
        <a:bodyPr/>
        <a:lstStyle/>
        <a:p>
          <a:endParaRPr lang="en-US"/>
        </a:p>
      </dgm:t>
    </dgm:pt>
    <dgm:pt modelId="{8963C1CB-750F-44D5-90C4-F1381BD67CA4}" type="sibTrans" cxnId="{AE8E076C-1874-410A-BE5E-A42FFAFCEBAD}">
      <dgm:prSet/>
      <dgm:spPr/>
      <dgm:t>
        <a:bodyPr/>
        <a:lstStyle/>
        <a:p>
          <a:endParaRPr lang="en-US"/>
        </a:p>
      </dgm:t>
    </dgm:pt>
    <dgm:pt modelId="{71CE769C-FBDE-49FC-8EBA-93672CAD4754}">
      <dgm:prSet phldrT="[Text]"/>
      <dgm:spPr/>
      <dgm:t>
        <a:bodyPr/>
        <a:lstStyle/>
        <a:p>
          <a:r>
            <a:rPr lang="en-US" dirty="0"/>
            <a:t>Transaction Patterns</a:t>
          </a:r>
        </a:p>
      </dgm:t>
    </dgm:pt>
    <dgm:pt modelId="{2C257555-1713-4A41-B15D-74FA40461BA8}" type="parTrans" cxnId="{714B42CD-E5E8-40CF-A568-712CC54807C1}">
      <dgm:prSet/>
      <dgm:spPr/>
      <dgm:t>
        <a:bodyPr/>
        <a:lstStyle/>
        <a:p>
          <a:endParaRPr lang="en-US"/>
        </a:p>
      </dgm:t>
    </dgm:pt>
    <dgm:pt modelId="{A80CA13F-65F9-4927-A8E7-7C23A5C22426}" type="sibTrans" cxnId="{714B42CD-E5E8-40CF-A568-712CC54807C1}">
      <dgm:prSet/>
      <dgm:spPr/>
      <dgm:t>
        <a:bodyPr/>
        <a:lstStyle/>
        <a:p>
          <a:endParaRPr lang="en-US"/>
        </a:p>
      </dgm:t>
    </dgm:pt>
    <dgm:pt modelId="{70966EA8-B463-45BE-9418-5BB77843A71E}" type="pres">
      <dgm:prSet presAssocID="{97708DF1-80D7-41D4-97DB-A3AB1170B602}" presName="matrix" presStyleCnt="0">
        <dgm:presLayoutVars>
          <dgm:chMax val="1"/>
          <dgm:dir/>
          <dgm:resizeHandles val="exact"/>
        </dgm:presLayoutVars>
      </dgm:prSet>
      <dgm:spPr/>
    </dgm:pt>
    <dgm:pt modelId="{BCF19941-495C-41F8-A74B-428A967D86AE}" type="pres">
      <dgm:prSet presAssocID="{97708DF1-80D7-41D4-97DB-A3AB1170B602}" presName="diamond" presStyleLbl="bgShp" presStyleIdx="0" presStyleCnt="1" custLinFactNeighborX="0" custLinFactNeighborY="-1698"/>
      <dgm:spPr/>
    </dgm:pt>
    <dgm:pt modelId="{60BFDF6E-19BF-42A4-BF35-0A2303B6494F}" type="pres">
      <dgm:prSet presAssocID="{97708DF1-80D7-41D4-97DB-A3AB1170B602}" presName="quad1" presStyleLbl="node1" presStyleIdx="0" presStyleCnt="4">
        <dgm:presLayoutVars>
          <dgm:chMax val="0"/>
          <dgm:chPref val="0"/>
          <dgm:bulletEnabled val="1"/>
        </dgm:presLayoutVars>
      </dgm:prSet>
      <dgm:spPr/>
    </dgm:pt>
    <dgm:pt modelId="{0621D53E-F171-4F27-AEF3-84A820AF632E}" type="pres">
      <dgm:prSet presAssocID="{97708DF1-80D7-41D4-97DB-A3AB1170B602}" presName="quad2" presStyleLbl="node1" presStyleIdx="1" presStyleCnt="4">
        <dgm:presLayoutVars>
          <dgm:chMax val="0"/>
          <dgm:chPref val="0"/>
          <dgm:bulletEnabled val="1"/>
        </dgm:presLayoutVars>
      </dgm:prSet>
      <dgm:spPr/>
    </dgm:pt>
    <dgm:pt modelId="{A3158376-E9BB-48ED-8BEF-FF615DF87A8B}" type="pres">
      <dgm:prSet presAssocID="{97708DF1-80D7-41D4-97DB-A3AB1170B602}" presName="quad3" presStyleLbl="node1" presStyleIdx="2" presStyleCnt="4">
        <dgm:presLayoutVars>
          <dgm:chMax val="0"/>
          <dgm:chPref val="0"/>
          <dgm:bulletEnabled val="1"/>
        </dgm:presLayoutVars>
      </dgm:prSet>
      <dgm:spPr/>
    </dgm:pt>
    <dgm:pt modelId="{AC23E041-6074-4D44-8A4C-7F13C37A51BB}" type="pres">
      <dgm:prSet presAssocID="{97708DF1-80D7-41D4-97DB-A3AB1170B602}" presName="quad4" presStyleLbl="node1" presStyleIdx="3" presStyleCnt="4">
        <dgm:presLayoutVars>
          <dgm:chMax val="0"/>
          <dgm:chPref val="0"/>
          <dgm:bulletEnabled val="1"/>
        </dgm:presLayoutVars>
      </dgm:prSet>
      <dgm:spPr/>
    </dgm:pt>
  </dgm:ptLst>
  <dgm:cxnLst>
    <dgm:cxn modelId="{9D26391C-2DEC-4CC1-8238-BA77F085433E}" type="presOf" srcId="{8B91B73A-1FFF-452F-980C-DA2F8295F810}" destId="{60BFDF6E-19BF-42A4-BF35-0A2303B6494F}" srcOrd="0" destOrd="0" presId="urn:microsoft.com/office/officeart/2005/8/layout/matrix3"/>
    <dgm:cxn modelId="{AE8E076C-1874-410A-BE5E-A42FFAFCEBAD}" srcId="{97708DF1-80D7-41D4-97DB-A3AB1170B602}" destId="{C22CC56F-6F4B-4433-896E-89850456411E}" srcOrd="1" destOrd="0" parTransId="{1744F7CD-112D-42EC-A65D-3E3270A7E172}" sibTransId="{8963C1CB-750F-44D5-90C4-F1381BD67CA4}"/>
    <dgm:cxn modelId="{42F6E384-8E96-4006-B7F3-7DB2ED40FBC4}" type="presOf" srcId="{71CE769C-FBDE-49FC-8EBA-93672CAD4754}" destId="{AC23E041-6074-4D44-8A4C-7F13C37A51BB}" srcOrd="0" destOrd="0" presId="urn:microsoft.com/office/officeart/2005/8/layout/matrix3"/>
    <dgm:cxn modelId="{A04B7A9A-22E1-4454-B3CF-CD37EB54DCA7}" type="presOf" srcId="{E2A3B703-E36D-445A-927B-CFB0B33E3A23}" destId="{A3158376-E9BB-48ED-8BEF-FF615DF87A8B}" srcOrd="0" destOrd="0" presId="urn:microsoft.com/office/officeart/2005/8/layout/matrix3"/>
    <dgm:cxn modelId="{62C045A7-2972-4965-9E58-72327AE10A66}" srcId="{97708DF1-80D7-41D4-97DB-A3AB1170B602}" destId="{E2A3B703-E36D-445A-927B-CFB0B33E3A23}" srcOrd="2" destOrd="0" parTransId="{FBC7CF03-E546-40B8-9A8A-7783BD8547EF}" sibTransId="{234EAEA7-C8CC-4B9B-AA19-E61F8CA7BA27}"/>
    <dgm:cxn modelId="{58022DAB-8DC3-4E5B-9380-A4B5D2DC95C6}" type="presOf" srcId="{C22CC56F-6F4B-4433-896E-89850456411E}" destId="{0621D53E-F171-4F27-AEF3-84A820AF632E}" srcOrd="0" destOrd="0" presId="urn:microsoft.com/office/officeart/2005/8/layout/matrix3"/>
    <dgm:cxn modelId="{B43E88B5-5BE0-485D-BBCC-E6B0BE51E62C}" srcId="{97708DF1-80D7-41D4-97DB-A3AB1170B602}" destId="{8B91B73A-1FFF-452F-980C-DA2F8295F810}" srcOrd="0" destOrd="0" parTransId="{976DE668-B9EB-4B1B-8E39-FA1BBD50A0B8}" sibTransId="{28FEEECF-0296-48F0-A620-7024CED37A6C}"/>
    <dgm:cxn modelId="{53BD89C5-045E-4245-AC1C-0F7A3A633162}" type="presOf" srcId="{97708DF1-80D7-41D4-97DB-A3AB1170B602}" destId="{70966EA8-B463-45BE-9418-5BB77843A71E}" srcOrd="0" destOrd="0" presId="urn:microsoft.com/office/officeart/2005/8/layout/matrix3"/>
    <dgm:cxn modelId="{714B42CD-E5E8-40CF-A568-712CC54807C1}" srcId="{97708DF1-80D7-41D4-97DB-A3AB1170B602}" destId="{71CE769C-FBDE-49FC-8EBA-93672CAD4754}" srcOrd="3" destOrd="0" parTransId="{2C257555-1713-4A41-B15D-74FA40461BA8}" sibTransId="{A80CA13F-65F9-4927-A8E7-7C23A5C22426}"/>
    <dgm:cxn modelId="{F9ACA39C-1F36-405C-9E0E-54584394B02B}" type="presParOf" srcId="{70966EA8-B463-45BE-9418-5BB77843A71E}" destId="{BCF19941-495C-41F8-A74B-428A967D86AE}" srcOrd="0" destOrd="0" presId="urn:microsoft.com/office/officeart/2005/8/layout/matrix3"/>
    <dgm:cxn modelId="{9662DBAD-5589-4FBE-98C7-CD8F1C437D2E}" type="presParOf" srcId="{70966EA8-B463-45BE-9418-5BB77843A71E}" destId="{60BFDF6E-19BF-42A4-BF35-0A2303B6494F}" srcOrd="1" destOrd="0" presId="urn:microsoft.com/office/officeart/2005/8/layout/matrix3"/>
    <dgm:cxn modelId="{DEA54375-0407-42CA-B35B-025778102A63}" type="presParOf" srcId="{70966EA8-B463-45BE-9418-5BB77843A71E}" destId="{0621D53E-F171-4F27-AEF3-84A820AF632E}" srcOrd="2" destOrd="0" presId="urn:microsoft.com/office/officeart/2005/8/layout/matrix3"/>
    <dgm:cxn modelId="{8B3FB93E-D77A-4D09-A5A2-6E0A622CF054}" type="presParOf" srcId="{70966EA8-B463-45BE-9418-5BB77843A71E}" destId="{A3158376-E9BB-48ED-8BEF-FF615DF87A8B}" srcOrd="3" destOrd="0" presId="urn:microsoft.com/office/officeart/2005/8/layout/matrix3"/>
    <dgm:cxn modelId="{62206682-F9ED-485C-AD3B-A6686FE3353D}" type="presParOf" srcId="{70966EA8-B463-45BE-9418-5BB77843A71E}" destId="{AC23E041-6074-4D44-8A4C-7F13C37A51B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19941-495C-41F8-A74B-428A967D86AE}">
      <dsp:nvSpPr>
        <dsp:cNvPr id="0" name=""/>
        <dsp:cNvSpPr/>
      </dsp:nvSpPr>
      <dsp:spPr>
        <a:xfrm>
          <a:off x="1960084" y="0"/>
          <a:ext cx="5649132" cy="5649132"/>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0BFDF6E-19BF-42A4-BF35-0A2303B6494F}">
      <dsp:nvSpPr>
        <dsp:cNvPr id="0" name=""/>
        <dsp:cNvSpPr/>
      </dsp:nvSpPr>
      <dsp:spPr>
        <a:xfrm>
          <a:off x="2496752" y="536667"/>
          <a:ext cx="2203161" cy="2203161"/>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Demographic </a:t>
          </a:r>
        </a:p>
      </dsp:txBody>
      <dsp:txXfrm>
        <a:off x="2604301" y="644216"/>
        <a:ext cx="1988063" cy="1988063"/>
      </dsp:txXfrm>
    </dsp:sp>
    <dsp:sp modelId="{0621D53E-F171-4F27-AEF3-84A820AF632E}">
      <dsp:nvSpPr>
        <dsp:cNvPr id="0" name=""/>
        <dsp:cNvSpPr/>
      </dsp:nvSpPr>
      <dsp:spPr>
        <a:xfrm>
          <a:off x="4869387" y="536667"/>
          <a:ext cx="2203161" cy="220316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Geographic</a:t>
          </a:r>
        </a:p>
      </dsp:txBody>
      <dsp:txXfrm>
        <a:off x="4976936" y="644216"/>
        <a:ext cx="1988063" cy="1988063"/>
      </dsp:txXfrm>
    </dsp:sp>
    <dsp:sp modelId="{A3158376-E9BB-48ED-8BEF-FF615DF87A8B}">
      <dsp:nvSpPr>
        <dsp:cNvPr id="0" name=""/>
        <dsp:cNvSpPr/>
      </dsp:nvSpPr>
      <dsp:spPr>
        <a:xfrm>
          <a:off x="2496752" y="2909302"/>
          <a:ext cx="2203161" cy="2203161"/>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Behavior</a:t>
          </a:r>
        </a:p>
      </dsp:txBody>
      <dsp:txXfrm>
        <a:off x="2604301" y="3016851"/>
        <a:ext cx="1988063" cy="1988063"/>
      </dsp:txXfrm>
    </dsp:sp>
    <dsp:sp modelId="{AC23E041-6074-4D44-8A4C-7F13C37A51BB}">
      <dsp:nvSpPr>
        <dsp:cNvPr id="0" name=""/>
        <dsp:cNvSpPr/>
      </dsp:nvSpPr>
      <dsp:spPr>
        <a:xfrm>
          <a:off x="4869387" y="2909302"/>
          <a:ext cx="2203161" cy="2203161"/>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Transaction Patterns</a:t>
          </a:r>
        </a:p>
      </dsp:txBody>
      <dsp:txXfrm>
        <a:off x="4976936" y="3016851"/>
        <a:ext cx="1988063" cy="1988063"/>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246FF0-B551-4071-924D-D4CB6C9D07D9}" type="datetimeFigureOut">
              <a:rPr lang="en-US" smtClean="0"/>
              <a:t>9/18/2020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7E2407-03E1-46AB-9111-A2E1CFDB0613}" type="slidenum">
              <a:rPr lang="en-US" smtClean="0"/>
              <a:t>‹#›</a:t>
            </a:fld>
            <a:endParaRPr lang="en-US"/>
          </a:p>
        </p:txBody>
      </p:sp>
    </p:spTree>
    <p:extLst>
      <p:ext uri="{BB962C8B-B14F-4D97-AF65-F5344CB8AC3E}">
        <p14:creationId xmlns:p14="http://schemas.microsoft.com/office/powerpoint/2010/main" val="4195555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Regional bank has rolled out a new mobile app and has been tracking customer logins from 0 to 9 months. It </a:t>
            </a:r>
            <a:r>
              <a:rPr lang="en-US" sz="1200" dirty="0"/>
              <a:t>plans to increase their digital application’s (which is </a:t>
            </a:r>
            <a:r>
              <a:rPr lang="en-US" dirty="0"/>
              <a:t>Regional</a:t>
            </a:r>
            <a:r>
              <a:rPr lang="en-US" sz="1200" dirty="0"/>
              <a:t> GO application) features and would like to know which customers would be early adopters. Our goal is to create customer profiles that help </a:t>
            </a:r>
            <a:r>
              <a:rPr lang="en-US" dirty="0"/>
              <a:t>Regional</a:t>
            </a:r>
            <a:r>
              <a:rPr lang="en-US" sz="1200" dirty="0"/>
              <a:t> Bank get a sense of customers who have affinity to technology and readily adopt new applications.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F7E2407-03E1-46AB-9111-A2E1CFDB0613}" type="slidenum">
              <a:rPr lang="en-US" smtClean="0"/>
              <a:t>2</a:t>
            </a:fld>
            <a:endParaRPr lang="en-US"/>
          </a:p>
        </p:txBody>
      </p:sp>
    </p:spTree>
    <p:extLst>
      <p:ext uri="{BB962C8B-B14F-4D97-AF65-F5344CB8AC3E}">
        <p14:creationId xmlns:p14="http://schemas.microsoft.com/office/powerpoint/2010/main" val="3424754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7E2407-03E1-46AB-9111-A2E1CFDB0613}" type="slidenum">
              <a:rPr lang="en-US" smtClean="0"/>
              <a:t>3</a:t>
            </a:fld>
            <a:endParaRPr lang="en-US"/>
          </a:p>
        </p:txBody>
      </p:sp>
    </p:spTree>
    <p:extLst>
      <p:ext uri="{BB962C8B-B14F-4D97-AF65-F5344CB8AC3E}">
        <p14:creationId xmlns:p14="http://schemas.microsoft.com/office/powerpoint/2010/main" val="3748124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 grouped customers using 2 methods and compared results to find the best model to create customer profiles. binning technique and clustering technique were used.</a:t>
            </a:r>
          </a:p>
          <a:p>
            <a:r>
              <a:rPr lang="en-US" dirty="0"/>
              <a:t>Bins were created with total login contribution while clustering uses multiple variables to create clusters. Clustering allowed me to group customers and provided a great variation for multiple attributes.</a:t>
            </a:r>
          </a:p>
        </p:txBody>
      </p:sp>
      <p:sp>
        <p:nvSpPr>
          <p:cNvPr id="4" name="Slide Number Placeholder 3"/>
          <p:cNvSpPr>
            <a:spLocks noGrp="1"/>
          </p:cNvSpPr>
          <p:nvPr>
            <p:ph type="sldNum" sz="quarter" idx="5"/>
          </p:nvPr>
        </p:nvSpPr>
        <p:spPr/>
        <p:txBody>
          <a:bodyPr/>
          <a:lstStyle/>
          <a:p>
            <a:fld id="{BF7E2407-03E1-46AB-9111-A2E1CFDB0613}" type="slidenum">
              <a:rPr lang="en-US" smtClean="0"/>
              <a:t>4</a:t>
            </a:fld>
            <a:endParaRPr lang="en-US"/>
          </a:p>
        </p:txBody>
      </p:sp>
    </p:spTree>
    <p:extLst>
      <p:ext uri="{BB962C8B-B14F-4D97-AF65-F5344CB8AC3E}">
        <p14:creationId xmlns:p14="http://schemas.microsoft.com/office/powerpoint/2010/main" val="1682572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Regional </a:t>
            </a:r>
            <a:r>
              <a:rPr lang="en-US" dirty="0"/>
              <a:t>Bank customer base was grouped into 5 clusters with cluster 2 being the biggest cluster consisting of 41% of the sample population and cluster 4 being the smallest representing 2% of the sample population.</a:t>
            </a:r>
          </a:p>
        </p:txBody>
      </p:sp>
      <p:sp>
        <p:nvSpPr>
          <p:cNvPr id="4" name="Slide Number Placeholder 3"/>
          <p:cNvSpPr>
            <a:spLocks noGrp="1"/>
          </p:cNvSpPr>
          <p:nvPr>
            <p:ph type="sldNum" sz="quarter" idx="5"/>
          </p:nvPr>
        </p:nvSpPr>
        <p:spPr/>
        <p:txBody>
          <a:bodyPr/>
          <a:lstStyle/>
          <a:p>
            <a:fld id="{BF7E2407-03E1-46AB-9111-A2E1CFDB0613}" type="slidenum">
              <a:rPr lang="en-US" smtClean="0"/>
              <a:t>5</a:t>
            </a:fld>
            <a:endParaRPr lang="en-US"/>
          </a:p>
        </p:txBody>
      </p:sp>
    </p:spTree>
    <p:extLst>
      <p:ext uri="{BB962C8B-B14F-4D97-AF65-F5344CB8AC3E}">
        <p14:creationId xmlns:p14="http://schemas.microsoft.com/office/powerpoint/2010/main" val="3272804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7E2407-03E1-46AB-9111-A2E1CFDB0613}" type="slidenum">
              <a:rPr lang="en-US" smtClean="0"/>
              <a:t>6</a:t>
            </a:fld>
            <a:endParaRPr lang="en-US"/>
          </a:p>
        </p:txBody>
      </p:sp>
    </p:spTree>
    <p:extLst>
      <p:ext uri="{BB962C8B-B14F-4D97-AF65-F5344CB8AC3E}">
        <p14:creationId xmlns:p14="http://schemas.microsoft.com/office/powerpoint/2010/main" val="132833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47278-F577-428D-84A6-F37AB78EA1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7FE911-3CF4-45C4-93D7-EE5A456C3F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150730-9F25-4921-972A-52D23F3AACBB}"/>
              </a:ext>
            </a:extLst>
          </p:cNvPr>
          <p:cNvSpPr>
            <a:spLocks noGrp="1"/>
          </p:cNvSpPr>
          <p:nvPr>
            <p:ph type="dt" sz="half" idx="10"/>
          </p:nvPr>
        </p:nvSpPr>
        <p:spPr/>
        <p:txBody>
          <a:bodyPr/>
          <a:lstStyle/>
          <a:p>
            <a:fld id="{0D89E866-1A2E-462B-9CBC-4EBF7EB4DFEE}" type="datetimeFigureOut">
              <a:rPr lang="en-US" smtClean="0"/>
              <a:t>9/18/2020</a:t>
            </a:fld>
            <a:endParaRPr lang="en-US"/>
          </a:p>
        </p:txBody>
      </p:sp>
      <p:sp>
        <p:nvSpPr>
          <p:cNvPr id="5" name="Footer Placeholder 4">
            <a:extLst>
              <a:ext uri="{FF2B5EF4-FFF2-40B4-BE49-F238E27FC236}">
                <a16:creationId xmlns:a16="http://schemas.microsoft.com/office/drawing/2014/main" id="{0F7988D9-0C19-422F-BA75-57884FDA2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33EFE-2828-4616-9D41-2CDB0B3B9272}"/>
              </a:ext>
            </a:extLst>
          </p:cNvPr>
          <p:cNvSpPr>
            <a:spLocks noGrp="1"/>
          </p:cNvSpPr>
          <p:nvPr>
            <p:ph type="sldNum" sz="quarter" idx="12"/>
          </p:nvPr>
        </p:nvSpPr>
        <p:spPr/>
        <p:txBody>
          <a:bodyPr/>
          <a:lstStyle/>
          <a:p>
            <a:fld id="{670323AB-66A3-4B3D-B7DA-B356F85992EE}" type="slidenum">
              <a:rPr lang="en-US" smtClean="0"/>
              <a:t>‹#›</a:t>
            </a:fld>
            <a:endParaRPr lang="en-US"/>
          </a:p>
        </p:txBody>
      </p:sp>
    </p:spTree>
    <p:extLst>
      <p:ext uri="{BB962C8B-B14F-4D97-AF65-F5344CB8AC3E}">
        <p14:creationId xmlns:p14="http://schemas.microsoft.com/office/powerpoint/2010/main" val="3712189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C950A-501F-4651-BEFB-01716B6D89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679D65-729E-4A2C-B2F5-FB13B35240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92335-5083-4E82-B702-589D8599CA61}"/>
              </a:ext>
            </a:extLst>
          </p:cNvPr>
          <p:cNvSpPr>
            <a:spLocks noGrp="1"/>
          </p:cNvSpPr>
          <p:nvPr>
            <p:ph type="dt" sz="half" idx="10"/>
          </p:nvPr>
        </p:nvSpPr>
        <p:spPr/>
        <p:txBody>
          <a:bodyPr/>
          <a:lstStyle/>
          <a:p>
            <a:fld id="{0D89E866-1A2E-462B-9CBC-4EBF7EB4DFEE}" type="datetimeFigureOut">
              <a:rPr lang="en-US" smtClean="0"/>
              <a:t>9/18/2020</a:t>
            </a:fld>
            <a:endParaRPr lang="en-US"/>
          </a:p>
        </p:txBody>
      </p:sp>
      <p:sp>
        <p:nvSpPr>
          <p:cNvPr id="5" name="Footer Placeholder 4">
            <a:extLst>
              <a:ext uri="{FF2B5EF4-FFF2-40B4-BE49-F238E27FC236}">
                <a16:creationId xmlns:a16="http://schemas.microsoft.com/office/drawing/2014/main" id="{3E5F65B9-9EFC-4EF0-AB21-7A3CF01C0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22E73-D1A1-4DC7-8E73-A142155F2AAF}"/>
              </a:ext>
            </a:extLst>
          </p:cNvPr>
          <p:cNvSpPr>
            <a:spLocks noGrp="1"/>
          </p:cNvSpPr>
          <p:nvPr>
            <p:ph type="sldNum" sz="quarter" idx="12"/>
          </p:nvPr>
        </p:nvSpPr>
        <p:spPr/>
        <p:txBody>
          <a:bodyPr/>
          <a:lstStyle/>
          <a:p>
            <a:fld id="{670323AB-66A3-4B3D-B7DA-B356F85992EE}" type="slidenum">
              <a:rPr lang="en-US" smtClean="0"/>
              <a:t>‹#›</a:t>
            </a:fld>
            <a:endParaRPr lang="en-US"/>
          </a:p>
        </p:txBody>
      </p:sp>
    </p:spTree>
    <p:extLst>
      <p:ext uri="{BB962C8B-B14F-4D97-AF65-F5344CB8AC3E}">
        <p14:creationId xmlns:p14="http://schemas.microsoft.com/office/powerpoint/2010/main" val="244392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4D6321-E52B-4127-AEDE-FF31174009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F7A8A9-31B8-4209-BB22-D24CFE9CCED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1261C-BE38-43C5-AFB0-33843EDA1BCE}"/>
              </a:ext>
            </a:extLst>
          </p:cNvPr>
          <p:cNvSpPr>
            <a:spLocks noGrp="1"/>
          </p:cNvSpPr>
          <p:nvPr>
            <p:ph type="dt" sz="half" idx="10"/>
          </p:nvPr>
        </p:nvSpPr>
        <p:spPr/>
        <p:txBody>
          <a:bodyPr/>
          <a:lstStyle/>
          <a:p>
            <a:fld id="{0D89E866-1A2E-462B-9CBC-4EBF7EB4DFEE}" type="datetimeFigureOut">
              <a:rPr lang="en-US" smtClean="0"/>
              <a:t>9/18/2020</a:t>
            </a:fld>
            <a:endParaRPr lang="en-US"/>
          </a:p>
        </p:txBody>
      </p:sp>
      <p:sp>
        <p:nvSpPr>
          <p:cNvPr id="5" name="Footer Placeholder 4">
            <a:extLst>
              <a:ext uri="{FF2B5EF4-FFF2-40B4-BE49-F238E27FC236}">
                <a16:creationId xmlns:a16="http://schemas.microsoft.com/office/drawing/2014/main" id="{B30DE225-FE69-4696-9DEE-B047AE13A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3F149-32E9-4D0E-B3B2-FD237C8626B1}"/>
              </a:ext>
            </a:extLst>
          </p:cNvPr>
          <p:cNvSpPr>
            <a:spLocks noGrp="1"/>
          </p:cNvSpPr>
          <p:nvPr>
            <p:ph type="sldNum" sz="quarter" idx="12"/>
          </p:nvPr>
        </p:nvSpPr>
        <p:spPr/>
        <p:txBody>
          <a:bodyPr/>
          <a:lstStyle/>
          <a:p>
            <a:fld id="{670323AB-66A3-4B3D-B7DA-B356F85992EE}" type="slidenum">
              <a:rPr lang="en-US" smtClean="0"/>
              <a:t>‹#›</a:t>
            </a:fld>
            <a:endParaRPr lang="en-US"/>
          </a:p>
        </p:txBody>
      </p:sp>
    </p:spTree>
    <p:extLst>
      <p:ext uri="{BB962C8B-B14F-4D97-AF65-F5344CB8AC3E}">
        <p14:creationId xmlns:p14="http://schemas.microsoft.com/office/powerpoint/2010/main" val="4153851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FD1A-4CDD-4D80-9285-9A69B80016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375921-ED12-459A-BA82-DB5A18878C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58E73-9D86-4736-8EDF-EAAE102D1EDF}"/>
              </a:ext>
            </a:extLst>
          </p:cNvPr>
          <p:cNvSpPr>
            <a:spLocks noGrp="1"/>
          </p:cNvSpPr>
          <p:nvPr>
            <p:ph type="dt" sz="half" idx="10"/>
          </p:nvPr>
        </p:nvSpPr>
        <p:spPr/>
        <p:txBody>
          <a:bodyPr/>
          <a:lstStyle/>
          <a:p>
            <a:fld id="{0D89E866-1A2E-462B-9CBC-4EBF7EB4DFEE}" type="datetimeFigureOut">
              <a:rPr lang="en-US" smtClean="0"/>
              <a:t>9/18/2020</a:t>
            </a:fld>
            <a:endParaRPr lang="en-US"/>
          </a:p>
        </p:txBody>
      </p:sp>
      <p:sp>
        <p:nvSpPr>
          <p:cNvPr id="5" name="Footer Placeholder 4">
            <a:extLst>
              <a:ext uri="{FF2B5EF4-FFF2-40B4-BE49-F238E27FC236}">
                <a16:creationId xmlns:a16="http://schemas.microsoft.com/office/drawing/2014/main" id="{FEC1749F-3C99-4E5D-B81E-DB6AA5FC3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B1E53-8D43-47A0-81B1-E1B0E2B74623}"/>
              </a:ext>
            </a:extLst>
          </p:cNvPr>
          <p:cNvSpPr>
            <a:spLocks noGrp="1"/>
          </p:cNvSpPr>
          <p:nvPr>
            <p:ph type="sldNum" sz="quarter" idx="12"/>
          </p:nvPr>
        </p:nvSpPr>
        <p:spPr/>
        <p:txBody>
          <a:bodyPr/>
          <a:lstStyle/>
          <a:p>
            <a:fld id="{670323AB-66A3-4B3D-B7DA-B356F85992EE}" type="slidenum">
              <a:rPr lang="en-US" smtClean="0"/>
              <a:t>‹#›</a:t>
            </a:fld>
            <a:endParaRPr lang="en-US"/>
          </a:p>
        </p:txBody>
      </p:sp>
    </p:spTree>
    <p:extLst>
      <p:ext uri="{BB962C8B-B14F-4D97-AF65-F5344CB8AC3E}">
        <p14:creationId xmlns:p14="http://schemas.microsoft.com/office/powerpoint/2010/main" val="2848072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5084-0E69-4D05-BF6C-47068869FA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F87E83-E884-4E71-80FA-19F8382B98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F9689C-9F8D-4EF9-BA5F-4017CA104DD3}"/>
              </a:ext>
            </a:extLst>
          </p:cNvPr>
          <p:cNvSpPr>
            <a:spLocks noGrp="1"/>
          </p:cNvSpPr>
          <p:nvPr>
            <p:ph type="dt" sz="half" idx="10"/>
          </p:nvPr>
        </p:nvSpPr>
        <p:spPr/>
        <p:txBody>
          <a:bodyPr/>
          <a:lstStyle/>
          <a:p>
            <a:fld id="{0D89E866-1A2E-462B-9CBC-4EBF7EB4DFEE}" type="datetimeFigureOut">
              <a:rPr lang="en-US" smtClean="0"/>
              <a:t>9/18/2020</a:t>
            </a:fld>
            <a:endParaRPr lang="en-US"/>
          </a:p>
        </p:txBody>
      </p:sp>
      <p:sp>
        <p:nvSpPr>
          <p:cNvPr id="5" name="Footer Placeholder 4">
            <a:extLst>
              <a:ext uri="{FF2B5EF4-FFF2-40B4-BE49-F238E27FC236}">
                <a16:creationId xmlns:a16="http://schemas.microsoft.com/office/drawing/2014/main" id="{9E4D2260-05F0-4EAF-8C8A-DC01383A3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87A82-42A0-488C-94A5-A8807885440C}"/>
              </a:ext>
            </a:extLst>
          </p:cNvPr>
          <p:cNvSpPr>
            <a:spLocks noGrp="1"/>
          </p:cNvSpPr>
          <p:nvPr>
            <p:ph type="sldNum" sz="quarter" idx="12"/>
          </p:nvPr>
        </p:nvSpPr>
        <p:spPr/>
        <p:txBody>
          <a:bodyPr/>
          <a:lstStyle/>
          <a:p>
            <a:fld id="{670323AB-66A3-4B3D-B7DA-B356F85992EE}" type="slidenum">
              <a:rPr lang="en-US" smtClean="0"/>
              <a:t>‹#›</a:t>
            </a:fld>
            <a:endParaRPr lang="en-US"/>
          </a:p>
        </p:txBody>
      </p:sp>
    </p:spTree>
    <p:extLst>
      <p:ext uri="{BB962C8B-B14F-4D97-AF65-F5344CB8AC3E}">
        <p14:creationId xmlns:p14="http://schemas.microsoft.com/office/powerpoint/2010/main" val="3503633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98E0-3A22-48B9-9393-C7E1B5361E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49E80F-E8A9-4F61-9A01-88F4D99C27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314683-4150-4BF7-8F12-D64199AE405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128305-7FFF-4734-95C0-C617EE7A644A}"/>
              </a:ext>
            </a:extLst>
          </p:cNvPr>
          <p:cNvSpPr>
            <a:spLocks noGrp="1"/>
          </p:cNvSpPr>
          <p:nvPr>
            <p:ph type="dt" sz="half" idx="10"/>
          </p:nvPr>
        </p:nvSpPr>
        <p:spPr/>
        <p:txBody>
          <a:bodyPr/>
          <a:lstStyle/>
          <a:p>
            <a:fld id="{0D89E866-1A2E-462B-9CBC-4EBF7EB4DFEE}" type="datetimeFigureOut">
              <a:rPr lang="en-US" smtClean="0"/>
              <a:t>9/18/2020</a:t>
            </a:fld>
            <a:endParaRPr lang="en-US"/>
          </a:p>
        </p:txBody>
      </p:sp>
      <p:sp>
        <p:nvSpPr>
          <p:cNvPr id="6" name="Footer Placeholder 5">
            <a:extLst>
              <a:ext uri="{FF2B5EF4-FFF2-40B4-BE49-F238E27FC236}">
                <a16:creationId xmlns:a16="http://schemas.microsoft.com/office/drawing/2014/main" id="{77138173-BE22-45E4-85B9-398F2A3EB8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15E36F-6966-4C1D-9C57-38353FD3CCB9}"/>
              </a:ext>
            </a:extLst>
          </p:cNvPr>
          <p:cNvSpPr>
            <a:spLocks noGrp="1"/>
          </p:cNvSpPr>
          <p:nvPr>
            <p:ph type="sldNum" sz="quarter" idx="12"/>
          </p:nvPr>
        </p:nvSpPr>
        <p:spPr/>
        <p:txBody>
          <a:bodyPr/>
          <a:lstStyle/>
          <a:p>
            <a:fld id="{670323AB-66A3-4B3D-B7DA-B356F85992EE}" type="slidenum">
              <a:rPr lang="en-US" smtClean="0"/>
              <a:t>‹#›</a:t>
            </a:fld>
            <a:endParaRPr lang="en-US"/>
          </a:p>
        </p:txBody>
      </p:sp>
    </p:spTree>
    <p:extLst>
      <p:ext uri="{BB962C8B-B14F-4D97-AF65-F5344CB8AC3E}">
        <p14:creationId xmlns:p14="http://schemas.microsoft.com/office/powerpoint/2010/main" val="3201535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45DA-925D-4AC5-9F9A-BE98B09BF5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42A211-A953-43B3-9FF0-662077930A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C899A1-9068-433C-87B5-69EC0A0D0D2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D0DA73-840E-48EC-8142-AF22AB7C3E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9BBBD1-DCA0-4A8D-97C5-F1DCD5BF24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FA8BF1-E96B-4D14-B32F-E3D9ADFD707E}"/>
              </a:ext>
            </a:extLst>
          </p:cNvPr>
          <p:cNvSpPr>
            <a:spLocks noGrp="1"/>
          </p:cNvSpPr>
          <p:nvPr>
            <p:ph type="dt" sz="half" idx="10"/>
          </p:nvPr>
        </p:nvSpPr>
        <p:spPr/>
        <p:txBody>
          <a:bodyPr/>
          <a:lstStyle/>
          <a:p>
            <a:fld id="{0D89E866-1A2E-462B-9CBC-4EBF7EB4DFEE}" type="datetimeFigureOut">
              <a:rPr lang="en-US" smtClean="0"/>
              <a:t>9/18/2020</a:t>
            </a:fld>
            <a:endParaRPr lang="en-US"/>
          </a:p>
        </p:txBody>
      </p:sp>
      <p:sp>
        <p:nvSpPr>
          <p:cNvPr id="8" name="Footer Placeholder 7">
            <a:extLst>
              <a:ext uri="{FF2B5EF4-FFF2-40B4-BE49-F238E27FC236}">
                <a16:creationId xmlns:a16="http://schemas.microsoft.com/office/drawing/2014/main" id="{B7218F43-A2A5-46B5-B6DA-DCD28D1E3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E2C518-0E6C-4B9C-A678-4634C53E0A6A}"/>
              </a:ext>
            </a:extLst>
          </p:cNvPr>
          <p:cNvSpPr>
            <a:spLocks noGrp="1"/>
          </p:cNvSpPr>
          <p:nvPr>
            <p:ph type="sldNum" sz="quarter" idx="12"/>
          </p:nvPr>
        </p:nvSpPr>
        <p:spPr/>
        <p:txBody>
          <a:bodyPr/>
          <a:lstStyle/>
          <a:p>
            <a:fld id="{670323AB-66A3-4B3D-B7DA-B356F85992EE}" type="slidenum">
              <a:rPr lang="en-US" smtClean="0"/>
              <a:t>‹#›</a:t>
            </a:fld>
            <a:endParaRPr lang="en-US"/>
          </a:p>
        </p:txBody>
      </p:sp>
    </p:spTree>
    <p:extLst>
      <p:ext uri="{BB962C8B-B14F-4D97-AF65-F5344CB8AC3E}">
        <p14:creationId xmlns:p14="http://schemas.microsoft.com/office/powerpoint/2010/main" val="253966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82CC-E575-42AE-B259-2173CA72AE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66FFE3-D739-4D46-8CC2-7931A59631D5}"/>
              </a:ext>
            </a:extLst>
          </p:cNvPr>
          <p:cNvSpPr>
            <a:spLocks noGrp="1"/>
          </p:cNvSpPr>
          <p:nvPr>
            <p:ph type="dt" sz="half" idx="10"/>
          </p:nvPr>
        </p:nvSpPr>
        <p:spPr/>
        <p:txBody>
          <a:bodyPr/>
          <a:lstStyle/>
          <a:p>
            <a:fld id="{0D89E866-1A2E-462B-9CBC-4EBF7EB4DFEE}" type="datetimeFigureOut">
              <a:rPr lang="en-US" smtClean="0"/>
              <a:t>9/18/2020</a:t>
            </a:fld>
            <a:endParaRPr lang="en-US"/>
          </a:p>
        </p:txBody>
      </p:sp>
      <p:sp>
        <p:nvSpPr>
          <p:cNvPr id="4" name="Footer Placeholder 3">
            <a:extLst>
              <a:ext uri="{FF2B5EF4-FFF2-40B4-BE49-F238E27FC236}">
                <a16:creationId xmlns:a16="http://schemas.microsoft.com/office/drawing/2014/main" id="{8E45A42C-57B6-4403-ACE9-DDF98A4AA4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523D61-2394-48BE-A357-8900C3C77F61}"/>
              </a:ext>
            </a:extLst>
          </p:cNvPr>
          <p:cNvSpPr>
            <a:spLocks noGrp="1"/>
          </p:cNvSpPr>
          <p:nvPr>
            <p:ph type="sldNum" sz="quarter" idx="12"/>
          </p:nvPr>
        </p:nvSpPr>
        <p:spPr/>
        <p:txBody>
          <a:bodyPr/>
          <a:lstStyle/>
          <a:p>
            <a:fld id="{670323AB-66A3-4B3D-B7DA-B356F85992EE}" type="slidenum">
              <a:rPr lang="en-US" smtClean="0"/>
              <a:t>‹#›</a:t>
            </a:fld>
            <a:endParaRPr lang="en-US"/>
          </a:p>
        </p:txBody>
      </p:sp>
    </p:spTree>
    <p:extLst>
      <p:ext uri="{BB962C8B-B14F-4D97-AF65-F5344CB8AC3E}">
        <p14:creationId xmlns:p14="http://schemas.microsoft.com/office/powerpoint/2010/main" val="74765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95D64-0FC6-4708-9A83-97DF6F07F8DC}"/>
              </a:ext>
            </a:extLst>
          </p:cNvPr>
          <p:cNvSpPr>
            <a:spLocks noGrp="1"/>
          </p:cNvSpPr>
          <p:nvPr>
            <p:ph type="dt" sz="half" idx="10"/>
          </p:nvPr>
        </p:nvSpPr>
        <p:spPr/>
        <p:txBody>
          <a:bodyPr/>
          <a:lstStyle/>
          <a:p>
            <a:fld id="{0D89E866-1A2E-462B-9CBC-4EBF7EB4DFEE}" type="datetimeFigureOut">
              <a:rPr lang="en-US" smtClean="0"/>
              <a:t>9/18/2020</a:t>
            </a:fld>
            <a:endParaRPr lang="en-US"/>
          </a:p>
        </p:txBody>
      </p:sp>
      <p:sp>
        <p:nvSpPr>
          <p:cNvPr id="3" name="Footer Placeholder 2">
            <a:extLst>
              <a:ext uri="{FF2B5EF4-FFF2-40B4-BE49-F238E27FC236}">
                <a16:creationId xmlns:a16="http://schemas.microsoft.com/office/drawing/2014/main" id="{59008FC2-51F3-49EF-A839-457767935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B738FD-FF4E-4D42-827A-BADF2AFC3E72}"/>
              </a:ext>
            </a:extLst>
          </p:cNvPr>
          <p:cNvSpPr>
            <a:spLocks noGrp="1"/>
          </p:cNvSpPr>
          <p:nvPr>
            <p:ph type="sldNum" sz="quarter" idx="12"/>
          </p:nvPr>
        </p:nvSpPr>
        <p:spPr/>
        <p:txBody>
          <a:bodyPr/>
          <a:lstStyle/>
          <a:p>
            <a:fld id="{670323AB-66A3-4B3D-B7DA-B356F85992EE}" type="slidenum">
              <a:rPr lang="en-US" smtClean="0"/>
              <a:t>‹#›</a:t>
            </a:fld>
            <a:endParaRPr lang="en-US"/>
          </a:p>
        </p:txBody>
      </p:sp>
    </p:spTree>
    <p:extLst>
      <p:ext uri="{BB962C8B-B14F-4D97-AF65-F5344CB8AC3E}">
        <p14:creationId xmlns:p14="http://schemas.microsoft.com/office/powerpoint/2010/main" val="3408805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EC58-8D05-4478-BEC2-9A2EE44224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BFA8D-B093-457B-873C-7B81F5C3D4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84480B-1617-4569-9158-0CD094015C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B15424-CA78-4D8D-9864-C0465D222697}"/>
              </a:ext>
            </a:extLst>
          </p:cNvPr>
          <p:cNvSpPr>
            <a:spLocks noGrp="1"/>
          </p:cNvSpPr>
          <p:nvPr>
            <p:ph type="dt" sz="half" idx="10"/>
          </p:nvPr>
        </p:nvSpPr>
        <p:spPr/>
        <p:txBody>
          <a:bodyPr/>
          <a:lstStyle/>
          <a:p>
            <a:fld id="{0D89E866-1A2E-462B-9CBC-4EBF7EB4DFEE}" type="datetimeFigureOut">
              <a:rPr lang="en-US" smtClean="0"/>
              <a:t>9/18/2020</a:t>
            </a:fld>
            <a:endParaRPr lang="en-US"/>
          </a:p>
        </p:txBody>
      </p:sp>
      <p:sp>
        <p:nvSpPr>
          <p:cNvPr id="6" name="Footer Placeholder 5">
            <a:extLst>
              <a:ext uri="{FF2B5EF4-FFF2-40B4-BE49-F238E27FC236}">
                <a16:creationId xmlns:a16="http://schemas.microsoft.com/office/drawing/2014/main" id="{C22CDC7F-E88A-4315-B95F-8C384E3614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F84930-09D9-4CD5-A8D4-ED636EE5CC66}"/>
              </a:ext>
            </a:extLst>
          </p:cNvPr>
          <p:cNvSpPr>
            <a:spLocks noGrp="1"/>
          </p:cNvSpPr>
          <p:nvPr>
            <p:ph type="sldNum" sz="quarter" idx="12"/>
          </p:nvPr>
        </p:nvSpPr>
        <p:spPr/>
        <p:txBody>
          <a:bodyPr/>
          <a:lstStyle/>
          <a:p>
            <a:fld id="{670323AB-66A3-4B3D-B7DA-B356F85992EE}" type="slidenum">
              <a:rPr lang="en-US" smtClean="0"/>
              <a:t>‹#›</a:t>
            </a:fld>
            <a:endParaRPr lang="en-US"/>
          </a:p>
        </p:txBody>
      </p:sp>
    </p:spTree>
    <p:extLst>
      <p:ext uri="{BB962C8B-B14F-4D97-AF65-F5344CB8AC3E}">
        <p14:creationId xmlns:p14="http://schemas.microsoft.com/office/powerpoint/2010/main" val="71703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C1928-AD9D-4F4E-9D5E-0134A2764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ECF1D5-A3A8-402B-9668-3360851C1B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BD7AA9-9D73-458C-A68B-5895346F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56C01E-5D66-40AB-9856-43D0ECE6AF2B}"/>
              </a:ext>
            </a:extLst>
          </p:cNvPr>
          <p:cNvSpPr>
            <a:spLocks noGrp="1"/>
          </p:cNvSpPr>
          <p:nvPr>
            <p:ph type="dt" sz="half" idx="10"/>
          </p:nvPr>
        </p:nvSpPr>
        <p:spPr/>
        <p:txBody>
          <a:bodyPr/>
          <a:lstStyle/>
          <a:p>
            <a:fld id="{0D89E866-1A2E-462B-9CBC-4EBF7EB4DFEE}" type="datetimeFigureOut">
              <a:rPr lang="en-US" smtClean="0"/>
              <a:t>9/18/2020</a:t>
            </a:fld>
            <a:endParaRPr lang="en-US"/>
          </a:p>
        </p:txBody>
      </p:sp>
      <p:sp>
        <p:nvSpPr>
          <p:cNvPr id="6" name="Footer Placeholder 5">
            <a:extLst>
              <a:ext uri="{FF2B5EF4-FFF2-40B4-BE49-F238E27FC236}">
                <a16:creationId xmlns:a16="http://schemas.microsoft.com/office/drawing/2014/main" id="{4B783D66-32A4-45F7-92AB-C93FA7FC90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E8FD43-B232-41CC-B7AC-2DA1B0B6A804}"/>
              </a:ext>
            </a:extLst>
          </p:cNvPr>
          <p:cNvSpPr>
            <a:spLocks noGrp="1"/>
          </p:cNvSpPr>
          <p:nvPr>
            <p:ph type="sldNum" sz="quarter" idx="12"/>
          </p:nvPr>
        </p:nvSpPr>
        <p:spPr/>
        <p:txBody>
          <a:bodyPr/>
          <a:lstStyle/>
          <a:p>
            <a:fld id="{670323AB-66A3-4B3D-B7DA-B356F85992EE}" type="slidenum">
              <a:rPr lang="en-US" smtClean="0"/>
              <a:t>‹#›</a:t>
            </a:fld>
            <a:endParaRPr lang="en-US"/>
          </a:p>
        </p:txBody>
      </p:sp>
    </p:spTree>
    <p:extLst>
      <p:ext uri="{BB962C8B-B14F-4D97-AF65-F5344CB8AC3E}">
        <p14:creationId xmlns:p14="http://schemas.microsoft.com/office/powerpoint/2010/main" val="302980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B06827-951C-4FEF-A876-ADCC7BC02C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2FF5E6-F8F6-4080-887D-357022F939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FEA870-F9D2-4813-9B7E-AB77C562E2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89E866-1A2E-462B-9CBC-4EBF7EB4DFEE}" type="datetimeFigureOut">
              <a:rPr lang="en-US" smtClean="0"/>
              <a:t>9/18/2020</a:t>
            </a:fld>
            <a:endParaRPr lang="en-US"/>
          </a:p>
        </p:txBody>
      </p:sp>
      <p:sp>
        <p:nvSpPr>
          <p:cNvPr id="5" name="Footer Placeholder 4">
            <a:extLst>
              <a:ext uri="{FF2B5EF4-FFF2-40B4-BE49-F238E27FC236}">
                <a16:creationId xmlns:a16="http://schemas.microsoft.com/office/drawing/2014/main" id="{C4779A19-8662-4278-A75C-C8F31359B3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A88E34-278E-42AF-A14E-A090EF9CD4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0323AB-66A3-4B3D-B7DA-B356F85992EE}" type="slidenum">
              <a:rPr lang="en-US" smtClean="0"/>
              <a:t>‹#›</a:t>
            </a:fld>
            <a:endParaRPr lang="en-US"/>
          </a:p>
        </p:txBody>
      </p:sp>
    </p:spTree>
    <p:extLst>
      <p:ext uri="{BB962C8B-B14F-4D97-AF65-F5344CB8AC3E}">
        <p14:creationId xmlns:p14="http://schemas.microsoft.com/office/powerpoint/2010/main" val="2208776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D8F83C-AA5B-4F48-B4D8-DE378E468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5943600"/>
          </a:xfrm>
          <a:prstGeom prst="rect">
            <a:avLst/>
          </a:prstGeom>
        </p:spPr>
      </p:pic>
      <p:sp>
        <p:nvSpPr>
          <p:cNvPr id="6" name="TextBox 5">
            <a:extLst>
              <a:ext uri="{FF2B5EF4-FFF2-40B4-BE49-F238E27FC236}">
                <a16:creationId xmlns:a16="http://schemas.microsoft.com/office/drawing/2014/main" id="{FE53ACB2-C72A-435F-AAF2-F8726A7B0B06}"/>
              </a:ext>
            </a:extLst>
          </p:cNvPr>
          <p:cNvSpPr txBox="1"/>
          <p:nvPr/>
        </p:nvSpPr>
        <p:spPr>
          <a:xfrm>
            <a:off x="2040835" y="135840"/>
            <a:ext cx="8110330" cy="2523768"/>
          </a:xfrm>
          <a:prstGeom prst="rect">
            <a:avLst/>
          </a:prstGeom>
          <a:noFill/>
        </p:spPr>
        <p:txBody>
          <a:bodyPr wrap="square" rtlCol="0" anchor="ctr">
            <a:spAutoFit/>
          </a:bodyPr>
          <a:lstStyle/>
          <a:p>
            <a:pPr algn="ctr"/>
            <a:r>
              <a:rPr lang="en-US" sz="8000" dirty="0">
                <a:latin typeface="Gabriola" panose="04040605051002020D02" pitchFamily="82" charset="0"/>
              </a:rPr>
              <a:t>Customer Profiles</a:t>
            </a:r>
          </a:p>
          <a:p>
            <a:pPr algn="ctr"/>
            <a:r>
              <a:rPr lang="en-US" dirty="0">
                <a:latin typeface="Gabriola" panose="04040605051002020D02" pitchFamily="82" charset="0"/>
              </a:rPr>
              <a:t> </a:t>
            </a:r>
            <a:r>
              <a:rPr lang="en-US" sz="2000" dirty="0">
                <a:latin typeface="Gabriola" panose="04040605051002020D02" pitchFamily="82" charset="0"/>
              </a:rPr>
              <a:t>For</a:t>
            </a:r>
            <a:endParaRPr lang="en-US" sz="2400" dirty="0">
              <a:latin typeface="Gabriola" panose="04040605051002020D02" pitchFamily="82" charset="0"/>
            </a:endParaRPr>
          </a:p>
          <a:p>
            <a:pPr algn="ctr"/>
            <a:r>
              <a:rPr lang="en-US" dirty="0">
                <a:latin typeface="Gabriola" panose="04040605051002020D02" pitchFamily="82" charset="0"/>
              </a:rPr>
              <a:t> </a:t>
            </a:r>
            <a:r>
              <a:rPr lang="en-US" sz="5400" dirty="0">
                <a:latin typeface="Gabriola" panose="04040605051002020D02" pitchFamily="82" charset="0"/>
              </a:rPr>
              <a:t>Regional Bank</a:t>
            </a:r>
            <a:endParaRPr lang="en-US" dirty="0">
              <a:latin typeface="Gabriola" panose="04040605051002020D02" pitchFamily="82" charset="0"/>
            </a:endParaRPr>
          </a:p>
        </p:txBody>
      </p:sp>
      <p:sp>
        <p:nvSpPr>
          <p:cNvPr id="7" name="TextBox 6">
            <a:extLst>
              <a:ext uri="{FF2B5EF4-FFF2-40B4-BE49-F238E27FC236}">
                <a16:creationId xmlns:a16="http://schemas.microsoft.com/office/drawing/2014/main" id="{4379FC43-A4C2-439A-93FD-5DB761514216}"/>
              </a:ext>
            </a:extLst>
          </p:cNvPr>
          <p:cNvSpPr txBox="1"/>
          <p:nvPr/>
        </p:nvSpPr>
        <p:spPr>
          <a:xfrm>
            <a:off x="5214730" y="2720102"/>
            <a:ext cx="1762539" cy="369332"/>
          </a:xfrm>
          <a:prstGeom prst="rect">
            <a:avLst/>
          </a:prstGeom>
          <a:noFill/>
        </p:spPr>
        <p:txBody>
          <a:bodyPr wrap="square" rtlCol="0">
            <a:spAutoFit/>
          </a:bodyPr>
          <a:lstStyle/>
          <a:p>
            <a:pPr algn="ctr"/>
            <a:r>
              <a:rPr lang="en-US" dirty="0"/>
              <a:t>By Aishani Sood</a:t>
            </a:r>
          </a:p>
        </p:txBody>
      </p:sp>
    </p:spTree>
    <p:extLst>
      <p:ext uri="{BB962C8B-B14F-4D97-AF65-F5344CB8AC3E}">
        <p14:creationId xmlns:p14="http://schemas.microsoft.com/office/powerpoint/2010/main" val="1575724654"/>
      </p:ext>
    </p:extLst>
  </p:cSld>
  <p:clrMapOvr>
    <a:masterClrMapping/>
  </p:clrMapOvr>
  <mc:AlternateContent xmlns:mc="http://schemas.openxmlformats.org/markup-compatibility/2006" xmlns:p14="http://schemas.microsoft.com/office/powerpoint/2010/main">
    <mc:Choice Requires="p14">
      <p:transition spd="slow" p14:dur="2000" advTm="9297"/>
    </mc:Choice>
    <mc:Fallback xmlns="">
      <p:transition spd="slow" advTm="929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F97FD77-7644-44F5-9A63-70B7F2D02DA4}"/>
              </a:ext>
            </a:extLst>
          </p:cNvPr>
          <p:cNvSpPr/>
          <p:nvPr/>
        </p:nvSpPr>
        <p:spPr>
          <a:xfrm>
            <a:off x="274864" y="296883"/>
            <a:ext cx="11642271" cy="6264234"/>
          </a:xfrm>
          <a:prstGeom prst="rect">
            <a:avLst/>
          </a:prstGeom>
          <a:solidFill>
            <a:srgbClr val="F8DAD4"/>
          </a:solidFill>
          <a:ln>
            <a:solidFill>
              <a:srgbClr val="F7D6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C6EF5A-6739-40BF-88ED-5A32315EE9E2}"/>
              </a:ext>
            </a:extLst>
          </p:cNvPr>
          <p:cNvSpPr txBox="1"/>
          <p:nvPr/>
        </p:nvSpPr>
        <p:spPr>
          <a:xfrm>
            <a:off x="6718850" y="268910"/>
            <a:ext cx="4585253" cy="1692771"/>
          </a:xfrm>
          <a:prstGeom prst="rect">
            <a:avLst/>
          </a:prstGeom>
          <a:noFill/>
        </p:spPr>
        <p:txBody>
          <a:bodyPr wrap="square" rtlCol="0">
            <a:spAutoFit/>
          </a:bodyPr>
          <a:lstStyle/>
          <a:p>
            <a:pPr algn="ctr"/>
            <a:r>
              <a:rPr lang="en-US" sz="4000" dirty="0"/>
              <a:t>Tina Technology</a:t>
            </a:r>
          </a:p>
          <a:p>
            <a:pPr algn="ctr"/>
            <a:r>
              <a:rPr lang="en-US" sz="2400" dirty="0"/>
              <a:t>(Cluster 4: 2%)</a:t>
            </a:r>
          </a:p>
          <a:p>
            <a:pPr algn="ctr"/>
            <a:endParaRPr lang="en-US" sz="4000" dirty="0"/>
          </a:p>
        </p:txBody>
      </p:sp>
      <p:sp>
        <p:nvSpPr>
          <p:cNvPr id="7" name="TextBox 6">
            <a:extLst>
              <a:ext uri="{FF2B5EF4-FFF2-40B4-BE49-F238E27FC236}">
                <a16:creationId xmlns:a16="http://schemas.microsoft.com/office/drawing/2014/main" id="{1AD7F029-9CB7-4075-AAA2-8926C1878A42}"/>
              </a:ext>
            </a:extLst>
          </p:cNvPr>
          <p:cNvSpPr txBox="1"/>
          <p:nvPr/>
        </p:nvSpPr>
        <p:spPr>
          <a:xfrm>
            <a:off x="6570679" y="1456284"/>
            <a:ext cx="4881593" cy="4324261"/>
          </a:xfrm>
          <a:prstGeom prst="rect">
            <a:avLst/>
          </a:prstGeom>
          <a:noFill/>
        </p:spPr>
        <p:txBody>
          <a:bodyPr wrap="square" rtlCol="0">
            <a:spAutoFit/>
          </a:bodyPr>
          <a:lstStyle/>
          <a:p>
            <a:pPr marL="342900" indent="-342900">
              <a:buFont typeface="Arial" panose="020B0604020202020204" pitchFamily="34" charset="0"/>
              <a:buChar char="•"/>
            </a:pPr>
            <a:r>
              <a:rPr lang="en-US" sz="2500" dirty="0"/>
              <a:t>Affinity to Technology : High</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Age : 32</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State: Oklahoma</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Spending: Medium</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Saving: High</a:t>
            </a:r>
          </a:p>
          <a:p>
            <a:endParaRPr lang="en-US" sz="2500" dirty="0"/>
          </a:p>
          <a:p>
            <a:pPr marL="285750" indent="-285750">
              <a:buFont typeface="Arial" panose="020B0604020202020204" pitchFamily="34" charset="0"/>
              <a:buChar char="•"/>
            </a:pPr>
            <a:r>
              <a:rPr lang="en-US" sz="2500" dirty="0"/>
              <a:t>Work Phone Not Provided</a:t>
            </a:r>
          </a:p>
        </p:txBody>
      </p:sp>
      <p:grpSp>
        <p:nvGrpSpPr>
          <p:cNvPr id="16" name="Group 15">
            <a:extLst>
              <a:ext uri="{FF2B5EF4-FFF2-40B4-BE49-F238E27FC236}">
                <a16:creationId xmlns:a16="http://schemas.microsoft.com/office/drawing/2014/main" id="{58C02A99-C974-4C45-BAB8-C6E394BD683B}"/>
              </a:ext>
            </a:extLst>
          </p:cNvPr>
          <p:cNvGrpSpPr/>
          <p:nvPr/>
        </p:nvGrpSpPr>
        <p:grpSpPr>
          <a:xfrm>
            <a:off x="519173" y="619539"/>
            <a:ext cx="5579166" cy="5618922"/>
            <a:chOff x="106017" y="537029"/>
            <a:chExt cx="5579166" cy="5618922"/>
          </a:xfrm>
        </p:grpSpPr>
        <p:sp>
          <p:nvSpPr>
            <p:cNvPr id="12" name="Oval 11">
              <a:extLst>
                <a:ext uri="{FF2B5EF4-FFF2-40B4-BE49-F238E27FC236}">
                  <a16:creationId xmlns:a16="http://schemas.microsoft.com/office/drawing/2014/main" id="{A11FAD38-D1AE-4673-B1D1-20CA0076BC8B}"/>
                </a:ext>
              </a:extLst>
            </p:cNvPr>
            <p:cNvSpPr/>
            <p:nvPr/>
          </p:nvSpPr>
          <p:spPr>
            <a:xfrm>
              <a:off x="611586" y="1044152"/>
              <a:ext cx="4568028" cy="4624552"/>
            </a:xfrm>
            <a:prstGeom prst="ellipse">
              <a:avLst/>
            </a:prstGeom>
            <a:blipFill>
              <a:blip r:embed="rId2">
                <a:extLst>
                  <a:ext uri="{28A0092B-C50C-407E-A947-70E740481C1C}">
                    <a14:useLocalDpi xmlns:a14="http://schemas.microsoft.com/office/drawing/2010/main" val="0"/>
                  </a:ext>
                </a:extLst>
              </a:blip>
              <a:srcRect/>
              <a:stretch>
                <a:fillRect t="-2000" b="-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13" name="Group 12">
              <a:extLst>
                <a:ext uri="{FF2B5EF4-FFF2-40B4-BE49-F238E27FC236}">
                  <a16:creationId xmlns:a16="http://schemas.microsoft.com/office/drawing/2014/main" id="{D2448793-185E-49ED-BC90-01364D278401}"/>
                </a:ext>
              </a:extLst>
            </p:cNvPr>
            <p:cNvGrpSpPr/>
            <p:nvPr/>
          </p:nvGrpSpPr>
          <p:grpSpPr>
            <a:xfrm>
              <a:off x="106017" y="537029"/>
              <a:ext cx="5579166" cy="5618922"/>
              <a:chOff x="106017" y="622853"/>
              <a:chExt cx="5579166" cy="5618922"/>
            </a:xfrm>
          </p:grpSpPr>
          <p:sp>
            <p:nvSpPr>
              <p:cNvPr id="14" name="Oval 13">
                <a:extLst>
                  <a:ext uri="{FF2B5EF4-FFF2-40B4-BE49-F238E27FC236}">
                    <a16:creationId xmlns:a16="http://schemas.microsoft.com/office/drawing/2014/main" id="{775B3DFB-6C52-4F9A-9BCC-13116EF041DC}"/>
                  </a:ext>
                </a:extLst>
              </p:cNvPr>
              <p:cNvSpPr/>
              <p:nvPr/>
            </p:nvSpPr>
            <p:spPr>
              <a:xfrm>
                <a:off x="314324" y="861805"/>
                <a:ext cx="5129213" cy="5134389"/>
              </a:xfrm>
              <a:prstGeom prst="ellipse">
                <a:avLst/>
              </a:prstGeom>
              <a:noFill/>
              <a:ln w="177800">
                <a:solidFill>
                  <a:srgbClr val="D16D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C184C67-913A-45E5-9B34-600D087C2445}"/>
                  </a:ext>
                </a:extLst>
              </p:cNvPr>
              <p:cNvSpPr/>
              <p:nvPr/>
            </p:nvSpPr>
            <p:spPr>
              <a:xfrm>
                <a:off x="106017" y="622853"/>
                <a:ext cx="5579166" cy="5618922"/>
              </a:xfrm>
              <a:prstGeom prst="ellipse">
                <a:avLst/>
              </a:prstGeom>
              <a:noFill/>
              <a:ln w="57150">
                <a:solidFill>
                  <a:srgbClr val="D16D9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235518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6B8FA1-63DF-426A-BE7A-9F2EEB4E4F67}"/>
              </a:ext>
            </a:extLst>
          </p:cNvPr>
          <p:cNvSpPr/>
          <p:nvPr/>
        </p:nvSpPr>
        <p:spPr>
          <a:xfrm>
            <a:off x="274864" y="296883"/>
            <a:ext cx="11642271" cy="6264234"/>
          </a:xfrm>
          <a:prstGeom prst="rect">
            <a:avLst/>
          </a:prstGeom>
          <a:solidFill>
            <a:srgbClr val="F8DAD4"/>
          </a:solidFill>
          <a:ln>
            <a:solidFill>
              <a:srgbClr val="F7D6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5939644-D3C3-4241-8CEA-BD57AF05FC8F}"/>
              </a:ext>
            </a:extLst>
          </p:cNvPr>
          <p:cNvSpPr txBox="1"/>
          <p:nvPr/>
        </p:nvSpPr>
        <p:spPr>
          <a:xfrm>
            <a:off x="6718850" y="268910"/>
            <a:ext cx="4585253" cy="1692771"/>
          </a:xfrm>
          <a:prstGeom prst="rect">
            <a:avLst/>
          </a:prstGeom>
          <a:noFill/>
        </p:spPr>
        <p:txBody>
          <a:bodyPr wrap="square" rtlCol="0">
            <a:spAutoFit/>
          </a:bodyPr>
          <a:lstStyle/>
          <a:p>
            <a:pPr algn="ctr"/>
            <a:r>
              <a:rPr lang="en-US" sz="4000" dirty="0"/>
              <a:t>James</a:t>
            </a:r>
          </a:p>
          <a:p>
            <a:pPr algn="ctr"/>
            <a:r>
              <a:rPr lang="en-US" sz="2400" dirty="0"/>
              <a:t>(Cluster 5: 27%)</a:t>
            </a:r>
          </a:p>
          <a:p>
            <a:pPr algn="ctr"/>
            <a:endParaRPr lang="en-US" sz="4000" dirty="0"/>
          </a:p>
        </p:txBody>
      </p:sp>
      <p:sp>
        <p:nvSpPr>
          <p:cNvPr id="7" name="TextBox 6">
            <a:extLst>
              <a:ext uri="{FF2B5EF4-FFF2-40B4-BE49-F238E27FC236}">
                <a16:creationId xmlns:a16="http://schemas.microsoft.com/office/drawing/2014/main" id="{D1DE3727-2B4F-46C4-9AC7-B3E106BDD6A7}"/>
              </a:ext>
            </a:extLst>
          </p:cNvPr>
          <p:cNvSpPr txBox="1"/>
          <p:nvPr/>
        </p:nvSpPr>
        <p:spPr>
          <a:xfrm>
            <a:off x="6570679" y="1456284"/>
            <a:ext cx="4881593" cy="4324261"/>
          </a:xfrm>
          <a:prstGeom prst="rect">
            <a:avLst/>
          </a:prstGeom>
          <a:noFill/>
        </p:spPr>
        <p:txBody>
          <a:bodyPr wrap="square" rtlCol="0">
            <a:spAutoFit/>
          </a:bodyPr>
          <a:lstStyle/>
          <a:p>
            <a:pPr marL="342900" indent="-342900">
              <a:buFont typeface="Arial" panose="020B0604020202020204" pitchFamily="34" charset="0"/>
              <a:buChar char="•"/>
            </a:pPr>
            <a:r>
              <a:rPr lang="en-US" sz="2500" dirty="0"/>
              <a:t>Affinity to Technology : Very Low</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Age : 47</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State: Arkansas</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Spending: Low </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Saving: Low</a:t>
            </a:r>
          </a:p>
          <a:p>
            <a:endParaRPr lang="en-US" sz="2500" dirty="0"/>
          </a:p>
          <a:p>
            <a:pPr marL="285750" indent="-285750">
              <a:buFont typeface="Arial" panose="020B0604020202020204" pitchFamily="34" charset="0"/>
              <a:buChar char="•"/>
            </a:pPr>
            <a:r>
              <a:rPr lang="en-US" sz="2500" dirty="0"/>
              <a:t>Work Phone Provided</a:t>
            </a:r>
          </a:p>
        </p:txBody>
      </p:sp>
      <p:grpSp>
        <p:nvGrpSpPr>
          <p:cNvPr id="12" name="Group 11">
            <a:extLst>
              <a:ext uri="{FF2B5EF4-FFF2-40B4-BE49-F238E27FC236}">
                <a16:creationId xmlns:a16="http://schemas.microsoft.com/office/drawing/2014/main" id="{FCC5C01D-0BD0-41C2-8D4C-1AE2A2B1172C}"/>
              </a:ext>
            </a:extLst>
          </p:cNvPr>
          <p:cNvGrpSpPr/>
          <p:nvPr/>
        </p:nvGrpSpPr>
        <p:grpSpPr>
          <a:xfrm>
            <a:off x="516833" y="619539"/>
            <a:ext cx="5579166" cy="5618922"/>
            <a:chOff x="106017" y="537029"/>
            <a:chExt cx="5579166" cy="5618922"/>
          </a:xfrm>
        </p:grpSpPr>
        <p:sp>
          <p:nvSpPr>
            <p:cNvPr id="8" name="Oval 7">
              <a:extLst>
                <a:ext uri="{FF2B5EF4-FFF2-40B4-BE49-F238E27FC236}">
                  <a16:creationId xmlns:a16="http://schemas.microsoft.com/office/drawing/2014/main" id="{30B023A5-3EF4-46EA-B3D0-4BA1C78C677D}"/>
                </a:ext>
              </a:extLst>
            </p:cNvPr>
            <p:cNvSpPr/>
            <p:nvPr/>
          </p:nvSpPr>
          <p:spPr>
            <a:xfrm>
              <a:off x="594916" y="1044152"/>
              <a:ext cx="4568028" cy="4624552"/>
            </a:xfrm>
            <a:prstGeom prst="ellipse">
              <a:avLst/>
            </a:prstGeom>
            <a:blipFill>
              <a:blip r:embed="rId2">
                <a:extLst>
                  <a:ext uri="{28A0092B-C50C-407E-A947-70E740481C1C}">
                    <a14:useLocalDpi xmlns:a14="http://schemas.microsoft.com/office/drawing/2010/main" val="0"/>
                  </a:ext>
                </a:extLst>
              </a:blip>
              <a:srcRect/>
              <a:stretch>
                <a:fillRect l="-6000" r="-6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9" name="Group 8">
              <a:extLst>
                <a:ext uri="{FF2B5EF4-FFF2-40B4-BE49-F238E27FC236}">
                  <a16:creationId xmlns:a16="http://schemas.microsoft.com/office/drawing/2014/main" id="{B23738B9-2FB9-422F-99FD-489D12D38DFE}"/>
                </a:ext>
              </a:extLst>
            </p:cNvPr>
            <p:cNvGrpSpPr/>
            <p:nvPr/>
          </p:nvGrpSpPr>
          <p:grpSpPr>
            <a:xfrm>
              <a:off x="106017" y="537029"/>
              <a:ext cx="5579166" cy="5618922"/>
              <a:chOff x="106017" y="622853"/>
              <a:chExt cx="5579166" cy="5618922"/>
            </a:xfrm>
          </p:grpSpPr>
          <p:sp>
            <p:nvSpPr>
              <p:cNvPr id="10" name="Oval 9">
                <a:extLst>
                  <a:ext uri="{FF2B5EF4-FFF2-40B4-BE49-F238E27FC236}">
                    <a16:creationId xmlns:a16="http://schemas.microsoft.com/office/drawing/2014/main" id="{84CBA523-A744-4B3D-9D42-8770EDE5E5D7}"/>
                  </a:ext>
                </a:extLst>
              </p:cNvPr>
              <p:cNvSpPr/>
              <p:nvPr/>
            </p:nvSpPr>
            <p:spPr>
              <a:xfrm>
                <a:off x="314324" y="861805"/>
                <a:ext cx="5129213" cy="5134389"/>
              </a:xfrm>
              <a:prstGeom prst="ellipse">
                <a:avLst/>
              </a:prstGeom>
              <a:noFill/>
              <a:ln w="177800">
                <a:solidFill>
                  <a:srgbClr val="D16D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09C6EDF-9C56-49C9-9F94-9132E5120605}"/>
                  </a:ext>
                </a:extLst>
              </p:cNvPr>
              <p:cNvSpPr/>
              <p:nvPr/>
            </p:nvSpPr>
            <p:spPr>
              <a:xfrm>
                <a:off x="106017" y="622853"/>
                <a:ext cx="5579166" cy="5618922"/>
              </a:xfrm>
              <a:prstGeom prst="ellipse">
                <a:avLst/>
              </a:prstGeom>
              <a:noFill/>
              <a:ln w="57150">
                <a:solidFill>
                  <a:srgbClr val="D16D9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771626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0A7CB0-6464-4A26-8978-8ADDB5672E2D}"/>
              </a:ext>
            </a:extLst>
          </p:cNvPr>
          <p:cNvSpPr/>
          <p:nvPr/>
        </p:nvSpPr>
        <p:spPr>
          <a:xfrm>
            <a:off x="274864" y="296883"/>
            <a:ext cx="11642271" cy="6264234"/>
          </a:xfrm>
          <a:prstGeom prst="rect">
            <a:avLst/>
          </a:prstGeom>
          <a:solidFill>
            <a:srgbClr val="BDE0FE"/>
          </a:solidFill>
          <a:ln>
            <a:solidFill>
              <a:srgbClr val="F7D6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75D1D68-8D02-400D-945F-E72024B63B83}"/>
              </a:ext>
            </a:extLst>
          </p:cNvPr>
          <p:cNvSpPr txBox="1"/>
          <p:nvPr/>
        </p:nvSpPr>
        <p:spPr>
          <a:xfrm>
            <a:off x="493486" y="498410"/>
            <a:ext cx="5145437" cy="646331"/>
          </a:xfrm>
          <a:prstGeom prst="rect">
            <a:avLst/>
          </a:prstGeom>
          <a:noFill/>
        </p:spPr>
        <p:txBody>
          <a:bodyPr wrap="square" rtlCol="0">
            <a:spAutoFit/>
          </a:bodyPr>
          <a:lstStyle/>
          <a:p>
            <a:r>
              <a:rPr lang="en-US" sz="3600" dirty="0"/>
              <a:t>Conclusion</a:t>
            </a:r>
          </a:p>
        </p:txBody>
      </p:sp>
      <p:sp>
        <p:nvSpPr>
          <p:cNvPr id="3" name="TextBox 2">
            <a:extLst>
              <a:ext uri="{FF2B5EF4-FFF2-40B4-BE49-F238E27FC236}">
                <a16:creationId xmlns:a16="http://schemas.microsoft.com/office/drawing/2014/main" id="{AC267C0F-C08E-404B-9BED-AD0FE6D08D38}"/>
              </a:ext>
            </a:extLst>
          </p:cNvPr>
          <p:cNvSpPr txBox="1"/>
          <p:nvPr/>
        </p:nvSpPr>
        <p:spPr>
          <a:xfrm>
            <a:off x="493486" y="1465943"/>
            <a:ext cx="11263085"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Understanding customer base becomes easy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Designing new app or feature with certain customers in mind such as Kevin, James or Sherri can help increase interaction with the new apps or features.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Targeting Tina to pilot new apps and gathering valuable feedback can help improve.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Tina can also be used as voice of new features or technology rolled out by the bank. This can help other customers with faster uptake.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Negative feedback travels faster than positive feedback so before rolling out new technology Kevin, James and Edna can be given early information about the change to help them onboard for the change.   </a:t>
            </a:r>
          </a:p>
        </p:txBody>
      </p:sp>
    </p:spTree>
    <p:extLst>
      <p:ext uri="{BB962C8B-B14F-4D97-AF65-F5344CB8AC3E}">
        <p14:creationId xmlns:p14="http://schemas.microsoft.com/office/powerpoint/2010/main" val="705955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08654D-C0F5-4616-A6EB-3CEAC9FFCDE1}"/>
              </a:ext>
            </a:extLst>
          </p:cNvPr>
          <p:cNvPicPr>
            <a:picLocks noChangeAspect="1"/>
          </p:cNvPicPr>
          <p:nvPr/>
        </p:nvPicPr>
        <p:blipFill>
          <a:blip r:embed="rId2"/>
          <a:stretch>
            <a:fillRect/>
          </a:stretch>
        </p:blipFill>
        <p:spPr>
          <a:xfrm>
            <a:off x="-3332" y="436098"/>
            <a:ext cx="12195332" cy="5993730"/>
          </a:xfrm>
          <a:prstGeom prst="rect">
            <a:avLst/>
          </a:prstGeom>
        </p:spPr>
      </p:pic>
      <p:sp>
        <p:nvSpPr>
          <p:cNvPr id="6" name="TextBox 5">
            <a:extLst>
              <a:ext uri="{FF2B5EF4-FFF2-40B4-BE49-F238E27FC236}">
                <a16:creationId xmlns:a16="http://schemas.microsoft.com/office/drawing/2014/main" id="{FE53ACB2-C72A-435F-AAF2-F8726A7B0B06}"/>
              </a:ext>
            </a:extLst>
          </p:cNvPr>
          <p:cNvSpPr txBox="1"/>
          <p:nvPr/>
        </p:nvSpPr>
        <p:spPr>
          <a:xfrm>
            <a:off x="2039169" y="1219167"/>
            <a:ext cx="8110330" cy="3447098"/>
          </a:xfrm>
          <a:prstGeom prst="rect">
            <a:avLst/>
          </a:prstGeom>
          <a:noFill/>
        </p:spPr>
        <p:txBody>
          <a:bodyPr wrap="square" rtlCol="0" anchor="ctr">
            <a:spAutoFit/>
          </a:bodyPr>
          <a:lstStyle/>
          <a:p>
            <a:pPr algn="ctr"/>
            <a:r>
              <a:rPr lang="en-US" sz="13800" dirty="0">
                <a:latin typeface="Gabriola" panose="04040605051002020D02" pitchFamily="82" charset="0"/>
              </a:rPr>
              <a:t>Thank You</a:t>
            </a:r>
          </a:p>
          <a:p>
            <a:pPr algn="ctr"/>
            <a:r>
              <a:rPr lang="en-US" sz="7200" dirty="0">
                <a:latin typeface="Gabriola" panose="04040605051002020D02" pitchFamily="82" charset="0"/>
              </a:rPr>
              <a:t>Questions?</a:t>
            </a:r>
          </a:p>
        </p:txBody>
      </p:sp>
    </p:spTree>
    <p:extLst>
      <p:ext uri="{BB962C8B-B14F-4D97-AF65-F5344CB8AC3E}">
        <p14:creationId xmlns:p14="http://schemas.microsoft.com/office/powerpoint/2010/main" val="744038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626A97-307D-4A04-BAC0-343A5CEE60CC}"/>
              </a:ext>
            </a:extLst>
          </p:cNvPr>
          <p:cNvSpPr/>
          <p:nvPr/>
        </p:nvSpPr>
        <p:spPr>
          <a:xfrm>
            <a:off x="274864" y="296883"/>
            <a:ext cx="11642271" cy="6264234"/>
          </a:xfrm>
          <a:prstGeom prst="rect">
            <a:avLst/>
          </a:prstGeom>
          <a:solidFill>
            <a:srgbClr val="D6EBFE"/>
          </a:solidFill>
          <a:ln>
            <a:solidFill>
              <a:srgbClr val="F7D6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F8F9687-607E-4A40-B145-91CE7B1E6CE4}"/>
              </a:ext>
            </a:extLst>
          </p:cNvPr>
          <p:cNvSpPr txBox="1"/>
          <p:nvPr/>
        </p:nvSpPr>
        <p:spPr>
          <a:xfrm>
            <a:off x="607654" y="1340395"/>
            <a:ext cx="10976689" cy="3600986"/>
          </a:xfrm>
          <a:prstGeom prst="rect">
            <a:avLst/>
          </a:prstGeom>
          <a:noFill/>
        </p:spPr>
        <p:txBody>
          <a:bodyPr wrap="square" rtlCol="0">
            <a:spAutoFit/>
          </a:bodyPr>
          <a:lstStyle/>
          <a:p>
            <a:pPr algn="ctr"/>
            <a:r>
              <a:rPr lang="en-US" sz="6600" b="1" dirty="0"/>
              <a:t>The Goal</a:t>
            </a:r>
          </a:p>
          <a:p>
            <a:pPr algn="ctr"/>
            <a:r>
              <a:rPr lang="en-US" sz="4400" dirty="0"/>
              <a:t> </a:t>
            </a:r>
            <a:r>
              <a:rPr lang="en-US" sz="5400" dirty="0"/>
              <a:t>To create customer profiles based on affinity to technology for future digital ventures</a:t>
            </a:r>
            <a:endParaRPr lang="en-US" sz="4400" dirty="0"/>
          </a:p>
        </p:txBody>
      </p:sp>
    </p:spTree>
    <p:extLst>
      <p:ext uri="{BB962C8B-B14F-4D97-AF65-F5344CB8AC3E}">
        <p14:creationId xmlns:p14="http://schemas.microsoft.com/office/powerpoint/2010/main" val="744260815"/>
      </p:ext>
    </p:extLst>
  </p:cSld>
  <p:clrMapOvr>
    <a:masterClrMapping/>
  </p:clrMapOvr>
  <mc:AlternateContent xmlns:mc="http://schemas.openxmlformats.org/markup-compatibility/2006" xmlns:p14="http://schemas.microsoft.com/office/powerpoint/2010/main">
    <mc:Choice Requires="p14">
      <p:transition spd="slow" p14:dur="2000" advTm="46124"/>
    </mc:Choice>
    <mc:Fallback xmlns="">
      <p:transition spd="slow" advTm="4612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CC2914-0ADF-41D7-A06F-C8CCB15FC384}"/>
              </a:ext>
            </a:extLst>
          </p:cNvPr>
          <p:cNvSpPr/>
          <p:nvPr/>
        </p:nvSpPr>
        <p:spPr>
          <a:xfrm>
            <a:off x="274864" y="296883"/>
            <a:ext cx="11642271" cy="6264234"/>
          </a:xfrm>
          <a:prstGeom prst="rect">
            <a:avLst/>
          </a:prstGeom>
          <a:solidFill>
            <a:srgbClr val="D6EBFE"/>
          </a:solidFill>
          <a:ln>
            <a:solidFill>
              <a:srgbClr val="F7D6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Business man confused">
            <a:extLst>
              <a:ext uri="{FF2B5EF4-FFF2-40B4-BE49-F238E27FC236}">
                <a16:creationId xmlns:a16="http://schemas.microsoft.com/office/drawing/2014/main" id="{2EF1B853-2BCC-4B24-B467-7F21D40B3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8159" y="670245"/>
            <a:ext cx="2848976" cy="5890872"/>
          </a:xfrm>
          <a:prstGeom prst="rect">
            <a:avLst/>
          </a:prstGeom>
        </p:spPr>
      </p:pic>
      <p:sp>
        <p:nvSpPr>
          <p:cNvPr id="13" name="TextBox 12">
            <a:extLst>
              <a:ext uri="{FF2B5EF4-FFF2-40B4-BE49-F238E27FC236}">
                <a16:creationId xmlns:a16="http://schemas.microsoft.com/office/drawing/2014/main" id="{2D79C6DA-99B1-4D2E-811A-272B16EB7428}"/>
              </a:ext>
            </a:extLst>
          </p:cNvPr>
          <p:cNvSpPr txBox="1"/>
          <p:nvPr/>
        </p:nvSpPr>
        <p:spPr>
          <a:xfrm>
            <a:off x="340963" y="349819"/>
            <a:ext cx="7919634" cy="646331"/>
          </a:xfrm>
          <a:prstGeom prst="rect">
            <a:avLst/>
          </a:prstGeom>
          <a:noFill/>
        </p:spPr>
        <p:txBody>
          <a:bodyPr wrap="square" rtlCol="0">
            <a:spAutoFit/>
          </a:bodyPr>
          <a:lstStyle/>
          <a:p>
            <a:r>
              <a:rPr lang="en-US" sz="3600" b="1" dirty="0"/>
              <a:t>What is Customer Profile ?</a:t>
            </a:r>
          </a:p>
        </p:txBody>
      </p:sp>
      <p:sp>
        <p:nvSpPr>
          <p:cNvPr id="14" name="TextBox 13">
            <a:extLst>
              <a:ext uri="{FF2B5EF4-FFF2-40B4-BE49-F238E27FC236}">
                <a16:creationId xmlns:a16="http://schemas.microsoft.com/office/drawing/2014/main" id="{BF90F045-1398-47C4-93C5-76B2BD5439F1}"/>
              </a:ext>
            </a:extLst>
          </p:cNvPr>
          <p:cNvSpPr txBox="1"/>
          <p:nvPr/>
        </p:nvSpPr>
        <p:spPr>
          <a:xfrm>
            <a:off x="614363" y="1428750"/>
            <a:ext cx="8453796" cy="5170646"/>
          </a:xfrm>
          <a:prstGeom prst="rect">
            <a:avLst/>
          </a:prstGeom>
          <a:noFill/>
        </p:spPr>
        <p:txBody>
          <a:bodyPr wrap="square" rtlCol="0">
            <a:spAutoFit/>
          </a:bodyPr>
          <a:lstStyle/>
          <a:p>
            <a:pPr marL="285750" indent="-285750">
              <a:buFont typeface="Arial" panose="020B0604020202020204" pitchFamily="34" charset="0"/>
              <a:buChar char="•"/>
            </a:pPr>
            <a:r>
              <a:rPr lang="en-US" sz="2400" dirty="0"/>
              <a:t>Fictional person that represents a group of customers with similar demographics, behaviors, and attitudes. A group of relevant and meaningful common factors based on customer data.</a:t>
            </a:r>
          </a:p>
          <a:p>
            <a:pPr marL="285750" indent="-285750">
              <a:buFont typeface="Arial" panose="020B0604020202020204" pitchFamily="34" charset="0"/>
              <a:buChar char="•"/>
            </a:pPr>
            <a:endParaRPr lang="en-US" sz="2400" dirty="0"/>
          </a:p>
          <a:p>
            <a:r>
              <a:rPr lang="en-US" sz="2400" b="1" dirty="0"/>
              <a:t>Why do we need personas</a:t>
            </a:r>
          </a:p>
          <a:p>
            <a:endParaRPr lang="en-US" sz="2400" dirty="0"/>
          </a:p>
          <a:p>
            <a:pPr marL="285750" indent="-285750">
              <a:buFont typeface="Arial" panose="020B0604020202020204" pitchFamily="34" charset="0"/>
              <a:buChar char="•"/>
            </a:pPr>
            <a:r>
              <a:rPr lang="en-US" sz="2400" dirty="0"/>
              <a:t>Helps to design and develop feature keeping user and their needs in mind.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Understanding primary customers’ needs and expectations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Target marketing to the right customer</a:t>
            </a:r>
          </a:p>
          <a:p>
            <a:endParaRPr lang="en-US" dirty="0"/>
          </a:p>
        </p:txBody>
      </p:sp>
    </p:spTree>
    <p:extLst>
      <p:ext uri="{BB962C8B-B14F-4D97-AF65-F5344CB8AC3E}">
        <p14:creationId xmlns:p14="http://schemas.microsoft.com/office/powerpoint/2010/main" val="1587580294"/>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8181DFD-A332-482D-A447-D3AFB6FA0F53}"/>
              </a:ext>
            </a:extLst>
          </p:cNvPr>
          <p:cNvSpPr/>
          <p:nvPr/>
        </p:nvSpPr>
        <p:spPr>
          <a:xfrm>
            <a:off x="274864" y="296883"/>
            <a:ext cx="11642271" cy="6264234"/>
          </a:xfrm>
          <a:prstGeom prst="rect">
            <a:avLst/>
          </a:prstGeom>
          <a:solidFill>
            <a:srgbClr val="FDEACC"/>
          </a:solidFill>
          <a:ln>
            <a:solidFill>
              <a:srgbClr val="F7D6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2217442-7948-47E4-A875-306C7ABAC510}"/>
              </a:ext>
            </a:extLst>
          </p:cNvPr>
          <p:cNvSpPr txBox="1"/>
          <p:nvPr/>
        </p:nvSpPr>
        <p:spPr>
          <a:xfrm>
            <a:off x="340963" y="349819"/>
            <a:ext cx="7919634" cy="646331"/>
          </a:xfrm>
          <a:prstGeom prst="rect">
            <a:avLst/>
          </a:prstGeom>
          <a:noFill/>
        </p:spPr>
        <p:txBody>
          <a:bodyPr wrap="square" rtlCol="0">
            <a:spAutoFit/>
          </a:bodyPr>
          <a:lstStyle/>
          <a:p>
            <a:r>
              <a:rPr lang="en-US" sz="3600" b="1" dirty="0"/>
              <a:t>Approach</a:t>
            </a:r>
          </a:p>
        </p:txBody>
      </p:sp>
      <p:sp>
        <p:nvSpPr>
          <p:cNvPr id="6" name="Freeform: Shape 5">
            <a:extLst>
              <a:ext uri="{FF2B5EF4-FFF2-40B4-BE49-F238E27FC236}">
                <a16:creationId xmlns:a16="http://schemas.microsoft.com/office/drawing/2014/main" id="{F75901CC-B1D2-46A4-8A98-E3A9247E6A7D}"/>
              </a:ext>
            </a:extLst>
          </p:cNvPr>
          <p:cNvSpPr/>
          <p:nvPr/>
        </p:nvSpPr>
        <p:spPr>
          <a:xfrm>
            <a:off x="2040722" y="1173365"/>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D16D9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3760" tIns="404451" rIns="363760" bIns="404451" numCol="1" spcCol="1270" anchor="ctr" anchorCtr="0">
            <a:noAutofit/>
          </a:bodyPr>
          <a:lstStyle/>
          <a:p>
            <a:pPr marL="0" lvl="0" indent="0" algn="ctr" defTabSz="1066800">
              <a:lnSpc>
                <a:spcPct val="90000"/>
              </a:lnSpc>
              <a:spcBef>
                <a:spcPct val="0"/>
              </a:spcBef>
              <a:spcAft>
                <a:spcPct val="35000"/>
              </a:spcAft>
              <a:buNone/>
            </a:pPr>
            <a:r>
              <a:rPr lang="en-US" sz="2400" b="1" kern="1200" dirty="0"/>
              <a:t>Bins</a:t>
            </a:r>
          </a:p>
        </p:txBody>
      </p:sp>
      <p:sp>
        <p:nvSpPr>
          <p:cNvPr id="7" name="Freeform: Shape 6">
            <a:extLst>
              <a:ext uri="{FF2B5EF4-FFF2-40B4-BE49-F238E27FC236}">
                <a16:creationId xmlns:a16="http://schemas.microsoft.com/office/drawing/2014/main" id="{70D8539F-6B0A-4923-8772-1F7A3D9BF400}"/>
              </a:ext>
            </a:extLst>
          </p:cNvPr>
          <p:cNvSpPr/>
          <p:nvPr/>
        </p:nvSpPr>
        <p:spPr>
          <a:xfrm>
            <a:off x="7469901" y="1121487"/>
            <a:ext cx="2241629" cy="1205177"/>
          </a:xfrm>
          <a:custGeom>
            <a:avLst/>
            <a:gdLst>
              <a:gd name="connsiteX0" fmla="*/ 0 w 2241629"/>
              <a:gd name="connsiteY0" fmla="*/ 0 h 1205177"/>
              <a:gd name="connsiteX1" fmla="*/ 2241629 w 2241629"/>
              <a:gd name="connsiteY1" fmla="*/ 0 h 1205177"/>
              <a:gd name="connsiteX2" fmla="*/ 2241629 w 2241629"/>
              <a:gd name="connsiteY2" fmla="*/ 1205177 h 1205177"/>
              <a:gd name="connsiteX3" fmla="*/ 0 w 2241629"/>
              <a:gd name="connsiteY3" fmla="*/ 1205177 h 1205177"/>
              <a:gd name="connsiteX4" fmla="*/ 0 w 2241629"/>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629" h="1205177">
                <a:moveTo>
                  <a:pt x="0" y="0"/>
                </a:moveTo>
                <a:lnTo>
                  <a:pt x="2241629" y="0"/>
                </a:lnTo>
                <a:lnTo>
                  <a:pt x="2241629" y="1205177"/>
                </a:lnTo>
                <a:lnTo>
                  <a:pt x="0" y="12051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kern="1200"/>
          </a:p>
        </p:txBody>
      </p:sp>
      <p:sp>
        <p:nvSpPr>
          <p:cNvPr id="9" name="Freeform: Shape 8">
            <a:extLst>
              <a:ext uri="{FF2B5EF4-FFF2-40B4-BE49-F238E27FC236}">
                <a16:creationId xmlns:a16="http://schemas.microsoft.com/office/drawing/2014/main" id="{B047BD92-48E8-42E9-848B-74254979AAB7}"/>
              </a:ext>
            </a:extLst>
          </p:cNvPr>
          <p:cNvSpPr/>
          <p:nvPr/>
        </p:nvSpPr>
        <p:spPr>
          <a:xfrm>
            <a:off x="2040722" y="3972328"/>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D16D9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3760" tIns="404451" rIns="363760" bIns="404451" numCol="1" spcCol="1270" anchor="ctr" anchorCtr="0">
            <a:noAutofit/>
          </a:bodyPr>
          <a:lstStyle/>
          <a:p>
            <a:pPr marL="0" lvl="0" indent="0" algn="ctr" defTabSz="1066800">
              <a:lnSpc>
                <a:spcPct val="90000"/>
              </a:lnSpc>
              <a:spcBef>
                <a:spcPct val="0"/>
              </a:spcBef>
              <a:spcAft>
                <a:spcPct val="35000"/>
              </a:spcAft>
              <a:buNone/>
            </a:pPr>
            <a:r>
              <a:rPr lang="en-US" sz="2400" b="1" kern="1200" dirty="0"/>
              <a:t>Clusters</a:t>
            </a:r>
          </a:p>
        </p:txBody>
      </p:sp>
      <p:sp>
        <p:nvSpPr>
          <p:cNvPr id="13" name="Freeform: Shape 12">
            <a:extLst>
              <a:ext uri="{FF2B5EF4-FFF2-40B4-BE49-F238E27FC236}">
                <a16:creationId xmlns:a16="http://schemas.microsoft.com/office/drawing/2014/main" id="{B577F345-1180-4524-B0D5-BCAA573981D1}"/>
              </a:ext>
            </a:extLst>
          </p:cNvPr>
          <p:cNvSpPr/>
          <p:nvPr/>
        </p:nvSpPr>
        <p:spPr>
          <a:xfrm>
            <a:off x="7469901" y="4531334"/>
            <a:ext cx="2241629" cy="1205177"/>
          </a:xfrm>
          <a:custGeom>
            <a:avLst/>
            <a:gdLst>
              <a:gd name="connsiteX0" fmla="*/ 0 w 2241629"/>
              <a:gd name="connsiteY0" fmla="*/ 0 h 1205177"/>
              <a:gd name="connsiteX1" fmla="*/ 2241629 w 2241629"/>
              <a:gd name="connsiteY1" fmla="*/ 0 h 1205177"/>
              <a:gd name="connsiteX2" fmla="*/ 2241629 w 2241629"/>
              <a:gd name="connsiteY2" fmla="*/ 1205177 h 1205177"/>
              <a:gd name="connsiteX3" fmla="*/ 0 w 2241629"/>
              <a:gd name="connsiteY3" fmla="*/ 1205177 h 1205177"/>
              <a:gd name="connsiteX4" fmla="*/ 0 w 2241629"/>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629" h="1205177">
                <a:moveTo>
                  <a:pt x="0" y="0"/>
                </a:moveTo>
                <a:lnTo>
                  <a:pt x="2241629" y="0"/>
                </a:lnTo>
                <a:lnTo>
                  <a:pt x="2241629" y="1205177"/>
                </a:lnTo>
                <a:lnTo>
                  <a:pt x="0" y="12051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kern="1200"/>
          </a:p>
        </p:txBody>
      </p:sp>
      <p:sp>
        <p:nvSpPr>
          <p:cNvPr id="15" name="TextBox 14">
            <a:extLst>
              <a:ext uri="{FF2B5EF4-FFF2-40B4-BE49-F238E27FC236}">
                <a16:creationId xmlns:a16="http://schemas.microsoft.com/office/drawing/2014/main" id="{21DC276F-638B-43F8-B590-816D0E2EBCC5}"/>
              </a:ext>
            </a:extLst>
          </p:cNvPr>
          <p:cNvSpPr txBox="1"/>
          <p:nvPr/>
        </p:nvSpPr>
        <p:spPr>
          <a:xfrm>
            <a:off x="4571999" y="1748873"/>
            <a:ext cx="5776687" cy="830997"/>
          </a:xfrm>
          <a:prstGeom prst="rect">
            <a:avLst/>
          </a:prstGeom>
          <a:noFill/>
        </p:spPr>
        <p:txBody>
          <a:bodyPr wrap="square" rtlCol="0">
            <a:spAutoFit/>
          </a:bodyPr>
          <a:lstStyle/>
          <a:p>
            <a:r>
              <a:rPr lang="en-US" sz="2400" dirty="0"/>
              <a:t>5 Bins </a:t>
            </a:r>
          </a:p>
          <a:p>
            <a:r>
              <a:rPr lang="en-US" sz="2400" dirty="0"/>
              <a:t>20% Cumulative contribution to total logins  </a:t>
            </a:r>
          </a:p>
        </p:txBody>
      </p:sp>
      <p:sp>
        <p:nvSpPr>
          <p:cNvPr id="16" name="TextBox 15">
            <a:extLst>
              <a:ext uri="{FF2B5EF4-FFF2-40B4-BE49-F238E27FC236}">
                <a16:creationId xmlns:a16="http://schemas.microsoft.com/office/drawing/2014/main" id="{37445005-E259-4CF5-88C8-4333A2575B6D}"/>
              </a:ext>
            </a:extLst>
          </p:cNvPr>
          <p:cNvSpPr txBox="1"/>
          <p:nvPr/>
        </p:nvSpPr>
        <p:spPr>
          <a:xfrm>
            <a:off x="4571998" y="4702183"/>
            <a:ext cx="6908802" cy="830997"/>
          </a:xfrm>
          <a:prstGeom prst="rect">
            <a:avLst/>
          </a:prstGeom>
          <a:noFill/>
        </p:spPr>
        <p:txBody>
          <a:bodyPr wrap="square" rtlCol="0">
            <a:spAutoFit/>
          </a:bodyPr>
          <a:lstStyle/>
          <a:p>
            <a:r>
              <a:rPr lang="en-US" sz="2400" dirty="0"/>
              <a:t>5 Clusters </a:t>
            </a:r>
          </a:p>
          <a:p>
            <a:r>
              <a:rPr lang="en-US" sz="2400" dirty="0"/>
              <a:t>Closeness of customers to the attributes of centroids</a:t>
            </a:r>
          </a:p>
        </p:txBody>
      </p:sp>
    </p:spTree>
    <p:extLst>
      <p:ext uri="{BB962C8B-B14F-4D97-AF65-F5344CB8AC3E}">
        <p14:creationId xmlns:p14="http://schemas.microsoft.com/office/powerpoint/2010/main" val="3924383416"/>
      </p:ext>
    </p:extLst>
  </p:cSld>
  <p:clrMapOvr>
    <a:masterClrMapping/>
  </p:clrMapOvr>
  <mc:AlternateContent xmlns:mc="http://schemas.openxmlformats.org/markup-compatibility/2006" xmlns:p14="http://schemas.microsoft.com/office/powerpoint/2010/main">
    <mc:Choice Requires="p14">
      <p:transition spd="slow" p14:dur="2000" advTm="44777"/>
    </mc:Choice>
    <mc:Fallback xmlns="">
      <p:transition spd="slow" advTm="4477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Rectangle 351">
            <a:extLst>
              <a:ext uri="{FF2B5EF4-FFF2-40B4-BE49-F238E27FC236}">
                <a16:creationId xmlns:a16="http://schemas.microsoft.com/office/drawing/2014/main" id="{A70748D2-7962-4CB2-B18B-BC2280C35553}"/>
              </a:ext>
            </a:extLst>
          </p:cNvPr>
          <p:cNvSpPr/>
          <p:nvPr/>
        </p:nvSpPr>
        <p:spPr>
          <a:xfrm>
            <a:off x="274864" y="224311"/>
            <a:ext cx="11642271" cy="6372953"/>
          </a:xfrm>
          <a:prstGeom prst="rect">
            <a:avLst/>
          </a:prstGeom>
          <a:solidFill>
            <a:srgbClr val="FDEACC"/>
          </a:solidFill>
          <a:ln>
            <a:solidFill>
              <a:srgbClr val="F7D6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C1698384-9A69-46FD-B343-69152AE9F0E1}"/>
              </a:ext>
            </a:extLst>
          </p:cNvPr>
          <p:cNvGrpSpPr/>
          <p:nvPr/>
        </p:nvGrpSpPr>
        <p:grpSpPr>
          <a:xfrm>
            <a:off x="8202390" y="2836743"/>
            <a:ext cx="3581400" cy="2865785"/>
            <a:chOff x="6541252" y="1220856"/>
            <a:chExt cx="3581400" cy="2865785"/>
          </a:xfrm>
          <a:solidFill>
            <a:srgbClr val="92D050"/>
          </a:solidFill>
        </p:grpSpPr>
        <p:pic>
          <p:nvPicPr>
            <p:cNvPr id="57" name="Graphic 56" descr="User">
              <a:extLst>
                <a:ext uri="{FF2B5EF4-FFF2-40B4-BE49-F238E27FC236}">
                  <a16:creationId xmlns:a16="http://schemas.microsoft.com/office/drawing/2014/main" id="{A52DF9D5-2ED5-4E6C-8FE3-C3DCB442EE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75868" y="1707875"/>
              <a:ext cx="457200" cy="457200"/>
            </a:xfrm>
            <a:prstGeom prst="rect">
              <a:avLst/>
            </a:prstGeom>
          </p:spPr>
        </p:pic>
        <p:pic>
          <p:nvPicPr>
            <p:cNvPr id="58" name="Graphic 57" descr="User">
              <a:extLst>
                <a:ext uri="{FF2B5EF4-FFF2-40B4-BE49-F238E27FC236}">
                  <a16:creationId xmlns:a16="http://schemas.microsoft.com/office/drawing/2014/main" id="{39D7044C-841C-4F31-AE98-E6BEB4DB36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30704" y="2022615"/>
              <a:ext cx="457200" cy="457200"/>
            </a:xfrm>
            <a:prstGeom prst="rect">
              <a:avLst/>
            </a:prstGeom>
          </p:spPr>
        </p:pic>
        <p:pic>
          <p:nvPicPr>
            <p:cNvPr id="59" name="Graphic 58" descr="User">
              <a:extLst>
                <a:ext uri="{FF2B5EF4-FFF2-40B4-BE49-F238E27FC236}">
                  <a16:creationId xmlns:a16="http://schemas.microsoft.com/office/drawing/2014/main" id="{B09D5A14-3581-4C4C-837A-5EC9BF736D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87297" y="1555475"/>
              <a:ext cx="457200" cy="457200"/>
            </a:xfrm>
            <a:prstGeom prst="rect">
              <a:avLst/>
            </a:prstGeom>
          </p:spPr>
        </p:pic>
        <p:pic>
          <p:nvPicPr>
            <p:cNvPr id="60" name="Graphic 59" descr="User">
              <a:extLst>
                <a:ext uri="{FF2B5EF4-FFF2-40B4-BE49-F238E27FC236}">
                  <a16:creationId xmlns:a16="http://schemas.microsoft.com/office/drawing/2014/main" id="{ED1A35F5-02A3-49B1-9A74-EEDA6C1506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7636" y="2774675"/>
              <a:ext cx="457200" cy="457200"/>
            </a:xfrm>
            <a:prstGeom prst="rect">
              <a:avLst/>
            </a:prstGeom>
          </p:spPr>
        </p:pic>
        <p:pic>
          <p:nvPicPr>
            <p:cNvPr id="61" name="Graphic 60" descr="User">
              <a:extLst>
                <a:ext uri="{FF2B5EF4-FFF2-40B4-BE49-F238E27FC236}">
                  <a16:creationId xmlns:a16="http://schemas.microsoft.com/office/drawing/2014/main" id="{D3AFAE67-B617-46ED-BE9C-147ECA5E4A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41252" y="2393678"/>
              <a:ext cx="457200" cy="457200"/>
            </a:xfrm>
            <a:prstGeom prst="rect">
              <a:avLst/>
            </a:prstGeom>
          </p:spPr>
        </p:pic>
        <p:pic>
          <p:nvPicPr>
            <p:cNvPr id="62" name="Graphic 61" descr="User">
              <a:extLst>
                <a:ext uri="{FF2B5EF4-FFF2-40B4-BE49-F238E27FC236}">
                  <a16:creationId xmlns:a16="http://schemas.microsoft.com/office/drawing/2014/main" id="{DD435DE2-949A-4EE2-9B82-78710F766B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85468" y="1373256"/>
              <a:ext cx="457200" cy="457200"/>
            </a:xfrm>
            <a:prstGeom prst="rect">
              <a:avLst/>
            </a:prstGeom>
          </p:spPr>
        </p:pic>
        <p:pic>
          <p:nvPicPr>
            <p:cNvPr id="63" name="Graphic 62" descr="User">
              <a:extLst>
                <a:ext uri="{FF2B5EF4-FFF2-40B4-BE49-F238E27FC236}">
                  <a16:creationId xmlns:a16="http://schemas.microsoft.com/office/drawing/2014/main" id="{3BAB95C9-32AD-4ADF-81C5-16B16E41A4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2677" y="3079475"/>
              <a:ext cx="457200" cy="457200"/>
            </a:xfrm>
            <a:prstGeom prst="rect">
              <a:avLst/>
            </a:prstGeom>
          </p:spPr>
        </p:pic>
        <p:pic>
          <p:nvPicPr>
            <p:cNvPr id="64" name="Graphic 63" descr="User">
              <a:extLst>
                <a:ext uri="{FF2B5EF4-FFF2-40B4-BE49-F238E27FC236}">
                  <a16:creationId xmlns:a16="http://schemas.microsoft.com/office/drawing/2014/main" id="{597B3D25-F5AB-4D0B-82F1-1071F0834E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1277" y="3308072"/>
              <a:ext cx="457200" cy="457200"/>
            </a:xfrm>
            <a:prstGeom prst="rect">
              <a:avLst/>
            </a:prstGeom>
          </p:spPr>
        </p:pic>
        <p:pic>
          <p:nvPicPr>
            <p:cNvPr id="65" name="Graphic 64" descr="User">
              <a:extLst>
                <a:ext uri="{FF2B5EF4-FFF2-40B4-BE49-F238E27FC236}">
                  <a16:creationId xmlns:a16="http://schemas.microsoft.com/office/drawing/2014/main" id="{A89B4A44-83AD-424E-9EFD-A0AF80F92B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06837" y="1297056"/>
              <a:ext cx="457200" cy="457200"/>
            </a:xfrm>
            <a:prstGeom prst="rect">
              <a:avLst/>
            </a:prstGeom>
          </p:spPr>
        </p:pic>
        <p:pic>
          <p:nvPicPr>
            <p:cNvPr id="66" name="Graphic 65" descr="User">
              <a:extLst>
                <a:ext uri="{FF2B5EF4-FFF2-40B4-BE49-F238E27FC236}">
                  <a16:creationId xmlns:a16="http://schemas.microsoft.com/office/drawing/2014/main" id="{47B9A999-EBC8-4F93-9DDC-DA404FBF9C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2888" y="3483667"/>
              <a:ext cx="457200" cy="457200"/>
            </a:xfrm>
            <a:prstGeom prst="rect">
              <a:avLst/>
            </a:prstGeom>
          </p:spPr>
        </p:pic>
        <p:pic>
          <p:nvPicPr>
            <p:cNvPr id="67" name="Graphic 66" descr="User">
              <a:extLst>
                <a:ext uri="{FF2B5EF4-FFF2-40B4-BE49-F238E27FC236}">
                  <a16:creationId xmlns:a16="http://schemas.microsoft.com/office/drawing/2014/main" id="{60BAEC71-2AA2-4098-8EA5-6960742213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4360" y="3629441"/>
              <a:ext cx="457200" cy="457200"/>
            </a:xfrm>
            <a:prstGeom prst="rect">
              <a:avLst/>
            </a:prstGeom>
          </p:spPr>
        </p:pic>
        <p:pic>
          <p:nvPicPr>
            <p:cNvPr id="68" name="Graphic 67" descr="User">
              <a:extLst>
                <a:ext uri="{FF2B5EF4-FFF2-40B4-BE49-F238E27FC236}">
                  <a16:creationId xmlns:a16="http://schemas.microsoft.com/office/drawing/2014/main" id="{7CB659CD-83DD-4E3B-9572-8DF26AE254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5923" y="3583056"/>
              <a:ext cx="457200" cy="457200"/>
            </a:xfrm>
            <a:prstGeom prst="rect">
              <a:avLst/>
            </a:prstGeom>
          </p:spPr>
        </p:pic>
        <p:pic>
          <p:nvPicPr>
            <p:cNvPr id="69" name="Graphic 68" descr="User">
              <a:extLst>
                <a:ext uri="{FF2B5EF4-FFF2-40B4-BE49-F238E27FC236}">
                  <a16:creationId xmlns:a16="http://schemas.microsoft.com/office/drawing/2014/main" id="{3D9C997B-8C9D-47E0-A25E-FFA1FD99E3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78180" y="3533762"/>
              <a:ext cx="457200" cy="457200"/>
            </a:xfrm>
            <a:prstGeom prst="rect">
              <a:avLst/>
            </a:prstGeom>
          </p:spPr>
        </p:pic>
        <p:pic>
          <p:nvPicPr>
            <p:cNvPr id="70" name="Graphic 69" descr="User">
              <a:extLst>
                <a:ext uri="{FF2B5EF4-FFF2-40B4-BE49-F238E27FC236}">
                  <a16:creationId xmlns:a16="http://schemas.microsoft.com/office/drawing/2014/main" id="{817CD98A-B9FB-4B7C-9A48-98B34BCCBC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29021" y="2118694"/>
              <a:ext cx="457200" cy="457200"/>
            </a:xfrm>
            <a:prstGeom prst="rect">
              <a:avLst/>
            </a:prstGeom>
          </p:spPr>
        </p:pic>
        <p:pic>
          <p:nvPicPr>
            <p:cNvPr id="71" name="Graphic 70" descr="User">
              <a:extLst>
                <a:ext uri="{FF2B5EF4-FFF2-40B4-BE49-F238E27FC236}">
                  <a16:creationId xmlns:a16="http://schemas.microsoft.com/office/drawing/2014/main" id="{78214915-48E8-44C3-AAE8-452AB1056D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00421" y="1813894"/>
              <a:ext cx="457200" cy="457200"/>
            </a:xfrm>
            <a:prstGeom prst="rect">
              <a:avLst/>
            </a:prstGeom>
          </p:spPr>
        </p:pic>
        <p:pic>
          <p:nvPicPr>
            <p:cNvPr id="72" name="Graphic 71" descr="User">
              <a:extLst>
                <a:ext uri="{FF2B5EF4-FFF2-40B4-BE49-F238E27FC236}">
                  <a16:creationId xmlns:a16="http://schemas.microsoft.com/office/drawing/2014/main" id="{106979B0-8AC4-4A1D-A1E6-0CDCC12B1B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5380" y="1578664"/>
              <a:ext cx="457200" cy="457200"/>
            </a:xfrm>
            <a:prstGeom prst="rect">
              <a:avLst/>
            </a:prstGeom>
          </p:spPr>
        </p:pic>
        <p:pic>
          <p:nvPicPr>
            <p:cNvPr id="73" name="Graphic 72" descr="User">
              <a:extLst>
                <a:ext uri="{FF2B5EF4-FFF2-40B4-BE49-F238E27FC236}">
                  <a16:creationId xmlns:a16="http://schemas.microsoft.com/office/drawing/2014/main" id="{3F7CD886-D0F3-46C5-A408-E6434B9A45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10696" y="1449456"/>
              <a:ext cx="457200" cy="457200"/>
            </a:xfrm>
            <a:prstGeom prst="rect">
              <a:avLst/>
            </a:prstGeom>
          </p:spPr>
        </p:pic>
        <p:pic>
          <p:nvPicPr>
            <p:cNvPr id="74" name="Graphic 73" descr="User">
              <a:extLst>
                <a:ext uri="{FF2B5EF4-FFF2-40B4-BE49-F238E27FC236}">
                  <a16:creationId xmlns:a16="http://schemas.microsoft.com/office/drawing/2014/main" id="{C33F815B-D421-4423-9FCB-5853E694E1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89327" y="1346751"/>
              <a:ext cx="457200" cy="457200"/>
            </a:xfrm>
            <a:prstGeom prst="rect">
              <a:avLst/>
            </a:prstGeom>
          </p:spPr>
        </p:pic>
        <p:pic>
          <p:nvPicPr>
            <p:cNvPr id="75" name="Graphic 74" descr="User">
              <a:extLst>
                <a:ext uri="{FF2B5EF4-FFF2-40B4-BE49-F238E27FC236}">
                  <a16:creationId xmlns:a16="http://schemas.microsoft.com/office/drawing/2014/main" id="{DAA70F8C-D9B9-498E-A672-153D5806C4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65168" y="3324647"/>
              <a:ext cx="457200" cy="457200"/>
            </a:xfrm>
            <a:prstGeom prst="rect">
              <a:avLst/>
            </a:prstGeom>
          </p:spPr>
        </p:pic>
        <p:pic>
          <p:nvPicPr>
            <p:cNvPr id="76" name="Graphic 75" descr="User">
              <a:extLst>
                <a:ext uri="{FF2B5EF4-FFF2-40B4-BE49-F238E27FC236}">
                  <a16:creationId xmlns:a16="http://schemas.microsoft.com/office/drawing/2014/main" id="{401D4276-2601-46D1-AFEE-43DE10EAD7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3109" y="1220856"/>
              <a:ext cx="457200" cy="457200"/>
            </a:xfrm>
            <a:prstGeom prst="rect">
              <a:avLst/>
            </a:prstGeom>
          </p:spPr>
        </p:pic>
        <p:pic>
          <p:nvPicPr>
            <p:cNvPr id="77" name="Graphic 76" descr="User">
              <a:extLst>
                <a:ext uri="{FF2B5EF4-FFF2-40B4-BE49-F238E27FC236}">
                  <a16:creationId xmlns:a16="http://schemas.microsoft.com/office/drawing/2014/main" id="{801D42A2-6EF0-47AD-8AA2-9918AF7CE0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71780" y="1904793"/>
              <a:ext cx="457200" cy="457200"/>
            </a:xfrm>
            <a:prstGeom prst="rect">
              <a:avLst/>
            </a:prstGeom>
          </p:spPr>
        </p:pic>
        <p:pic>
          <p:nvPicPr>
            <p:cNvPr id="78" name="Graphic 77" descr="User">
              <a:extLst>
                <a:ext uri="{FF2B5EF4-FFF2-40B4-BE49-F238E27FC236}">
                  <a16:creationId xmlns:a16="http://schemas.microsoft.com/office/drawing/2014/main" id="{65E2E29D-D88A-489A-9FF5-88513221ED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54557" y="1732724"/>
              <a:ext cx="457200" cy="457200"/>
            </a:xfrm>
            <a:prstGeom prst="rect">
              <a:avLst/>
            </a:prstGeom>
          </p:spPr>
        </p:pic>
        <p:pic>
          <p:nvPicPr>
            <p:cNvPr id="79" name="Graphic 78" descr="User">
              <a:extLst>
                <a:ext uri="{FF2B5EF4-FFF2-40B4-BE49-F238E27FC236}">
                  <a16:creationId xmlns:a16="http://schemas.microsoft.com/office/drawing/2014/main" id="{F540EB2A-192C-480A-A8B3-7BC12607F7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4961" y="1603510"/>
              <a:ext cx="457200" cy="457200"/>
            </a:xfrm>
            <a:prstGeom prst="rect">
              <a:avLst/>
            </a:prstGeom>
          </p:spPr>
        </p:pic>
        <p:pic>
          <p:nvPicPr>
            <p:cNvPr id="80" name="Graphic 79" descr="User">
              <a:extLst>
                <a:ext uri="{FF2B5EF4-FFF2-40B4-BE49-F238E27FC236}">
                  <a16:creationId xmlns:a16="http://schemas.microsoft.com/office/drawing/2014/main" id="{A2FBBA33-62A9-4360-871D-3760A28E90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23229" y="2245420"/>
              <a:ext cx="457200" cy="457200"/>
            </a:xfrm>
            <a:prstGeom prst="rect">
              <a:avLst/>
            </a:prstGeom>
          </p:spPr>
        </p:pic>
        <p:pic>
          <p:nvPicPr>
            <p:cNvPr id="81" name="Graphic 80" descr="User">
              <a:extLst>
                <a:ext uri="{FF2B5EF4-FFF2-40B4-BE49-F238E27FC236}">
                  <a16:creationId xmlns:a16="http://schemas.microsoft.com/office/drawing/2014/main" id="{C17BBC4D-AEF5-4310-B508-8EBC69453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06012" y="1732724"/>
              <a:ext cx="457200" cy="457200"/>
            </a:xfrm>
            <a:prstGeom prst="rect">
              <a:avLst/>
            </a:prstGeom>
          </p:spPr>
        </p:pic>
        <p:pic>
          <p:nvPicPr>
            <p:cNvPr id="82" name="Graphic 81" descr="User">
              <a:extLst>
                <a:ext uri="{FF2B5EF4-FFF2-40B4-BE49-F238E27FC236}">
                  <a16:creationId xmlns:a16="http://schemas.microsoft.com/office/drawing/2014/main" id="{4E89D615-4D64-4D5C-937E-AF62232949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68908" y="1853645"/>
              <a:ext cx="457200" cy="457200"/>
            </a:xfrm>
            <a:prstGeom prst="rect">
              <a:avLst/>
            </a:prstGeom>
          </p:spPr>
        </p:pic>
        <p:pic>
          <p:nvPicPr>
            <p:cNvPr id="83" name="Graphic 82" descr="User">
              <a:extLst>
                <a:ext uri="{FF2B5EF4-FFF2-40B4-BE49-F238E27FC236}">
                  <a16:creationId xmlns:a16="http://schemas.microsoft.com/office/drawing/2014/main" id="{3ED756E8-7DC6-449A-8B8E-23D4896C7F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43788" y="2721661"/>
              <a:ext cx="457200" cy="457200"/>
            </a:xfrm>
            <a:prstGeom prst="rect">
              <a:avLst/>
            </a:prstGeom>
          </p:spPr>
        </p:pic>
        <p:pic>
          <p:nvPicPr>
            <p:cNvPr id="84" name="Graphic 83" descr="User">
              <a:extLst>
                <a:ext uri="{FF2B5EF4-FFF2-40B4-BE49-F238E27FC236}">
                  <a16:creationId xmlns:a16="http://schemas.microsoft.com/office/drawing/2014/main" id="{154B91A3-45D0-4D83-8EB6-B08745168D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2539" y="2035864"/>
              <a:ext cx="457200" cy="457200"/>
            </a:xfrm>
            <a:prstGeom prst="rect">
              <a:avLst/>
            </a:prstGeom>
          </p:spPr>
        </p:pic>
        <p:pic>
          <p:nvPicPr>
            <p:cNvPr id="85" name="Graphic 84" descr="User">
              <a:extLst>
                <a:ext uri="{FF2B5EF4-FFF2-40B4-BE49-F238E27FC236}">
                  <a16:creationId xmlns:a16="http://schemas.microsoft.com/office/drawing/2014/main" id="{50262815-5803-4064-96F9-4E60F81D5A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2306" y="2341074"/>
              <a:ext cx="457200" cy="457200"/>
            </a:xfrm>
            <a:prstGeom prst="rect">
              <a:avLst/>
            </a:prstGeom>
          </p:spPr>
        </p:pic>
        <p:pic>
          <p:nvPicPr>
            <p:cNvPr id="86" name="Graphic 85" descr="User">
              <a:extLst>
                <a:ext uri="{FF2B5EF4-FFF2-40B4-BE49-F238E27FC236}">
                  <a16:creationId xmlns:a16="http://schemas.microsoft.com/office/drawing/2014/main" id="{89BD3FE7-2E3B-4F5B-B3DE-32E62B8D35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22579" y="2080594"/>
              <a:ext cx="457200" cy="457200"/>
            </a:xfrm>
            <a:prstGeom prst="rect">
              <a:avLst/>
            </a:prstGeom>
          </p:spPr>
        </p:pic>
        <p:pic>
          <p:nvPicPr>
            <p:cNvPr id="87" name="Graphic 86" descr="User">
              <a:extLst>
                <a:ext uri="{FF2B5EF4-FFF2-40B4-BE49-F238E27FC236}">
                  <a16:creationId xmlns:a16="http://schemas.microsoft.com/office/drawing/2014/main" id="{19F7DDCC-1AC4-481D-BEB1-834770F907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65452" y="2505693"/>
              <a:ext cx="457200" cy="457200"/>
            </a:xfrm>
            <a:prstGeom prst="rect">
              <a:avLst/>
            </a:prstGeom>
          </p:spPr>
        </p:pic>
        <p:pic>
          <p:nvPicPr>
            <p:cNvPr id="88" name="Graphic 87" descr="User">
              <a:extLst>
                <a:ext uri="{FF2B5EF4-FFF2-40B4-BE49-F238E27FC236}">
                  <a16:creationId xmlns:a16="http://schemas.microsoft.com/office/drawing/2014/main" id="{1477C247-FA4E-47F4-9D23-4752DB3B8A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5375" y="2465730"/>
              <a:ext cx="457200" cy="457200"/>
            </a:xfrm>
            <a:prstGeom prst="rect">
              <a:avLst/>
            </a:prstGeom>
          </p:spPr>
        </p:pic>
        <p:pic>
          <p:nvPicPr>
            <p:cNvPr id="89" name="Graphic 88" descr="User">
              <a:extLst>
                <a:ext uri="{FF2B5EF4-FFF2-40B4-BE49-F238E27FC236}">
                  <a16:creationId xmlns:a16="http://schemas.microsoft.com/office/drawing/2014/main" id="{63433395-2855-4CCA-8B1B-FC616B134C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28244" y="2917125"/>
              <a:ext cx="457200" cy="457200"/>
            </a:xfrm>
            <a:prstGeom prst="rect">
              <a:avLst/>
            </a:prstGeom>
          </p:spPr>
        </p:pic>
        <p:pic>
          <p:nvPicPr>
            <p:cNvPr id="90" name="Graphic 89" descr="User">
              <a:extLst>
                <a:ext uri="{FF2B5EF4-FFF2-40B4-BE49-F238E27FC236}">
                  <a16:creationId xmlns:a16="http://schemas.microsoft.com/office/drawing/2014/main" id="{0B41F5ED-D642-43AC-A112-5B70095C66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65745" y="2141052"/>
              <a:ext cx="457200" cy="457200"/>
            </a:xfrm>
            <a:prstGeom prst="rect">
              <a:avLst/>
            </a:prstGeom>
          </p:spPr>
        </p:pic>
        <p:pic>
          <p:nvPicPr>
            <p:cNvPr id="91" name="Graphic 90" descr="User">
              <a:extLst>
                <a:ext uri="{FF2B5EF4-FFF2-40B4-BE49-F238E27FC236}">
                  <a16:creationId xmlns:a16="http://schemas.microsoft.com/office/drawing/2014/main" id="{CE541956-FFE8-473C-9135-47C2F953BD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1061" y="2011844"/>
              <a:ext cx="457200" cy="457200"/>
            </a:xfrm>
            <a:prstGeom prst="rect">
              <a:avLst/>
            </a:prstGeom>
          </p:spPr>
        </p:pic>
        <p:pic>
          <p:nvPicPr>
            <p:cNvPr id="92" name="Graphic 91" descr="User">
              <a:extLst>
                <a:ext uri="{FF2B5EF4-FFF2-40B4-BE49-F238E27FC236}">
                  <a16:creationId xmlns:a16="http://schemas.microsoft.com/office/drawing/2014/main" id="{B77F7C2B-48A5-46F5-83FA-2B8161730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3951" y="2416233"/>
              <a:ext cx="457200" cy="457200"/>
            </a:xfrm>
            <a:prstGeom prst="rect">
              <a:avLst/>
            </a:prstGeom>
          </p:spPr>
        </p:pic>
        <p:pic>
          <p:nvPicPr>
            <p:cNvPr id="93" name="Graphic 92" descr="User">
              <a:extLst>
                <a:ext uri="{FF2B5EF4-FFF2-40B4-BE49-F238E27FC236}">
                  <a16:creationId xmlns:a16="http://schemas.microsoft.com/office/drawing/2014/main" id="{95B8A744-1EEF-49F9-AF05-AD817DF3DE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7311" y="2591614"/>
              <a:ext cx="457200" cy="457200"/>
            </a:xfrm>
            <a:prstGeom prst="rect">
              <a:avLst/>
            </a:prstGeom>
          </p:spPr>
        </p:pic>
        <p:pic>
          <p:nvPicPr>
            <p:cNvPr id="94" name="Graphic 93" descr="User">
              <a:extLst>
                <a:ext uri="{FF2B5EF4-FFF2-40B4-BE49-F238E27FC236}">
                  <a16:creationId xmlns:a16="http://schemas.microsoft.com/office/drawing/2014/main" id="{F2A2E0A7-DDC3-4487-8BFE-98BAB652A8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59078" y="2396154"/>
              <a:ext cx="457200" cy="457200"/>
            </a:xfrm>
            <a:prstGeom prst="rect">
              <a:avLst/>
            </a:prstGeom>
          </p:spPr>
        </p:pic>
        <p:pic>
          <p:nvPicPr>
            <p:cNvPr id="95" name="Graphic 94" descr="User">
              <a:extLst>
                <a:ext uri="{FF2B5EF4-FFF2-40B4-BE49-F238E27FC236}">
                  <a16:creationId xmlns:a16="http://schemas.microsoft.com/office/drawing/2014/main" id="{61EA4C40-7EDC-44D9-BEA1-CBA4A6404D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07875" y="3292341"/>
              <a:ext cx="457200" cy="457200"/>
            </a:xfrm>
            <a:prstGeom prst="rect">
              <a:avLst/>
            </a:prstGeom>
          </p:spPr>
        </p:pic>
        <p:pic>
          <p:nvPicPr>
            <p:cNvPr id="96" name="Graphic 95" descr="User">
              <a:extLst>
                <a:ext uri="{FF2B5EF4-FFF2-40B4-BE49-F238E27FC236}">
                  <a16:creationId xmlns:a16="http://schemas.microsoft.com/office/drawing/2014/main" id="{38DDB810-95FE-495B-B113-8753ED2383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42834" y="3057111"/>
              <a:ext cx="457200" cy="457200"/>
            </a:xfrm>
            <a:prstGeom prst="rect">
              <a:avLst/>
            </a:prstGeom>
          </p:spPr>
        </p:pic>
        <p:pic>
          <p:nvPicPr>
            <p:cNvPr id="97" name="Graphic 96" descr="User">
              <a:extLst>
                <a:ext uri="{FF2B5EF4-FFF2-40B4-BE49-F238E27FC236}">
                  <a16:creationId xmlns:a16="http://schemas.microsoft.com/office/drawing/2014/main" id="{DA00BA90-9AF1-4D16-83EE-B67F48727E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18150" y="2927903"/>
              <a:ext cx="457200" cy="457200"/>
            </a:xfrm>
            <a:prstGeom prst="rect">
              <a:avLst/>
            </a:prstGeom>
          </p:spPr>
        </p:pic>
        <p:pic>
          <p:nvPicPr>
            <p:cNvPr id="98" name="Graphic 97" descr="User">
              <a:extLst>
                <a:ext uri="{FF2B5EF4-FFF2-40B4-BE49-F238E27FC236}">
                  <a16:creationId xmlns:a16="http://schemas.microsoft.com/office/drawing/2014/main" id="{BB699519-5337-4C78-A48B-FE0DD18572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54557" y="3198730"/>
              <a:ext cx="457200" cy="457200"/>
            </a:xfrm>
            <a:prstGeom prst="rect">
              <a:avLst/>
            </a:prstGeom>
          </p:spPr>
        </p:pic>
        <p:pic>
          <p:nvPicPr>
            <p:cNvPr id="99" name="Graphic 98" descr="User">
              <a:extLst>
                <a:ext uri="{FF2B5EF4-FFF2-40B4-BE49-F238E27FC236}">
                  <a16:creationId xmlns:a16="http://schemas.microsoft.com/office/drawing/2014/main" id="{9A8CB608-C291-46DE-BFBE-127D2C47A7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33965" y="2897231"/>
              <a:ext cx="457200" cy="457200"/>
            </a:xfrm>
            <a:prstGeom prst="rect">
              <a:avLst/>
            </a:prstGeom>
          </p:spPr>
        </p:pic>
        <p:pic>
          <p:nvPicPr>
            <p:cNvPr id="100" name="Graphic 99" descr="User">
              <a:extLst>
                <a:ext uri="{FF2B5EF4-FFF2-40B4-BE49-F238E27FC236}">
                  <a16:creationId xmlns:a16="http://schemas.microsoft.com/office/drawing/2014/main" id="{D3461C03-B961-4EEB-B30D-84AA210EC2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7160" y="2662029"/>
              <a:ext cx="457200" cy="457200"/>
            </a:xfrm>
            <a:prstGeom prst="rect">
              <a:avLst/>
            </a:prstGeom>
          </p:spPr>
        </p:pic>
        <p:pic>
          <p:nvPicPr>
            <p:cNvPr id="101" name="Graphic 100" descr="User">
              <a:extLst>
                <a:ext uri="{FF2B5EF4-FFF2-40B4-BE49-F238E27FC236}">
                  <a16:creationId xmlns:a16="http://schemas.microsoft.com/office/drawing/2014/main" id="{8DA4804B-13B7-41CC-A743-C48D89963E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13468" y="2905226"/>
              <a:ext cx="457200" cy="457200"/>
            </a:xfrm>
            <a:prstGeom prst="rect">
              <a:avLst/>
            </a:prstGeom>
          </p:spPr>
        </p:pic>
        <p:pic>
          <p:nvPicPr>
            <p:cNvPr id="102" name="Graphic 101" descr="User">
              <a:extLst>
                <a:ext uri="{FF2B5EF4-FFF2-40B4-BE49-F238E27FC236}">
                  <a16:creationId xmlns:a16="http://schemas.microsoft.com/office/drawing/2014/main" id="{E71E83FF-FC44-41C7-9390-CFCC507A42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21528" y="2538925"/>
              <a:ext cx="457200" cy="457200"/>
            </a:xfrm>
            <a:prstGeom prst="rect">
              <a:avLst/>
            </a:prstGeom>
          </p:spPr>
        </p:pic>
        <p:pic>
          <p:nvPicPr>
            <p:cNvPr id="103" name="Graphic 102" descr="User">
              <a:extLst>
                <a:ext uri="{FF2B5EF4-FFF2-40B4-BE49-F238E27FC236}">
                  <a16:creationId xmlns:a16="http://schemas.microsoft.com/office/drawing/2014/main" id="{2556BD47-5363-4EFA-99DA-2CF16845D6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22134" y="2912301"/>
              <a:ext cx="457200" cy="457200"/>
            </a:xfrm>
            <a:prstGeom prst="rect">
              <a:avLst/>
            </a:prstGeom>
          </p:spPr>
        </p:pic>
      </p:grpSp>
      <p:grpSp>
        <p:nvGrpSpPr>
          <p:cNvPr id="105" name="Group 104">
            <a:extLst>
              <a:ext uri="{FF2B5EF4-FFF2-40B4-BE49-F238E27FC236}">
                <a16:creationId xmlns:a16="http://schemas.microsoft.com/office/drawing/2014/main" id="{4FA04CD6-D011-49DC-A8C9-BEEC1E4F256E}"/>
              </a:ext>
            </a:extLst>
          </p:cNvPr>
          <p:cNvGrpSpPr/>
          <p:nvPr/>
        </p:nvGrpSpPr>
        <p:grpSpPr>
          <a:xfrm>
            <a:off x="842175" y="2486140"/>
            <a:ext cx="4892139" cy="4111125"/>
            <a:chOff x="6541252" y="1220856"/>
            <a:chExt cx="3581400" cy="2865785"/>
          </a:xfrm>
          <a:solidFill>
            <a:schemeClr val="accent1">
              <a:lumMod val="75000"/>
            </a:schemeClr>
          </a:solidFill>
        </p:grpSpPr>
        <p:pic>
          <p:nvPicPr>
            <p:cNvPr id="106" name="Graphic 105" descr="User">
              <a:extLst>
                <a:ext uri="{FF2B5EF4-FFF2-40B4-BE49-F238E27FC236}">
                  <a16:creationId xmlns:a16="http://schemas.microsoft.com/office/drawing/2014/main" id="{AC645604-02B3-4368-940B-33B275FEC5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75868" y="1707875"/>
              <a:ext cx="457200" cy="457200"/>
            </a:xfrm>
            <a:prstGeom prst="rect">
              <a:avLst/>
            </a:prstGeom>
          </p:spPr>
        </p:pic>
        <p:pic>
          <p:nvPicPr>
            <p:cNvPr id="107" name="Graphic 106" descr="User">
              <a:extLst>
                <a:ext uri="{FF2B5EF4-FFF2-40B4-BE49-F238E27FC236}">
                  <a16:creationId xmlns:a16="http://schemas.microsoft.com/office/drawing/2014/main" id="{BA9355A6-ED7B-4733-94E5-93A83404A1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30704" y="2022615"/>
              <a:ext cx="457200" cy="457200"/>
            </a:xfrm>
            <a:prstGeom prst="rect">
              <a:avLst/>
            </a:prstGeom>
          </p:spPr>
        </p:pic>
        <p:pic>
          <p:nvPicPr>
            <p:cNvPr id="108" name="Graphic 107" descr="User">
              <a:extLst>
                <a:ext uri="{FF2B5EF4-FFF2-40B4-BE49-F238E27FC236}">
                  <a16:creationId xmlns:a16="http://schemas.microsoft.com/office/drawing/2014/main" id="{227771AD-0015-4CAF-AF7F-FC282CE215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87297" y="1555475"/>
              <a:ext cx="457200" cy="457200"/>
            </a:xfrm>
            <a:prstGeom prst="rect">
              <a:avLst/>
            </a:prstGeom>
          </p:spPr>
        </p:pic>
        <p:pic>
          <p:nvPicPr>
            <p:cNvPr id="109" name="Graphic 108" descr="User">
              <a:extLst>
                <a:ext uri="{FF2B5EF4-FFF2-40B4-BE49-F238E27FC236}">
                  <a16:creationId xmlns:a16="http://schemas.microsoft.com/office/drawing/2014/main" id="{D029F120-2533-49AB-9152-B66D2E0D26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87636" y="2774675"/>
              <a:ext cx="457200" cy="457200"/>
            </a:xfrm>
            <a:prstGeom prst="rect">
              <a:avLst/>
            </a:prstGeom>
          </p:spPr>
        </p:pic>
        <p:pic>
          <p:nvPicPr>
            <p:cNvPr id="110" name="Graphic 109" descr="User">
              <a:extLst>
                <a:ext uri="{FF2B5EF4-FFF2-40B4-BE49-F238E27FC236}">
                  <a16:creationId xmlns:a16="http://schemas.microsoft.com/office/drawing/2014/main" id="{FB2E1AFE-E143-4885-A85D-E88304021B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41252" y="2393678"/>
              <a:ext cx="457200" cy="457200"/>
            </a:xfrm>
            <a:prstGeom prst="rect">
              <a:avLst/>
            </a:prstGeom>
          </p:spPr>
        </p:pic>
        <p:pic>
          <p:nvPicPr>
            <p:cNvPr id="111" name="Graphic 110" descr="User">
              <a:extLst>
                <a:ext uri="{FF2B5EF4-FFF2-40B4-BE49-F238E27FC236}">
                  <a16:creationId xmlns:a16="http://schemas.microsoft.com/office/drawing/2014/main" id="{94B42AC2-74A2-4BBB-90CA-AFF65A9E8B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85468" y="1373256"/>
              <a:ext cx="457200" cy="457200"/>
            </a:xfrm>
            <a:prstGeom prst="rect">
              <a:avLst/>
            </a:prstGeom>
          </p:spPr>
        </p:pic>
        <p:pic>
          <p:nvPicPr>
            <p:cNvPr id="112" name="Graphic 111" descr="User">
              <a:extLst>
                <a:ext uri="{FF2B5EF4-FFF2-40B4-BE49-F238E27FC236}">
                  <a16:creationId xmlns:a16="http://schemas.microsoft.com/office/drawing/2014/main" id="{3B9B9962-DF89-4830-99D2-EBC569924E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52677" y="3079475"/>
              <a:ext cx="457200" cy="457200"/>
            </a:xfrm>
            <a:prstGeom prst="rect">
              <a:avLst/>
            </a:prstGeom>
          </p:spPr>
        </p:pic>
        <p:pic>
          <p:nvPicPr>
            <p:cNvPr id="113" name="Graphic 112" descr="User">
              <a:extLst>
                <a:ext uri="{FF2B5EF4-FFF2-40B4-BE49-F238E27FC236}">
                  <a16:creationId xmlns:a16="http://schemas.microsoft.com/office/drawing/2014/main" id="{CEA14F3E-5E18-4556-82BD-9E2DA93D1E1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1277" y="3308072"/>
              <a:ext cx="457200" cy="457200"/>
            </a:xfrm>
            <a:prstGeom prst="rect">
              <a:avLst/>
            </a:prstGeom>
          </p:spPr>
        </p:pic>
        <p:pic>
          <p:nvPicPr>
            <p:cNvPr id="114" name="Graphic 113" descr="User">
              <a:extLst>
                <a:ext uri="{FF2B5EF4-FFF2-40B4-BE49-F238E27FC236}">
                  <a16:creationId xmlns:a16="http://schemas.microsoft.com/office/drawing/2014/main" id="{ED3F34EA-9F2D-4A83-873C-641C8D575F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06837" y="1297056"/>
              <a:ext cx="457200" cy="457200"/>
            </a:xfrm>
            <a:prstGeom prst="rect">
              <a:avLst/>
            </a:prstGeom>
          </p:spPr>
        </p:pic>
        <p:pic>
          <p:nvPicPr>
            <p:cNvPr id="115" name="Graphic 114" descr="User">
              <a:extLst>
                <a:ext uri="{FF2B5EF4-FFF2-40B4-BE49-F238E27FC236}">
                  <a16:creationId xmlns:a16="http://schemas.microsoft.com/office/drawing/2014/main" id="{2BC2A494-71D4-4B6E-9B19-62BAB4F842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62888" y="3483667"/>
              <a:ext cx="457200" cy="457200"/>
            </a:xfrm>
            <a:prstGeom prst="rect">
              <a:avLst/>
            </a:prstGeom>
          </p:spPr>
        </p:pic>
        <p:pic>
          <p:nvPicPr>
            <p:cNvPr id="116" name="Graphic 115" descr="User">
              <a:extLst>
                <a:ext uri="{FF2B5EF4-FFF2-40B4-BE49-F238E27FC236}">
                  <a16:creationId xmlns:a16="http://schemas.microsoft.com/office/drawing/2014/main" id="{8B035DA4-7FF6-4659-922E-61C8454F51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4360" y="3629441"/>
              <a:ext cx="457200" cy="457200"/>
            </a:xfrm>
            <a:prstGeom prst="rect">
              <a:avLst/>
            </a:prstGeom>
          </p:spPr>
        </p:pic>
        <p:pic>
          <p:nvPicPr>
            <p:cNvPr id="117" name="Graphic 116" descr="User">
              <a:extLst>
                <a:ext uri="{FF2B5EF4-FFF2-40B4-BE49-F238E27FC236}">
                  <a16:creationId xmlns:a16="http://schemas.microsoft.com/office/drawing/2014/main" id="{7CDD14C4-EA87-4166-90AB-64731C6763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45923" y="3583056"/>
              <a:ext cx="457200" cy="457200"/>
            </a:xfrm>
            <a:prstGeom prst="rect">
              <a:avLst/>
            </a:prstGeom>
          </p:spPr>
        </p:pic>
        <p:pic>
          <p:nvPicPr>
            <p:cNvPr id="118" name="Graphic 117" descr="User">
              <a:extLst>
                <a:ext uri="{FF2B5EF4-FFF2-40B4-BE49-F238E27FC236}">
                  <a16:creationId xmlns:a16="http://schemas.microsoft.com/office/drawing/2014/main" id="{85654733-9E54-43E3-AAF4-1232F3E22A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78180" y="3533762"/>
              <a:ext cx="457200" cy="457200"/>
            </a:xfrm>
            <a:prstGeom prst="rect">
              <a:avLst/>
            </a:prstGeom>
          </p:spPr>
        </p:pic>
        <p:pic>
          <p:nvPicPr>
            <p:cNvPr id="119" name="Graphic 118" descr="User">
              <a:extLst>
                <a:ext uri="{FF2B5EF4-FFF2-40B4-BE49-F238E27FC236}">
                  <a16:creationId xmlns:a16="http://schemas.microsoft.com/office/drawing/2014/main" id="{ED9C140F-96BA-4068-BC15-C15C44AA81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9021" y="2118694"/>
              <a:ext cx="457200" cy="457200"/>
            </a:xfrm>
            <a:prstGeom prst="rect">
              <a:avLst/>
            </a:prstGeom>
          </p:spPr>
        </p:pic>
        <p:pic>
          <p:nvPicPr>
            <p:cNvPr id="120" name="Graphic 119" descr="User">
              <a:extLst>
                <a:ext uri="{FF2B5EF4-FFF2-40B4-BE49-F238E27FC236}">
                  <a16:creationId xmlns:a16="http://schemas.microsoft.com/office/drawing/2014/main" id="{E20BD284-D2B0-40CF-8B8F-6FD5FF1D66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00421" y="1813894"/>
              <a:ext cx="457200" cy="457200"/>
            </a:xfrm>
            <a:prstGeom prst="rect">
              <a:avLst/>
            </a:prstGeom>
          </p:spPr>
        </p:pic>
        <p:pic>
          <p:nvPicPr>
            <p:cNvPr id="121" name="Graphic 120" descr="User">
              <a:extLst>
                <a:ext uri="{FF2B5EF4-FFF2-40B4-BE49-F238E27FC236}">
                  <a16:creationId xmlns:a16="http://schemas.microsoft.com/office/drawing/2014/main" id="{D5DCAF5B-CB09-47DD-A967-E414F67EAF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35380" y="1578664"/>
              <a:ext cx="457200" cy="457200"/>
            </a:xfrm>
            <a:prstGeom prst="rect">
              <a:avLst/>
            </a:prstGeom>
          </p:spPr>
        </p:pic>
        <p:pic>
          <p:nvPicPr>
            <p:cNvPr id="122" name="Graphic 121" descr="User">
              <a:extLst>
                <a:ext uri="{FF2B5EF4-FFF2-40B4-BE49-F238E27FC236}">
                  <a16:creationId xmlns:a16="http://schemas.microsoft.com/office/drawing/2014/main" id="{044DDE00-1A12-4EA8-BB1C-99652C230E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10696" y="1449456"/>
              <a:ext cx="457200" cy="457200"/>
            </a:xfrm>
            <a:prstGeom prst="rect">
              <a:avLst/>
            </a:prstGeom>
          </p:spPr>
        </p:pic>
        <p:pic>
          <p:nvPicPr>
            <p:cNvPr id="123" name="Graphic 122" descr="User">
              <a:extLst>
                <a:ext uri="{FF2B5EF4-FFF2-40B4-BE49-F238E27FC236}">
                  <a16:creationId xmlns:a16="http://schemas.microsoft.com/office/drawing/2014/main" id="{6DA21EA7-2F97-4723-9189-F2F8E97EF4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89327" y="1346751"/>
              <a:ext cx="457200" cy="457200"/>
            </a:xfrm>
            <a:prstGeom prst="rect">
              <a:avLst/>
            </a:prstGeom>
          </p:spPr>
        </p:pic>
        <p:pic>
          <p:nvPicPr>
            <p:cNvPr id="124" name="Graphic 123" descr="User">
              <a:extLst>
                <a:ext uri="{FF2B5EF4-FFF2-40B4-BE49-F238E27FC236}">
                  <a16:creationId xmlns:a16="http://schemas.microsoft.com/office/drawing/2014/main" id="{571C500B-42F0-40CD-8829-7A2B221146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65168" y="3324647"/>
              <a:ext cx="457200" cy="457200"/>
            </a:xfrm>
            <a:prstGeom prst="rect">
              <a:avLst/>
            </a:prstGeom>
          </p:spPr>
        </p:pic>
        <p:pic>
          <p:nvPicPr>
            <p:cNvPr id="125" name="Graphic 124" descr="User">
              <a:extLst>
                <a:ext uri="{FF2B5EF4-FFF2-40B4-BE49-F238E27FC236}">
                  <a16:creationId xmlns:a16="http://schemas.microsoft.com/office/drawing/2014/main" id="{4EE6C399-1962-4BB2-8046-1283D75CA0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43109" y="1220856"/>
              <a:ext cx="457200" cy="457200"/>
            </a:xfrm>
            <a:prstGeom prst="rect">
              <a:avLst/>
            </a:prstGeom>
          </p:spPr>
        </p:pic>
        <p:pic>
          <p:nvPicPr>
            <p:cNvPr id="126" name="Graphic 125" descr="User">
              <a:extLst>
                <a:ext uri="{FF2B5EF4-FFF2-40B4-BE49-F238E27FC236}">
                  <a16:creationId xmlns:a16="http://schemas.microsoft.com/office/drawing/2014/main" id="{0CA72C69-B361-47BE-ADC2-928A8146DD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71780" y="1904793"/>
              <a:ext cx="457200" cy="457200"/>
            </a:xfrm>
            <a:prstGeom prst="rect">
              <a:avLst/>
            </a:prstGeom>
          </p:spPr>
        </p:pic>
        <p:pic>
          <p:nvPicPr>
            <p:cNvPr id="127" name="Graphic 126" descr="User">
              <a:extLst>
                <a:ext uri="{FF2B5EF4-FFF2-40B4-BE49-F238E27FC236}">
                  <a16:creationId xmlns:a16="http://schemas.microsoft.com/office/drawing/2014/main" id="{6E323D95-1FDF-4512-B7C6-3A7BC242F7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54557" y="1732724"/>
              <a:ext cx="457200" cy="457200"/>
            </a:xfrm>
            <a:prstGeom prst="rect">
              <a:avLst/>
            </a:prstGeom>
          </p:spPr>
        </p:pic>
        <p:pic>
          <p:nvPicPr>
            <p:cNvPr id="128" name="Graphic 127" descr="User">
              <a:extLst>
                <a:ext uri="{FF2B5EF4-FFF2-40B4-BE49-F238E27FC236}">
                  <a16:creationId xmlns:a16="http://schemas.microsoft.com/office/drawing/2014/main" id="{A1AFFBBD-38EA-4246-8339-2AFB8BD80A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14961" y="1603510"/>
              <a:ext cx="457200" cy="457200"/>
            </a:xfrm>
            <a:prstGeom prst="rect">
              <a:avLst/>
            </a:prstGeom>
          </p:spPr>
        </p:pic>
        <p:pic>
          <p:nvPicPr>
            <p:cNvPr id="129" name="Graphic 128" descr="User">
              <a:extLst>
                <a:ext uri="{FF2B5EF4-FFF2-40B4-BE49-F238E27FC236}">
                  <a16:creationId xmlns:a16="http://schemas.microsoft.com/office/drawing/2014/main" id="{46F31402-9473-40D5-8D44-416E5B388A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23229" y="2245420"/>
              <a:ext cx="457200" cy="457200"/>
            </a:xfrm>
            <a:prstGeom prst="rect">
              <a:avLst/>
            </a:prstGeom>
          </p:spPr>
        </p:pic>
        <p:pic>
          <p:nvPicPr>
            <p:cNvPr id="130" name="Graphic 129" descr="User">
              <a:extLst>
                <a:ext uri="{FF2B5EF4-FFF2-40B4-BE49-F238E27FC236}">
                  <a16:creationId xmlns:a16="http://schemas.microsoft.com/office/drawing/2014/main" id="{C3563CC8-481B-42BF-9625-A11DFB9B70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06012" y="1732724"/>
              <a:ext cx="457200" cy="457200"/>
            </a:xfrm>
            <a:prstGeom prst="rect">
              <a:avLst/>
            </a:prstGeom>
          </p:spPr>
        </p:pic>
        <p:pic>
          <p:nvPicPr>
            <p:cNvPr id="131" name="Graphic 130" descr="User">
              <a:extLst>
                <a:ext uri="{FF2B5EF4-FFF2-40B4-BE49-F238E27FC236}">
                  <a16:creationId xmlns:a16="http://schemas.microsoft.com/office/drawing/2014/main" id="{84421CBF-29DA-49AE-956B-220C5D1870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68908" y="1853645"/>
              <a:ext cx="457200" cy="457200"/>
            </a:xfrm>
            <a:prstGeom prst="rect">
              <a:avLst/>
            </a:prstGeom>
          </p:spPr>
        </p:pic>
        <p:pic>
          <p:nvPicPr>
            <p:cNvPr id="132" name="Graphic 131" descr="User">
              <a:extLst>
                <a:ext uri="{FF2B5EF4-FFF2-40B4-BE49-F238E27FC236}">
                  <a16:creationId xmlns:a16="http://schemas.microsoft.com/office/drawing/2014/main" id="{8BBD476F-C319-43D0-9EC1-62A2A0E066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3788" y="2721661"/>
              <a:ext cx="457200" cy="457200"/>
            </a:xfrm>
            <a:prstGeom prst="rect">
              <a:avLst/>
            </a:prstGeom>
          </p:spPr>
        </p:pic>
        <p:pic>
          <p:nvPicPr>
            <p:cNvPr id="133" name="Graphic 132" descr="User">
              <a:extLst>
                <a:ext uri="{FF2B5EF4-FFF2-40B4-BE49-F238E27FC236}">
                  <a16:creationId xmlns:a16="http://schemas.microsoft.com/office/drawing/2014/main" id="{24A7C6D9-6887-4391-96AA-F989F5DF00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42539" y="2035864"/>
              <a:ext cx="457200" cy="457200"/>
            </a:xfrm>
            <a:prstGeom prst="rect">
              <a:avLst/>
            </a:prstGeom>
          </p:spPr>
        </p:pic>
        <p:pic>
          <p:nvPicPr>
            <p:cNvPr id="134" name="Graphic 133" descr="User">
              <a:extLst>
                <a:ext uri="{FF2B5EF4-FFF2-40B4-BE49-F238E27FC236}">
                  <a16:creationId xmlns:a16="http://schemas.microsoft.com/office/drawing/2014/main" id="{1CC73532-0C49-45EA-A745-0386AE797B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12306" y="2341074"/>
              <a:ext cx="457200" cy="457200"/>
            </a:xfrm>
            <a:prstGeom prst="rect">
              <a:avLst/>
            </a:prstGeom>
          </p:spPr>
        </p:pic>
        <p:pic>
          <p:nvPicPr>
            <p:cNvPr id="135" name="Graphic 134" descr="User">
              <a:extLst>
                <a:ext uri="{FF2B5EF4-FFF2-40B4-BE49-F238E27FC236}">
                  <a16:creationId xmlns:a16="http://schemas.microsoft.com/office/drawing/2014/main" id="{AF9DA243-3170-4C75-9861-526DAD7F06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22579" y="2080594"/>
              <a:ext cx="457200" cy="457200"/>
            </a:xfrm>
            <a:prstGeom prst="rect">
              <a:avLst/>
            </a:prstGeom>
          </p:spPr>
        </p:pic>
        <p:pic>
          <p:nvPicPr>
            <p:cNvPr id="136" name="Graphic 135" descr="User">
              <a:extLst>
                <a:ext uri="{FF2B5EF4-FFF2-40B4-BE49-F238E27FC236}">
                  <a16:creationId xmlns:a16="http://schemas.microsoft.com/office/drawing/2014/main" id="{BCA6FD7C-A663-4D81-AED8-AFA10D690B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65452" y="2505693"/>
              <a:ext cx="457200" cy="457200"/>
            </a:xfrm>
            <a:prstGeom prst="rect">
              <a:avLst/>
            </a:prstGeom>
          </p:spPr>
        </p:pic>
        <p:pic>
          <p:nvPicPr>
            <p:cNvPr id="137" name="Graphic 136" descr="User">
              <a:extLst>
                <a:ext uri="{FF2B5EF4-FFF2-40B4-BE49-F238E27FC236}">
                  <a16:creationId xmlns:a16="http://schemas.microsoft.com/office/drawing/2014/main" id="{F30E87DC-4AAC-4EAF-A079-51B112A599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65375" y="2465730"/>
              <a:ext cx="457200" cy="457200"/>
            </a:xfrm>
            <a:prstGeom prst="rect">
              <a:avLst/>
            </a:prstGeom>
          </p:spPr>
        </p:pic>
        <p:pic>
          <p:nvPicPr>
            <p:cNvPr id="138" name="Graphic 137" descr="User">
              <a:extLst>
                <a:ext uri="{FF2B5EF4-FFF2-40B4-BE49-F238E27FC236}">
                  <a16:creationId xmlns:a16="http://schemas.microsoft.com/office/drawing/2014/main" id="{74B1AF19-C50C-45D0-86F6-162A17D68C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28244" y="2917125"/>
              <a:ext cx="457200" cy="457200"/>
            </a:xfrm>
            <a:prstGeom prst="rect">
              <a:avLst/>
            </a:prstGeom>
          </p:spPr>
        </p:pic>
        <p:pic>
          <p:nvPicPr>
            <p:cNvPr id="139" name="Graphic 138" descr="User">
              <a:extLst>
                <a:ext uri="{FF2B5EF4-FFF2-40B4-BE49-F238E27FC236}">
                  <a16:creationId xmlns:a16="http://schemas.microsoft.com/office/drawing/2014/main" id="{A0A62AEA-5A12-43B8-AAD3-C7EAFE5B32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65745" y="2141052"/>
              <a:ext cx="457200" cy="457200"/>
            </a:xfrm>
            <a:prstGeom prst="rect">
              <a:avLst/>
            </a:prstGeom>
          </p:spPr>
        </p:pic>
        <p:pic>
          <p:nvPicPr>
            <p:cNvPr id="140" name="Graphic 139" descr="User">
              <a:extLst>
                <a:ext uri="{FF2B5EF4-FFF2-40B4-BE49-F238E27FC236}">
                  <a16:creationId xmlns:a16="http://schemas.microsoft.com/office/drawing/2014/main" id="{CEA937E2-9D21-4CEF-AC47-6B95F4FC5D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41061" y="2011844"/>
              <a:ext cx="457200" cy="457200"/>
            </a:xfrm>
            <a:prstGeom prst="rect">
              <a:avLst/>
            </a:prstGeom>
          </p:spPr>
        </p:pic>
        <p:pic>
          <p:nvPicPr>
            <p:cNvPr id="141" name="Graphic 140" descr="User">
              <a:extLst>
                <a:ext uri="{FF2B5EF4-FFF2-40B4-BE49-F238E27FC236}">
                  <a16:creationId xmlns:a16="http://schemas.microsoft.com/office/drawing/2014/main" id="{33898ECC-6FFF-4633-A307-FBB3259C13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23951" y="2416233"/>
              <a:ext cx="457200" cy="457200"/>
            </a:xfrm>
            <a:prstGeom prst="rect">
              <a:avLst/>
            </a:prstGeom>
          </p:spPr>
        </p:pic>
        <p:pic>
          <p:nvPicPr>
            <p:cNvPr id="142" name="Graphic 141" descr="User">
              <a:extLst>
                <a:ext uri="{FF2B5EF4-FFF2-40B4-BE49-F238E27FC236}">
                  <a16:creationId xmlns:a16="http://schemas.microsoft.com/office/drawing/2014/main" id="{3E2DC7C8-49CC-42C4-80A2-ADB380BD11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97311" y="2591614"/>
              <a:ext cx="457200" cy="457200"/>
            </a:xfrm>
            <a:prstGeom prst="rect">
              <a:avLst/>
            </a:prstGeom>
          </p:spPr>
        </p:pic>
        <p:pic>
          <p:nvPicPr>
            <p:cNvPr id="143" name="Graphic 142" descr="User">
              <a:extLst>
                <a:ext uri="{FF2B5EF4-FFF2-40B4-BE49-F238E27FC236}">
                  <a16:creationId xmlns:a16="http://schemas.microsoft.com/office/drawing/2014/main" id="{99511A5D-FC97-46D4-B51F-77CDD39A15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59078" y="2396154"/>
              <a:ext cx="457200" cy="457200"/>
            </a:xfrm>
            <a:prstGeom prst="rect">
              <a:avLst/>
            </a:prstGeom>
          </p:spPr>
        </p:pic>
        <p:pic>
          <p:nvPicPr>
            <p:cNvPr id="144" name="Graphic 143" descr="User">
              <a:extLst>
                <a:ext uri="{FF2B5EF4-FFF2-40B4-BE49-F238E27FC236}">
                  <a16:creationId xmlns:a16="http://schemas.microsoft.com/office/drawing/2014/main" id="{57656E04-3A3A-4E48-84BC-6AACA4BF54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07875" y="3292341"/>
              <a:ext cx="457200" cy="457200"/>
            </a:xfrm>
            <a:prstGeom prst="rect">
              <a:avLst/>
            </a:prstGeom>
          </p:spPr>
        </p:pic>
        <p:pic>
          <p:nvPicPr>
            <p:cNvPr id="145" name="Graphic 144" descr="User">
              <a:extLst>
                <a:ext uri="{FF2B5EF4-FFF2-40B4-BE49-F238E27FC236}">
                  <a16:creationId xmlns:a16="http://schemas.microsoft.com/office/drawing/2014/main" id="{16266780-49A2-4368-8D68-C6304506B7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42834" y="3057111"/>
              <a:ext cx="457200" cy="457200"/>
            </a:xfrm>
            <a:prstGeom prst="rect">
              <a:avLst/>
            </a:prstGeom>
          </p:spPr>
        </p:pic>
        <p:pic>
          <p:nvPicPr>
            <p:cNvPr id="146" name="Graphic 145" descr="User">
              <a:extLst>
                <a:ext uri="{FF2B5EF4-FFF2-40B4-BE49-F238E27FC236}">
                  <a16:creationId xmlns:a16="http://schemas.microsoft.com/office/drawing/2014/main" id="{9DF2AD6E-E9DA-4424-BCED-E33D0215D0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18150" y="2927903"/>
              <a:ext cx="457200" cy="457200"/>
            </a:xfrm>
            <a:prstGeom prst="rect">
              <a:avLst/>
            </a:prstGeom>
          </p:spPr>
        </p:pic>
        <p:pic>
          <p:nvPicPr>
            <p:cNvPr id="147" name="Graphic 146" descr="User">
              <a:extLst>
                <a:ext uri="{FF2B5EF4-FFF2-40B4-BE49-F238E27FC236}">
                  <a16:creationId xmlns:a16="http://schemas.microsoft.com/office/drawing/2014/main" id="{61505884-B8CC-4075-988E-A8F88910BE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54557" y="3198730"/>
              <a:ext cx="457200" cy="457200"/>
            </a:xfrm>
            <a:prstGeom prst="rect">
              <a:avLst/>
            </a:prstGeom>
          </p:spPr>
        </p:pic>
        <p:pic>
          <p:nvPicPr>
            <p:cNvPr id="148" name="Graphic 147" descr="User">
              <a:extLst>
                <a:ext uri="{FF2B5EF4-FFF2-40B4-BE49-F238E27FC236}">
                  <a16:creationId xmlns:a16="http://schemas.microsoft.com/office/drawing/2014/main" id="{64DECE04-6F16-4A94-A481-2BB3435570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33965" y="2897231"/>
              <a:ext cx="457200" cy="457200"/>
            </a:xfrm>
            <a:prstGeom prst="rect">
              <a:avLst/>
            </a:prstGeom>
          </p:spPr>
        </p:pic>
        <p:pic>
          <p:nvPicPr>
            <p:cNvPr id="149" name="Graphic 148" descr="User">
              <a:extLst>
                <a:ext uri="{FF2B5EF4-FFF2-40B4-BE49-F238E27FC236}">
                  <a16:creationId xmlns:a16="http://schemas.microsoft.com/office/drawing/2014/main" id="{B3B75321-0945-42FA-99DC-42D2A83B8BD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57160" y="2662029"/>
              <a:ext cx="457200" cy="457200"/>
            </a:xfrm>
            <a:prstGeom prst="rect">
              <a:avLst/>
            </a:prstGeom>
          </p:spPr>
        </p:pic>
        <p:pic>
          <p:nvPicPr>
            <p:cNvPr id="150" name="Graphic 149" descr="User">
              <a:extLst>
                <a:ext uri="{FF2B5EF4-FFF2-40B4-BE49-F238E27FC236}">
                  <a16:creationId xmlns:a16="http://schemas.microsoft.com/office/drawing/2014/main" id="{EB29A8EE-760F-4929-9C03-579C9D7FEC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13468" y="2905226"/>
              <a:ext cx="457200" cy="457200"/>
            </a:xfrm>
            <a:prstGeom prst="rect">
              <a:avLst/>
            </a:prstGeom>
          </p:spPr>
        </p:pic>
        <p:pic>
          <p:nvPicPr>
            <p:cNvPr id="151" name="Graphic 150" descr="User">
              <a:extLst>
                <a:ext uri="{FF2B5EF4-FFF2-40B4-BE49-F238E27FC236}">
                  <a16:creationId xmlns:a16="http://schemas.microsoft.com/office/drawing/2014/main" id="{9B5EAA21-FBFB-4822-A921-B4915155C3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21528" y="2538925"/>
              <a:ext cx="457200" cy="457200"/>
            </a:xfrm>
            <a:prstGeom prst="rect">
              <a:avLst/>
            </a:prstGeom>
          </p:spPr>
        </p:pic>
        <p:pic>
          <p:nvPicPr>
            <p:cNvPr id="152" name="Graphic 151" descr="User">
              <a:extLst>
                <a:ext uri="{FF2B5EF4-FFF2-40B4-BE49-F238E27FC236}">
                  <a16:creationId xmlns:a16="http://schemas.microsoft.com/office/drawing/2014/main" id="{7892F064-1F19-4247-B5EA-3EDE8568A2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22134" y="2912301"/>
              <a:ext cx="457200" cy="457200"/>
            </a:xfrm>
            <a:prstGeom prst="rect">
              <a:avLst/>
            </a:prstGeom>
          </p:spPr>
        </p:pic>
      </p:grpSp>
      <p:grpSp>
        <p:nvGrpSpPr>
          <p:cNvPr id="153" name="Group 152">
            <a:extLst>
              <a:ext uri="{FF2B5EF4-FFF2-40B4-BE49-F238E27FC236}">
                <a16:creationId xmlns:a16="http://schemas.microsoft.com/office/drawing/2014/main" id="{E00F8D9A-1757-46B9-AC21-F524525D80D9}"/>
              </a:ext>
            </a:extLst>
          </p:cNvPr>
          <p:cNvGrpSpPr/>
          <p:nvPr/>
        </p:nvGrpSpPr>
        <p:grpSpPr>
          <a:xfrm>
            <a:off x="4912390" y="1072419"/>
            <a:ext cx="3882213" cy="3153257"/>
            <a:chOff x="6541252" y="1220856"/>
            <a:chExt cx="3581400" cy="2865785"/>
          </a:xfrm>
          <a:solidFill>
            <a:srgbClr val="C00000"/>
          </a:solidFill>
        </p:grpSpPr>
        <p:pic>
          <p:nvPicPr>
            <p:cNvPr id="154" name="Graphic 153" descr="User">
              <a:extLst>
                <a:ext uri="{FF2B5EF4-FFF2-40B4-BE49-F238E27FC236}">
                  <a16:creationId xmlns:a16="http://schemas.microsoft.com/office/drawing/2014/main" id="{8746C0E8-F097-47F2-9353-8BCBF4F7F29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75868" y="1707875"/>
              <a:ext cx="457200" cy="457200"/>
            </a:xfrm>
            <a:prstGeom prst="rect">
              <a:avLst/>
            </a:prstGeom>
          </p:spPr>
        </p:pic>
        <p:pic>
          <p:nvPicPr>
            <p:cNvPr id="155" name="Graphic 154" descr="User">
              <a:extLst>
                <a:ext uri="{FF2B5EF4-FFF2-40B4-BE49-F238E27FC236}">
                  <a16:creationId xmlns:a16="http://schemas.microsoft.com/office/drawing/2014/main" id="{74031F29-F983-4226-BA43-620CBBEE517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30704" y="2022615"/>
              <a:ext cx="457200" cy="457200"/>
            </a:xfrm>
            <a:prstGeom prst="rect">
              <a:avLst/>
            </a:prstGeom>
          </p:spPr>
        </p:pic>
        <p:pic>
          <p:nvPicPr>
            <p:cNvPr id="156" name="Graphic 155" descr="User">
              <a:extLst>
                <a:ext uri="{FF2B5EF4-FFF2-40B4-BE49-F238E27FC236}">
                  <a16:creationId xmlns:a16="http://schemas.microsoft.com/office/drawing/2014/main" id="{223CAADD-96C0-4678-B61D-977BFE4926F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87297" y="1555475"/>
              <a:ext cx="457200" cy="457200"/>
            </a:xfrm>
            <a:prstGeom prst="rect">
              <a:avLst/>
            </a:prstGeom>
          </p:spPr>
        </p:pic>
        <p:pic>
          <p:nvPicPr>
            <p:cNvPr id="157" name="Graphic 156" descr="User">
              <a:extLst>
                <a:ext uri="{FF2B5EF4-FFF2-40B4-BE49-F238E27FC236}">
                  <a16:creationId xmlns:a16="http://schemas.microsoft.com/office/drawing/2014/main" id="{173FEC63-D6A9-4BCE-AE8F-F3AD2135F4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636" y="2774675"/>
              <a:ext cx="457200" cy="457200"/>
            </a:xfrm>
            <a:prstGeom prst="rect">
              <a:avLst/>
            </a:prstGeom>
          </p:spPr>
        </p:pic>
        <p:pic>
          <p:nvPicPr>
            <p:cNvPr id="158" name="Graphic 157" descr="User">
              <a:extLst>
                <a:ext uri="{FF2B5EF4-FFF2-40B4-BE49-F238E27FC236}">
                  <a16:creationId xmlns:a16="http://schemas.microsoft.com/office/drawing/2014/main" id="{62B61F5E-5D11-4FB8-866C-AD510A9AFB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41252" y="2393678"/>
              <a:ext cx="457200" cy="457200"/>
            </a:xfrm>
            <a:prstGeom prst="rect">
              <a:avLst/>
            </a:prstGeom>
          </p:spPr>
        </p:pic>
        <p:pic>
          <p:nvPicPr>
            <p:cNvPr id="159" name="Graphic 158" descr="User">
              <a:extLst>
                <a:ext uri="{FF2B5EF4-FFF2-40B4-BE49-F238E27FC236}">
                  <a16:creationId xmlns:a16="http://schemas.microsoft.com/office/drawing/2014/main" id="{A79C89EB-CB93-4C13-B1B0-1ECB5B4DF5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85468" y="1373256"/>
              <a:ext cx="457200" cy="457200"/>
            </a:xfrm>
            <a:prstGeom prst="rect">
              <a:avLst/>
            </a:prstGeom>
          </p:spPr>
        </p:pic>
        <p:pic>
          <p:nvPicPr>
            <p:cNvPr id="160" name="Graphic 159" descr="User">
              <a:extLst>
                <a:ext uri="{FF2B5EF4-FFF2-40B4-BE49-F238E27FC236}">
                  <a16:creationId xmlns:a16="http://schemas.microsoft.com/office/drawing/2014/main" id="{546965A5-AA64-4E58-BC13-859730B868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52677" y="3079475"/>
              <a:ext cx="457200" cy="457200"/>
            </a:xfrm>
            <a:prstGeom prst="rect">
              <a:avLst/>
            </a:prstGeom>
          </p:spPr>
        </p:pic>
        <p:pic>
          <p:nvPicPr>
            <p:cNvPr id="161" name="Graphic 160" descr="User">
              <a:extLst>
                <a:ext uri="{FF2B5EF4-FFF2-40B4-BE49-F238E27FC236}">
                  <a16:creationId xmlns:a16="http://schemas.microsoft.com/office/drawing/2014/main" id="{CB74BAA2-16E8-4401-972F-608BB2B57E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81277" y="3308072"/>
              <a:ext cx="457200" cy="457200"/>
            </a:xfrm>
            <a:prstGeom prst="rect">
              <a:avLst/>
            </a:prstGeom>
          </p:spPr>
        </p:pic>
        <p:pic>
          <p:nvPicPr>
            <p:cNvPr id="162" name="Graphic 161" descr="User">
              <a:extLst>
                <a:ext uri="{FF2B5EF4-FFF2-40B4-BE49-F238E27FC236}">
                  <a16:creationId xmlns:a16="http://schemas.microsoft.com/office/drawing/2014/main" id="{BE000BE5-C2D7-49AF-8E9F-6D3C828E00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06837" y="1297056"/>
              <a:ext cx="457200" cy="457200"/>
            </a:xfrm>
            <a:prstGeom prst="rect">
              <a:avLst/>
            </a:prstGeom>
          </p:spPr>
        </p:pic>
        <p:pic>
          <p:nvPicPr>
            <p:cNvPr id="163" name="Graphic 162" descr="User">
              <a:extLst>
                <a:ext uri="{FF2B5EF4-FFF2-40B4-BE49-F238E27FC236}">
                  <a16:creationId xmlns:a16="http://schemas.microsoft.com/office/drawing/2014/main" id="{2F399473-9D59-4D8E-9638-40FC02367E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62888" y="3483667"/>
              <a:ext cx="457200" cy="457200"/>
            </a:xfrm>
            <a:prstGeom prst="rect">
              <a:avLst/>
            </a:prstGeom>
          </p:spPr>
        </p:pic>
        <p:pic>
          <p:nvPicPr>
            <p:cNvPr id="164" name="Graphic 163" descr="User">
              <a:extLst>
                <a:ext uri="{FF2B5EF4-FFF2-40B4-BE49-F238E27FC236}">
                  <a16:creationId xmlns:a16="http://schemas.microsoft.com/office/drawing/2014/main" id="{D45747A5-3B8F-4D92-844D-0F6DFC5D2C4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14360" y="3629441"/>
              <a:ext cx="457200" cy="457200"/>
            </a:xfrm>
            <a:prstGeom prst="rect">
              <a:avLst/>
            </a:prstGeom>
          </p:spPr>
        </p:pic>
        <p:pic>
          <p:nvPicPr>
            <p:cNvPr id="165" name="Graphic 164" descr="User">
              <a:extLst>
                <a:ext uri="{FF2B5EF4-FFF2-40B4-BE49-F238E27FC236}">
                  <a16:creationId xmlns:a16="http://schemas.microsoft.com/office/drawing/2014/main" id="{6C4319F4-7831-480A-A13B-7649BC5B8EC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45923" y="3583056"/>
              <a:ext cx="457200" cy="457200"/>
            </a:xfrm>
            <a:prstGeom prst="rect">
              <a:avLst/>
            </a:prstGeom>
          </p:spPr>
        </p:pic>
        <p:pic>
          <p:nvPicPr>
            <p:cNvPr id="166" name="Graphic 165" descr="User">
              <a:extLst>
                <a:ext uri="{FF2B5EF4-FFF2-40B4-BE49-F238E27FC236}">
                  <a16:creationId xmlns:a16="http://schemas.microsoft.com/office/drawing/2014/main" id="{36105CEE-C7CB-4694-B17C-CDF6803560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78180" y="3533762"/>
              <a:ext cx="457200" cy="457200"/>
            </a:xfrm>
            <a:prstGeom prst="rect">
              <a:avLst/>
            </a:prstGeom>
          </p:spPr>
        </p:pic>
        <p:pic>
          <p:nvPicPr>
            <p:cNvPr id="167" name="Graphic 166" descr="User">
              <a:extLst>
                <a:ext uri="{FF2B5EF4-FFF2-40B4-BE49-F238E27FC236}">
                  <a16:creationId xmlns:a16="http://schemas.microsoft.com/office/drawing/2014/main" id="{D566249F-FF20-4989-AC3C-503952D86B0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29021" y="2118694"/>
              <a:ext cx="457200" cy="457200"/>
            </a:xfrm>
            <a:prstGeom prst="rect">
              <a:avLst/>
            </a:prstGeom>
          </p:spPr>
        </p:pic>
        <p:pic>
          <p:nvPicPr>
            <p:cNvPr id="168" name="Graphic 167" descr="User">
              <a:extLst>
                <a:ext uri="{FF2B5EF4-FFF2-40B4-BE49-F238E27FC236}">
                  <a16:creationId xmlns:a16="http://schemas.microsoft.com/office/drawing/2014/main" id="{452790E4-7C8D-431A-B71B-1F5A2D1453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00421" y="1813894"/>
              <a:ext cx="457200" cy="457200"/>
            </a:xfrm>
            <a:prstGeom prst="rect">
              <a:avLst/>
            </a:prstGeom>
          </p:spPr>
        </p:pic>
        <p:pic>
          <p:nvPicPr>
            <p:cNvPr id="169" name="Graphic 168" descr="User">
              <a:extLst>
                <a:ext uri="{FF2B5EF4-FFF2-40B4-BE49-F238E27FC236}">
                  <a16:creationId xmlns:a16="http://schemas.microsoft.com/office/drawing/2014/main" id="{AEC6BABF-B9BE-4F3D-A380-614AA9A0AE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35380" y="1578664"/>
              <a:ext cx="457200" cy="457200"/>
            </a:xfrm>
            <a:prstGeom prst="rect">
              <a:avLst/>
            </a:prstGeom>
          </p:spPr>
        </p:pic>
        <p:pic>
          <p:nvPicPr>
            <p:cNvPr id="170" name="Graphic 169" descr="User">
              <a:extLst>
                <a:ext uri="{FF2B5EF4-FFF2-40B4-BE49-F238E27FC236}">
                  <a16:creationId xmlns:a16="http://schemas.microsoft.com/office/drawing/2014/main" id="{611DECE8-A257-452A-B37E-35718838643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10696" y="1449456"/>
              <a:ext cx="457200" cy="457200"/>
            </a:xfrm>
            <a:prstGeom prst="rect">
              <a:avLst/>
            </a:prstGeom>
          </p:spPr>
        </p:pic>
        <p:pic>
          <p:nvPicPr>
            <p:cNvPr id="171" name="Graphic 170" descr="User">
              <a:extLst>
                <a:ext uri="{FF2B5EF4-FFF2-40B4-BE49-F238E27FC236}">
                  <a16:creationId xmlns:a16="http://schemas.microsoft.com/office/drawing/2014/main" id="{09FF598D-4856-47CE-95A4-1543D08A03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89327" y="1346751"/>
              <a:ext cx="457200" cy="457200"/>
            </a:xfrm>
            <a:prstGeom prst="rect">
              <a:avLst/>
            </a:prstGeom>
          </p:spPr>
        </p:pic>
        <p:pic>
          <p:nvPicPr>
            <p:cNvPr id="172" name="Graphic 171" descr="User">
              <a:extLst>
                <a:ext uri="{FF2B5EF4-FFF2-40B4-BE49-F238E27FC236}">
                  <a16:creationId xmlns:a16="http://schemas.microsoft.com/office/drawing/2014/main" id="{C83EF0C0-D649-4286-8A63-DADD3C82DF3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65168" y="3324647"/>
              <a:ext cx="457200" cy="457200"/>
            </a:xfrm>
            <a:prstGeom prst="rect">
              <a:avLst/>
            </a:prstGeom>
          </p:spPr>
        </p:pic>
        <p:pic>
          <p:nvPicPr>
            <p:cNvPr id="173" name="Graphic 172" descr="User">
              <a:extLst>
                <a:ext uri="{FF2B5EF4-FFF2-40B4-BE49-F238E27FC236}">
                  <a16:creationId xmlns:a16="http://schemas.microsoft.com/office/drawing/2014/main" id="{B8D711A9-E69C-4C7B-9D31-2C9408B9E4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3109" y="1220856"/>
              <a:ext cx="457200" cy="457200"/>
            </a:xfrm>
            <a:prstGeom prst="rect">
              <a:avLst/>
            </a:prstGeom>
          </p:spPr>
        </p:pic>
        <p:pic>
          <p:nvPicPr>
            <p:cNvPr id="174" name="Graphic 173" descr="User">
              <a:extLst>
                <a:ext uri="{FF2B5EF4-FFF2-40B4-BE49-F238E27FC236}">
                  <a16:creationId xmlns:a16="http://schemas.microsoft.com/office/drawing/2014/main" id="{8B6F9C0D-B814-4193-86D6-CC70353BB7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71780" y="1904793"/>
              <a:ext cx="457200" cy="457200"/>
            </a:xfrm>
            <a:prstGeom prst="rect">
              <a:avLst/>
            </a:prstGeom>
          </p:spPr>
        </p:pic>
        <p:pic>
          <p:nvPicPr>
            <p:cNvPr id="175" name="Graphic 174" descr="User">
              <a:extLst>
                <a:ext uri="{FF2B5EF4-FFF2-40B4-BE49-F238E27FC236}">
                  <a16:creationId xmlns:a16="http://schemas.microsoft.com/office/drawing/2014/main" id="{5B92CB61-3500-42FF-99ED-99D5A74140D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54557" y="1732724"/>
              <a:ext cx="457200" cy="457200"/>
            </a:xfrm>
            <a:prstGeom prst="rect">
              <a:avLst/>
            </a:prstGeom>
          </p:spPr>
        </p:pic>
        <p:pic>
          <p:nvPicPr>
            <p:cNvPr id="176" name="Graphic 175" descr="User">
              <a:extLst>
                <a:ext uri="{FF2B5EF4-FFF2-40B4-BE49-F238E27FC236}">
                  <a16:creationId xmlns:a16="http://schemas.microsoft.com/office/drawing/2014/main" id="{B9E518FA-E4BB-48CD-815E-F0B0D80352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14961" y="1603510"/>
              <a:ext cx="457200" cy="457200"/>
            </a:xfrm>
            <a:prstGeom prst="rect">
              <a:avLst/>
            </a:prstGeom>
          </p:spPr>
        </p:pic>
        <p:pic>
          <p:nvPicPr>
            <p:cNvPr id="177" name="Graphic 176" descr="User">
              <a:extLst>
                <a:ext uri="{FF2B5EF4-FFF2-40B4-BE49-F238E27FC236}">
                  <a16:creationId xmlns:a16="http://schemas.microsoft.com/office/drawing/2014/main" id="{59F0FF83-60F5-4FA0-92D1-1D7EDC95ACD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23229" y="2245420"/>
              <a:ext cx="457200" cy="457200"/>
            </a:xfrm>
            <a:prstGeom prst="rect">
              <a:avLst/>
            </a:prstGeom>
          </p:spPr>
        </p:pic>
        <p:pic>
          <p:nvPicPr>
            <p:cNvPr id="178" name="Graphic 177" descr="User">
              <a:extLst>
                <a:ext uri="{FF2B5EF4-FFF2-40B4-BE49-F238E27FC236}">
                  <a16:creationId xmlns:a16="http://schemas.microsoft.com/office/drawing/2014/main" id="{3A32CBA1-CA49-41D7-8CB8-F06D0537D17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06012" y="1732724"/>
              <a:ext cx="457200" cy="457200"/>
            </a:xfrm>
            <a:prstGeom prst="rect">
              <a:avLst/>
            </a:prstGeom>
          </p:spPr>
        </p:pic>
        <p:pic>
          <p:nvPicPr>
            <p:cNvPr id="179" name="Graphic 178" descr="User">
              <a:extLst>
                <a:ext uri="{FF2B5EF4-FFF2-40B4-BE49-F238E27FC236}">
                  <a16:creationId xmlns:a16="http://schemas.microsoft.com/office/drawing/2014/main" id="{E736B917-6461-40B4-B9CA-C3E5B6BA72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68908" y="1853645"/>
              <a:ext cx="457200" cy="457200"/>
            </a:xfrm>
            <a:prstGeom prst="rect">
              <a:avLst/>
            </a:prstGeom>
          </p:spPr>
        </p:pic>
        <p:pic>
          <p:nvPicPr>
            <p:cNvPr id="180" name="Graphic 179" descr="User">
              <a:extLst>
                <a:ext uri="{FF2B5EF4-FFF2-40B4-BE49-F238E27FC236}">
                  <a16:creationId xmlns:a16="http://schemas.microsoft.com/office/drawing/2014/main" id="{96BBF626-5846-4457-8417-8E04DBB85F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43788" y="2721661"/>
              <a:ext cx="457200" cy="457200"/>
            </a:xfrm>
            <a:prstGeom prst="rect">
              <a:avLst/>
            </a:prstGeom>
          </p:spPr>
        </p:pic>
        <p:pic>
          <p:nvPicPr>
            <p:cNvPr id="181" name="Graphic 180" descr="User">
              <a:extLst>
                <a:ext uri="{FF2B5EF4-FFF2-40B4-BE49-F238E27FC236}">
                  <a16:creationId xmlns:a16="http://schemas.microsoft.com/office/drawing/2014/main" id="{2F190CFC-00EF-4007-B4CC-73BD1123809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42539" y="2035864"/>
              <a:ext cx="457200" cy="457200"/>
            </a:xfrm>
            <a:prstGeom prst="rect">
              <a:avLst/>
            </a:prstGeom>
          </p:spPr>
        </p:pic>
        <p:pic>
          <p:nvPicPr>
            <p:cNvPr id="182" name="Graphic 181" descr="User">
              <a:extLst>
                <a:ext uri="{FF2B5EF4-FFF2-40B4-BE49-F238E27FC236}">
                  <a16:creationId xmlns:a16="http://schemas.microsoft.com/office/drawing/2014/main" id="{7A669C8F-F763-4414-A9ED-7770D3F7EDC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12306" y="2341074"/>
              <a:ext cx="457200" cy="457200"/>
            </a:xfrm>
            <a:prstGeom prst="rect">
              <a:avLst/>
            </a:prstGeom>
          </p:spPr>
        </p:pic>
        <p:pic>
          <p:nvPicPr>
            <p:cNvPr id="183" name="Graphic 182" descr="User">
              <a:extLst>
                <a:ext uri="{FF2B5EF4-FFF2-40B4-BE49-F238E27FC236}">
                  <a16:creationId xmlns:a16="http://schemas.microsoft.com/office/drawing/2014/main" id="{97602580-859D-4E97-999F-5B18B7D640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22579" y="2080594"/>
              <a:ext cx="457200" cy="457200"/>
            </a:xfrm>
            <a:prstGeom prst="rect">
              <a:avLst/>
            </a:prstGeom>
          </p:spPr>
        </p:pic>
        <p:pic>
          <p:nvPicPr>
            <p:cNvPr id="184" name="Graphic 183" descr="User">
              <a:extLst>
                <a:ext uri="{FF2B5EF4-FFF2-40B4-BE49-F238E27FC236}">
                  <a16:creationId xmlns:a16="http://schemas.microsoft.com/office/drawing/2014/main" id="{88B0AAA1-5F69-4663-890B-FAF91AC976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65452" y="2505693"/>
              <a:ext cx="457200" cy="457200"/>
            </a:xfrm>
            <a:prstGeom prst="rect">
              <a:avLst/>
            </a:prstGeom>
          </p:spPr>
        </p:pic>
        <p:pic>
          <p:nvPicPr>
            <p:cNvPr id="185" name="Graphic 184" descr="User">
              <a:extLst>
                <a:ext uri="{FF2B5EF4-FFF2-40B4-BE49-F238E27FC236}">
                  <a16:creationId xmlns:a16="http://schemas.microsoft.com/office/drawing/2014/main" id="{A04EA17B-A64D-4DF1-B184-C07B26B9864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65375" y="2465730"/>
              <a:ext cx="457200" cy="457200"/>
            </a:xfrm>
            <a:prstGeom prst="rect">
              <a:avLst/>
            </a:prstGeom>
          </p:spPr>
        </p:pic>
        <p:pic>
          <p:nvPicPr>
            <p:cNvPr id="186" name="Graphic 185" descr="User">
              <a:extLst>
                <a:ext uri="{FF2B5EF4-FFF2-40B4-BE49-F238E27FC236}">
                  <a16:creationId xmlns:a16="http://schemas.microsoft.com/office/drawing/2014/main" id="{E0EF09FB-1B6E-4440-AD8F-61E0D915E4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28244" y="2917125"/>
              <a:ext cx="457200" cy="457200"/>
            </a:xfrm>
            <a:prstGeom prst="rect">
              <a:avLst/>
            </a:prstGeom>
          </p:spPr>
        </p:pic>
        <p:pic>
          <p:nvPicPr>
            <p:cNvPr id="187" name="Graphic 186" descr="User">
              <a:extLst>
                <a:ext uri="{FF2B5EF4-FFF2-40B4-BE49-F238E27FC236}">
                  <a16:creationId xmlns:a16="http://schemas.microsoft.com/office/drawing/2014/main" id="{271B8261-B29B-4D1B-AC91-C4E82F64ED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65745" y="2141052"/>
              <a:ext cx="457200" cy="457200"/>
            </a:xfrm>
            <a:prstGeom prst="rect">
              <a:avLst/>
            </a:prstGeom>
          </p:spPr>
        </p:pic>
        <p:pic>
          <p:nvPicPr>
            <p:cNvPr id="188" name="Graphic 187" descr="User">
              <a:extLst>
                <a:ext uri="{FF2B5EF4-FFF2-40B4-BE49-F238E27FC236}">
                  <a16:creationId xmlns:a16="http://schemas.microsoft.com/office/drawing/2014/main" id="{45225BA4-E498-4B26-AB82-FC94A97546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1061" y="2011844"/>
              <a:ext cx="457200" cy="457200"/>
            </a:xfrm>
            <a:prstGeom prst="rect">
              <a:avLst/>
            </a:prstGeom>
          </p:spPr>
        </p:pic>
        <p:pic>
          <p:nvPicPr>
            <p:cNvPr id="189" name="Graphic 188" descr="User">
              <a:extLst>
                <a:ext uri="{FF2B5EF4-FFF2-40B4-BE49-F238E27FC236}">
                  <a16:creationId xmlns:a16="http://schemas.microsoft.com/office/drawing/2014/main" id="{6697CE8B-8D19-428A-81B6-2A7D2972DB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23951" y="2416233"/>
              <a:ext cx="457200" cy="457200"/>
            </a:xfrm>
            <a:prstGeom prst="rect">
              <a:avLst/>
            </a:prstGeom>
          </p:spPr>
        </p:pic>
        <p:pic>
          <p:nvPicPr>
            <p:cNvPr id="190" name="Graphic 189" descr="User">
              <a:extLst>
                <a:ext uri="{FF2B5EF4-FFF2-40B4-BE49-F238E27FC236}">
                  <a16:creationId xmlns:a16="http://schemas.microsoft.com/office/drawing/2014/main" id="{6EB775B9-44D1-462A-89A3-32E35846D8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97311" y="2591614"/>
              <a:ext cx="457200" cy="457200"/>
            </a:xfrm>
            <a:prstGeom prst="rect">
              <a:avLst/>
            </a:prstGeom>
          </p:spPr>
        </p:pic>
        <p:pic>
          <p:nvPicPr>
            <p:cNvPr id="191" name="Graphic 190" descr="User">
              <a:extLst>
                <a:ext uri="{FF2B5EF4-FFF2-40B4-BE49-F238E27FC236}">
                  <a16:creationId xmlns:a16="http://schemas.microsoft.com/office/drawing/2014/main" id="{6321D86E-8EE5-4B76-B71D-D6DDCA0214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59078" y="2396154"/>
              <a:ext cx="457200" cy="457200"/>
            </a:xfrm>
            <a:prstGeom prst="rect">
              <a:avLst/>
            </a:prstGeom>
          </p:spPr>
        </p:pic>
        <p:pic>
          <p:nvPicPr>
            <p:cNvPr id="192" name="Graphic 191" descr="User">
              <a:extLst>
                <a:ext uri="{FF2B5EF4-FFF2-40B4-BE49-F238E27FC236}">
                  <a16:creationId xmlns:a16="http://schemas.microsoft.com/office/drawing/2014/main" id="{6A4B460D-4EE3-43AD-B44A-773B2624CA2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07875" y="3292341"/>
              <a:ext cx="457200" cy="457200"/>
            </a:xfrm>
            <a:prstGeom prst="rect">
              <a:avLst/>
            </a:prstGeom>
          </p:spPr>
        </p:pic>
        <p:pic>
          <p:nvPicPr>
            <p:cNvPr id="193" name="Graphic 192" descr="User">
              <a:extLst>
                <a:ext uri="{FF2B5EF4-FFF2-40B4-BE49-F238E27FC236}">
                  <a16:creationId xmlns:a16="http://schemas.microsoft.com/office/drawing/2014/main" id="{FCF3F36B-1B97-4A09-A2F2-61A33A4AD2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42834" y="3057111"/>
              <a:ext cx="457200" cy="457200"/>
            </a:xfrm>
            <a:prstGeom prst="rect">
              <a:avLst/>
            </a:prstGeom>
          </p:spPr>
        </p:pic>
        <p:pic>
          <p:nvPicPr>
            <p:cNvPr id="194" name="Graphic 193" descr="User">
              <a:extLst>
                <a:ext uri="{FF2B5EF4-FFF2-40B4-BE49-F238E27FC236}">
                  <a16:creationId xmlns:a16="http://schemas.microsoft.com/office/drawing/2014/main" id="{78E44FC2-F745-48D1-A9A0-43378E9667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18150" y="2927903"/>
              <a:ext cx="457200" cy="457200"/>
            </a:xfrm>
            <a:prstGeom prst="rect">
              <a:avLst/>
            </a:prstGeom>
          </p:spPr>
        </p:pic>
        <p:pic>
          <p:nvPicPr>
            <p:cNvPr id="195" name="Graphic 194" descr="User">
              <a:extLst>
                <a:ext uri="{FF2B5EF4-FFF2-40B4-BE49-F238E27FC236}">
                  <a16:creationId xmlns:a16="http://schemas.microsoft.com/office/drawing/2014/main" id="{F34DB1C0-3661-48A1-A42A-09F405D5E1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54557" y="3198730"/>
              <a:ext cx="457200" cy="457200"/>
            </a:xfrm>
            <a:prstGeom prst="rect">
              <a:avLst/>
            </a:prstGeom>
          </p:spPr>
        </p:pic>
        <p:pic>
          <p:nvPicPr>
            <p:cNvPr id="196" name="Graphic 195" descr="User">
              <a:extLst>
                <a:ext uri="{FF2B5EF4-FFF2-40B4-BE49-F238E27FC236}">
                  <a16:creationId xmlns:a16="http://schemas.microsoft.com/office/drawing/2014/main" id="{2BB4068E-99E5-4F21-9944-22EE36BD94F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33965" y="2897231"/>
              <a:ext cx="457200" cy="457200"/>
            </a:xfrm>
            <a:prstGeom prst="rect">
              <a:avLst/>
            </a:prstGeom>
          </p:spPr>
        </p:pic>
        <p:pic>
          <p:nvPicPr>
            <p:cNvPr id="197" name="Graphic 196" descr="User">
              <a:extLst>
                <a:ext uri="{FF2B5EF4-FFF2-40B4-BE49-F238E27FC236}">
                  <a16:creationId xmlns:a16="http://schemas.microsoft.com/office/drawing/2014/main" id="{435D57CD-5C0C-4F58-A72D-ABBF164EAF4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57160" y="2662029"/>
              <a:ext cx="457200" cy="457200"/>
            </a:xfrm>
            <a:prstGeom prst="rect">
              <a:avLst/>
            </a:prstGeom>
          </p:spPr>
        </p:pic>
        <p:pic>
          <p:nvPicPr>
            <p:cNvPr id="198" name="Graphic 197" descr="User">
              <a:extLst>
                <a:ext uri="{FF2B5EF4-FFF2-40B4-BE49-F238E27FC236}">
                  <a16:creationId xmlns:a16="http://schemas.microsoft.com/office/drawing/2014/main" id="{19333645-3534-4DD4-8C6B-362D9F6462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13468" y="2905226"/>
              <a:ext cx="457200" cy="457200"/>
            </a:xfrm>
            <a:prstGeom prst="rect">
              <a:avLst/>
            </a:prstGeom>
          </p:spPr>
        </p:pic>
        <p:pic>
          <p:nvPicPr>
            <p:cNvPr id="199" name="Graphic 198" descr="User">
              <a:extLst>
                <a:ext uri="{FF2B5EF4-FFF2-40B4-BE49-F238E27FC236}">
                  <a16:creationId xmlns:a16="http://schemas.microsoft.com/office/drawing/2014/main" id="{26097D3B-B5A9-4E36-9D46-91B3B4E580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21528" y="2538925"/>
              <a:ext cx="457200" cy="457200"/>
            </a:xfrm>
            <a:prstGeom prst="rect">
              <a:avLst/>
            </a:prstGeom>
          </p:spPr>
        </p:pic>
        <p:pic>
          <p:nvPicPr>
            <p:cNvPr id="200" name="Graphic 199" descr="User">
              <a:extLst>
                <a:ext uri="{FF2B5EF4-FFF2-40B4-BE49-F238E27FC236}">
                  <a16:creationId xmlns:a16="http://schemas.microsoft.com/office/drawing/2014/main" id="{D9D75A86-4513-4C4F-9A47-6439FF2E0B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22134" y="2912301"/>
              <a:ext cx="457200" cy="457200"/>
            </a:xfrm>
            <a:prstGeom prst="rect">
              <a:avLst/>
            </a:prstGeom>
          </p:spPr>
        </p:pic>
      </p:grpSp>
      <p:grpSp>
        <p:nvGrpSpPr>
          <p:cNvPr id="249" name="Group 248">
            <a:extLst>
              <a:ext uri="{FF2B5EF4-FFF2-40B4-BE49-F238E27FC236}">
                <a16:creationId xmlns:a16="http://schemas.microsoft.com/office/drawing/2014/main" id="{1676FD4F-8CD5-4159-8303-956FF5019590}"/>
              </a:ext>
            </a:extLst>
          </p:cNvPr>
          <p:cNvGrpSpPr/>
          <p:nvPr/>
        </p:nvGrpSpPr>
        <p:grpSpPr>
          <a:xfrm>
            <a:off x="5512239" y="4131640"/>
            <a:ext cx="3133020" cy="2465804"/>
            <a:chOff x="6541252" y="1220856"/>
            <a:chExt cx="3581400" cy="2865785"/>
          </a:xfrm>
          <a:solidFill>
            <a:srgbClr val="FFC000"/>
          </a:solidFill>
        </p:grpSpPr>
        <p:pic>
          <p:nvPicPr>
            <p:cNvPr id="250" name="Graphic 249" descr="User">
              <a:extLst>
                <a:ext uri="{FF2B5EF4-FFF2-40B4-BE49-F238E27FC236}">
                  <a16:creationId xmlns:a16="http://schemas.microsoft.com/office/drawing/2014/main" id="{322B084D-64FA-4A0B-95BB-7E1C5039E7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75868" y="1707875"/>
              <a:ext cx="457200" cy="457200"/>
            </a:xfrm>
            <a:prstGeom prst="rect">
              <a:avLst/>
            </a:prstGeom>
          </p:spPr>
        </p:pic>
        <p:pic>
          <p:nvPicPr>
            <p:cNvPr id="251" name="Graphic 250" descr="User">
              <a:extLst>
                <a:ext uri="{FF2B5EF4-FFF2-40B4-BE49-F238E27FC236}">
                  <a16:creationId xmlns:a16="http://schemas.microsoft.com/office/drawing/2014/main" id="{8DD819D4-9B05-4900-8D04-8C3AA4A7DE2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30704" y="2022615"/>
              <a:ext cx="457200" cy="457200"/>
            </a:xfrm>
            <a:prstGeom prst="rect">
              <a:avLst/>
            </a:prstGeom>
          </p:spPr>
        </p:pic>
        <p:pic>
          <p:nvPicPr>
            <p:cNvPr id="252" name="Graphic 251" descr="User">
              <a:extLst>
                <a:ext uri="{FF2B5EF4-FFF2-40B4-BE49-F238E27FC236}">
                  <a16:creationId xmlns:a16="http://schemas.microsoft.com/office/drawing/2014/main" id="{11D239F0-96C6-452D-AD0E-9A5D3A33A44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87297" y="1555475"/>
              <a:ext cx="457200" cy="457200"/>
            </a:xfrm>
            <a:prstGeom prst="rect">
              <a:avLst/>
            </a:prstGeom>
          </p:spPr>
        </p:pic>
        <p:pic>
          <p:nvPicPr>
            <p:cNvPr id="253" name="Graphic 252" descr="User">
              <a:extLst>
                <a:ext uri="{FF2B5EF4-FFF2-40B4-BE49-F238E27FC236}">
                  <a16:creationId xmlns:a16="http://schemas.microsoft.com/office/drawing/2014/main" id="{EB465046-CF18-480A-92F0-7B02FF0C4D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87636" y="2774675"/>
              <a:ext cx="457200" cy="457200"/>
            </a:xfrm>
            <a:prstGeom prst="rect">
              <a:avLst/>
            </a:prstGeom>
          </p:spPr>
        </p:pic>
        <p:pic>
          <p:nvPicPr>
            <p:cNvPr id="254" name="Graphic 253" descr="User">
              <a:extLst>
                <a:ext uri="{FF2B5EF4-FFF2-40B4-BE49-F238E27FC236}">
                  <a16:creationId xmlns:a16="http://schemas.microsoft.com/office/drawing/2014/main" id="{AD2C5859-67BF-41B6-B07B-33A292603DC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41252" y="2393678"/>
              <a:ext cx="457200" cy="457200"/>
            </a:xfrm>
            <a:prstGeom prst="rect">
              <a:avLst/>
            </a:prstGeom>
          </p:spPr>
        </p:pic>
        <p:pic>
          <p:nvPicPr>
            <p:cNvPr id="255" name="Graphic 254" descr="User">
              <a:extLst>
                <a:ext uri="{FF2B5EF4-FFF2-40B4-BE49-F238E27FC236}">
                  <a16:creationId xmlns:a16="http://schemas.microsoft.com/office/drawing/2014/main" id="{372F5EB3-A4F6-4130-A203-EECC04F2E3A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85468" y="1373256"/>
              <a:ext cx="457200" cy="457200"/>
            </a:xfrm>
            <a:prstGeom prst="rect">
              <a:avLst/>
            </a:prstGeom>
          </p:spPr>
        </p:pic>
        <p:pic>
          <p:nvPicPr>
            <p:cNvPr id="256" name="Graphic 255" descr="User">
              <a:extLst>
                <a:ext uri="{FF2B5EF4-FFF2-40B4-BE49-F238E27FC236}">
                  <a16:creationId xmlns:a16="http://schemas.microsoft.com/office/drawing/2014/main" id="{CC8275C1-7057-4DC2-BD78-EA2BE2DC610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52677" y="3079475"/>
              <a:ext cx="457200" cy="457200"/>
            </a:xfrm>
            <a:prstGeom prst="rect">
              <a:avLst/>
            </a:prstGeom>
          </p:spPr>
        </p:pic>
        <p:pic>
          <p:nvPicPr>
            <p:cNvPr id="257" name="Graphic 256" descr="User">
              <a:extLst>
                <a:ext uri="{FF2B5EF4-FFF2-40B4-BE49-F238E27FC236}">
                  <a16:creationId xmlns:a16="http://schemas.microsoft.com/office/drawing/2014/main" id="{E2EEB79F-CA95-4A54-AB3B-5047F5933AC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81277" y="3308072"/>
              <a:ext cx="457200" cy="457200"/>
            </a:xfrm>
            <a:prstGeom prst="rect">
              <a:avLst/>
            </a:prstGeom>
          </p:spPr>
        </p:pic>
        <p:pic>
          <p:nvPicPr>
            <p:cNvPr id="258" name="Graphic 257" descr="User">
              <a:extLst>
                <a:ext uri="{FF2B5EF4-FFF2-40B4-BE49-F238E27FC236}">
                  <a16:creationId xmlns:a16="http://schemas.microsoft.com/office/drawing/2014/main" id="{55DC633C-0788-4382-B24A-F06EDA2F0DF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06837" y="1297056"/>
              <a:ext cx="457200" cy="457200"/>
            </a:xfrm>
            <a:prstGeom prst="rect">
              <a:avLst/>
            </a:prstGeom>
          </p:spPr>
        </p:pic>
        <p:pic>
          <p:nvPicPr>
            <p:cNvPr id="259" name="Graphic 258" descr="User">
              <a:extLst>
                <a:ext uri="{FF2B5EF4-FFF2-40B4-BE49-F238E27FC236}">
                  <a16:creationId xmlns:a16="http://schemas.microsoft.com/office/drawing/2014/main" id="{4F30AC24-169A-4F5F-9F60-91DE0F7BDF5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62888" y="3483667"/>
              <a:ext cx="457200" cy="457200"/>
            </a:xfrm>
            <a:prstGeom prst="rect">
              <a:avLst/>
            </a:prstGeom>
          </p:spPr>
        </p:pic>
        <p:pic>
          <p:nvPicPr>
            <p:cNvPr id="260" name="Graphic 259" descr="User">
              <a:extLst>
                <a:ext uri="{FF2B5EF4-FFF2-40B4-BE49-F238E27FC236}">
                  <a16:creationId xmlns:a16="http://schemas.microsoft.com/office/drawing/2014/main" id="{BE45BD99-8432-4792-B92F-4D7D98D8786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14360" y="3629441"/>
              <a:ext cx="457200" cy="457200"/>
            </a:xfrm>
            <a:prstGeom prst="rect">
              <a:avLst/>
            </a:prstGeom>
          </p:spPr>
        </p:pic>
        <p:pic>
          <p:nvPicPr>
            <p:cNvPr id="261" name="Graphic 260" descr="User">
              <a:extLst>
                <a:ext uri="{FF2B5EF4-FFF2-40B4-BE49-F238E27FC236}">
                  <a16:creationId xmlns:a16="http://schemas.microsoft.com/office/drawing/2014/main" id="{CD0A20F5-2425-4FA4-97FE-305C2D9D2B5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5923" y="3583056"/>
              <a:ext cx="457200" cy="457200"/>
            </a:xfrm>
            <a:prstGeom prst="rect">
              <a:avLst/>
            </a:prstGeom>
          </p:spPr>
        </p:pic>
        <p:pic>
          <p:nvPicPr>
            <p:cNvPr id="262" name="Graphic 261" descr="User">
              <a:extLst>
                <a:ext uri="{FF2B5EF4-FFF2-40B4-BE49-F238E27FC236}">
                  <a16:creationId xmlns:a16="http://schemas.microsoft.com/office/drawing/2014/main" id="{B305C97D-DD93-43DD-9FE3-55DC2EF99D4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78180" y="3533762"/>
              <a:ext cx="457200" cy="457200"/>
            </a:xfrm>
            <a:prstGeom prst="rect">
              <a:avLst/>
            </a:prstGeom>
          </p:spPr>
        </p:pic>
        <p:pic>
          <p:nvPicPr>
            <p:cNvPr id="263" name="Graphic 262" descr="User">
              <a:extLst>
                <a:ext uri="{FF2B5EF4-FFF2-40B4-BE49-F238E27FC236}">
                  <a16:creationId xmlns:a16="http://schemas.microsoft.com/office/drawing/2014/main" id="{F1F8013A-77B1-4F62-8ED5-8CA021EC1CB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29021" y="2118694"/>
              <a:ext cx="457200" cy="457200"/>
            </a:xfrm>
            <a:prstGeom prst="rect">
              <a:avLst/>
            </a:prstGeom>
          </p:spPr>
        </p:pic>
        <p:pic>
          <p:nvPicPr>
            <p:cNvPr id="264" name="Graphic 263" descr="User">
              <a:extLst>
                <a:ext uri="{FF2B5EF4-FFF2-40B4-BE49-F238E27FC236}">
                  <a16:creationId xmlns:a16="http://schemas.microsoft.com/office/drawing/2014/main" id="{83C72329-F5FD-4B99-B269-89DEFB503C6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00421" y="1813894"/>
              <a:ext cx="457200" cy="457200"/>
            </a:xfrm>
            <a:prstGeom prst="rect">
              <a:avLst/>
            </a:prstGeom>
          </p:spPr>
        </p:pic>
        <p:pic>
          <p:nvPicPr>
            <p:cNvPr id="265" name="Graphic 264" descr="User">
              <a:extLst>
                <a:ext uri="{FF2B5EF4-FFF2-40B4-BE49-F238E27FC236}">
                  <a16:creationId xmlns:a16="http://schemas.microsoft.com/office/drawing/2014/main" id="{F10001C9-FE3D-405A-9A50-6846E91B831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35380" y="1578664"/>
              <a:ext cx="457200" cy="457200"/>
            </a:xfrm>
            <a:prstGeom prst="rect">
              <a:avLst/>
            </a:prstGeom>
          </p:spPr>
        </p:pic>
        <p:pic>
          <p:nvPicPr>
            <p:cNvPr id="266" name="Graphic 265" descr="User">
              <a:extLst>
                <a:ext uri="{FF2B5EF4-FFF2-40B4-BE49-F238E27FC236}">
                  <a16:creationId xmlns:a16="http://schemas.microsoft.com/office/drawing/2014/main" id="{52D916A8-07E9-4D9B-BFF6-4FC42CC08C6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10696" y="1449456"/>
              <a:ext cx="457200" cy="457200"/>
            </a:xfrm>
            <a:prstGeom prst="rect">
              <a:avLst/>
            </a:prstGeom>
          </p:spPr>
        </p:pic>
        <p:pic>
          <p:nvPicPr>
            <p:cNvPr id="267" name="Graphic 266" descr="User">
              <a:extLst>
                <a:ext uri="{FF2B5EF4-FFF2-40B4-BE49-F238E27FC236}">
                  <a16:creationId xmlns:a16="http://schemas.microsoft.com/office/drawing/2014/main" id="{556734E1-FAD8-4B6D-BACB-03C9BBB0D94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89327" y="1346751"/>
              <a:ext cx="457200" cy="457200"/>
            </a:xfrm>
            <a:prstGeom prst="rect">
              <a:avLst/>
            </a:prstGeom>
          </p:spPr>
        </p:pic>
        <p:pic>
          <p:nvPicPr>
            <p:cNvPr id="268" name="Graphic 267" descr="User">
              <a:extLst>
                <a:ext uri="{FF2B5EF4-FFF2-40B4-BE49-F238E27FC236}">
                  <a16:creationId xmlns:a16="http://schemas.microsoft.com/office/drawing/2014/main" id="{0A204694-3DEF-4F00-9662-A4FD089EF4A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65168" y="3324647"/>
              <a:ext cx="457200" cy="457200"/>
            </a:xfrm>
            <a:prstGeom prst="rect">
              <a:avLst/>
            </a:prstGeom>
          </p:spPr>
        </p:pic>
        <p:pic>
          <p:nvPicPr>
            <p:cNvPr id="269" name="Graphic 268" descr="User">
              <a:extLst>
                <a:ext uri="{FF2B5EF4-FFF2-40B4-BE49-F238E27FC236}">
                  <a16:creationId xmlns:a16="http://schemas.microsoft.com/office/drawing/2014/main" id="{FB2A094A-5779-4994-932E-6615A1A57B2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43109" y="1220856"/>
              <a:ext cx="457200" cy="457200"/>
            </a:xfrm>
            <a:prstGeom prst="rect">
              <a:avLst/>
            </a:prstGeom>
          </p:spPr>
        </p:pic>
        <p:pic>
          <p:nvPicPr>
            <p:cNvPr id="270" name="Graphic 269" descr="User">
              <a:extLst>
                <a:ext uri="{FF2B5EF4-FFF2-40B4-BE49-F238E27FC236}">
                  <a16:creationId xmlns:a16="http://schemas.microsoft.com/office/drawing/2014/main" id="{5C8F3BFC-1339-41F5-8A93-D9CBCB386F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71780" y="1904793"/>
              <a:ext cx="457200" cy="457200"/>
            </a:xfrm>
            <a:prstGeom prst="rect">
              <a:avLst/>
            </a:prstGeom>
          </p:spPr>
        </p:pic>
        <p:pic>
          <p:nvPicPr>
            <p:cNvPr id="271" name="Graphic 270" descr="User">
              <a:extLst>
                <a:ext uri="{FF2B5EF4-FFF2-40B4-BE49-F238E27FC236}">
                  <a16:creationId xmlns:a16="http://schemas.microsoft.com/office/drawing/2014/main" id="{3301089B-918D-452F-A821-6E2A8B27E57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54557" y="1732724"/>
              <a:ext cx="457200" cy="457200"/>
            </a:xfrm>
            <a:prstGeom prst="rect">
              <a:avLst/>
            </a:prstGeom>
          </p:spPr>
        </p:pic>
        <p:pic>
          <p:nvPicPr>
            <p:cNvPr id="272" name="Graphic 271" descr="User">
              <a:extLst>
                <a:ext uri="{FF2B5EF4-FFF2-40B4-BE49-F238E27FC236}">
                  <a16:creationId xmlns:a16="http://schemas.microsoft.com/office/drawing/2014/main" id="{C0B8CF89-CE1D-4EEC-9134-F8F997BE0A6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14961" y="1603510"/>
              <a:ext cx="457200" cy="457200"/>
            </a:xfrm>
            <a:prstGeom prst="rect">
              <a:avLst/>
            </a:prstGeom>
          </p:spPr>
        </p:pic>
        <p:pic>
          <p:nvPicPr>
            <p:cNvPr id="273" name="Graphic 272" descr="User">
              <a:extLst>
                <a:ext uri="{FF2B5EF4-FFF2-40B4-BE49-F238E27FC236}">
                  <a16:creationId xmlns:a16="http://schemas.microsoft.com/office/drawing/2014/main" id="{FF1FC12A-8DE7-4818-BCD8-00376EED5B9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23229" y="2245420"/>
              <a:ext cx="457200" cy="457200"/>
            </a:xfrm>
            <a:prstGeom prst="rect">
              <a:avLst/>
            </a:prstGeom>
          </p:spPr>
        </p:pic>
        <p:pic>
          <p:nvPicPr>
            <p:cNvPr id="274" name="Graphic 273" descr="User">
              <a:extLst>
                <a:ext uri="{FF2B5EF4-FFF2-40B4-BE49-F238E27FC236}">
                  <a16:creationId xmlns:a16="http://schemas.microsoft.com/office/drawing/2014/main" id="{474B58F8-A645-4BDC-95C7-C49CF80BEC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06012" y="1732724"/>
              <a:ext cx="457200" cy="457200"/>
            </a:xfrm>
            <a:prstGeom prst="rect">
              <a:avLst/>
            </a:prstGeom>
          </p:spPr>
        </p:pic>
        <p:pic>
          <p:nvPicPr>
            <p:cNvPr id="275" name="Graphic 274" descr="User">
              <a:extLst>
                <a:ext uri="{FF2B5EF4-FFF2-40B4-BE49-F238E27FC236}">
                  <a16:creationId xmlns:a16="http://schemas.microsoft.com/office/drawing/2014/main" id="{F60B66CE-7163-4367-910C-D34CFFAB1C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68908" y="1853645"/>
              <a:ext cx="457200" cy="457200"/>
            </a:xfrm>
            <a:prstGeom prst="rect">
              <a:avLst/>
            </a:prstGeom>
          </p:spPr>
        </p:pic>
        <p:pic>
          <p:nvPicPr>
            <p:cNvPr id="276" name="Graphic 275" descr="User">
              <a:extLst>
                <a:ext uri="{FF2B5EF4-FFF2-40B4-BE49-F238E27FC236}">
                  <a16:creationId xmlns:a16="http://schemas.microsoft.com/office/drawing/2014/main" id="{46813F3B-5E9D-4867-9BD8-8D96D7632AA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43788" y="2721661"/>
              <a:ext cx="457200" cy="457200"/>
            </a:xfrm>
            <a:prstGeom prst="rect">
              <a:avLst/>
            </a:prstGeom>
          </p:spPr>
        </p:pic>
        <p:pic>
          <p:nvPicPr>
            <p:cNvPr id="277" name="Graphic 276" descr="User">
              <a:extLst>
                <a:ext uri="{FF2B5EF4-FFF2-40B4-BE49-F238E27FC236}">
                  <a16:creationId xmlns:a16="http://schemas.microsoft.com/office/drawing/2014/main" id="{4457C281-8808-4878-81FE-58E38D6DE2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42539" y="2035864"/>
              <a:ext cx="457200" cy="457200"/>
            </a:xfrm>
            <a:prstGeom prst="rect">
              <a:avLst/>
            </a:prstGeom>
          </p:spPr>
        </p:pic>
        <p:pic>
          <p:nvPicPr>
            <p:cNvPr id="278" name="Graphic 277" descr="User">
              <a:extLst>
                <a:ext uri="{FF2B5EF4-FFF2-40B4-BE49-F238E27FC236}">
                  <a16:creationId xmlns:a16="http://schemas.microsoft.com/office/drawing/2014/main" id="{7F424ED4-5DE0-4919-9D16-C19DDAEB5AD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12306" y="2341074"/>
              <a:ext cx="457200" cy="457200"/>
            </a:xfrm>
            <a:prstGeom prst="rect">
              <a:avLst/>
            </a:prstGeom>
          </p:spPr>
        </p:pic>
        <p:pic>
          <p:nvPicPr>
            <p:cNvPr id="279" name="Graphic 278" descr="User">
              <a:extLst>
                <a:ext uri="{FF2B5EF4-FFF2-40B4-BE49-F238E27FC236}">
                  <a16:creationId xmlns:a16="http://schemas.microsoft.com/office/drawing/2014/main" id="{CFE314F1-ECA4-4225-A7BC-46F42E5332B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22579" y="2080594"/>
              <a:ext cx="457200" cy="457200"/>
            </a:xfrm>
            <a:prstGeom prst="rect">
              <a:avLst/>
            </a:prstGeom>
          </p:spPr>
        </p:pic>
        <p:pic>
          <p:nvPicPr>
            <p:cNvPr id="280" name="Graphic 279" descr="User">
              <a:extLst>
                <a:ext uri="{FF2B5EF4-FFF2-40B4-BE49-F238E27FC236}">
                  <a16:creationId xmlns:a16="http://schemas.microsoft.com/office/drawing/2014/main" id="{87D5DCAA-9A4A-458B-9558-FB2A855183A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65452" y="2505693"/>
              <a:ext cx="457200" cy="457200"/>
            </a:xfrm>
            <a:prstGeom prst="rect">
              <a:avLst/>
            </a:prstGeom>
          </p:spPr>
        </p:pic>
        <p:pic>
          <p:nvPicPr>
            <p:cNvPr id="281" name="Graphic 280" descr="User">
              <a:extLst>
                <a:ext uri="{FF2B5EF4-FFF2-40B4-BE49-F238E27FC236}">
                  <a16:creationId xmlns:a16="http://schemas.microsoft.com/office/drawing/2014/main" id="{BDB4212D-454A-4B16-ADE0-902FBA32C5A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65375" y="2465730"/>
              <a:ext cx="457200" cy="457200"/>
            </a:xfrm>
            <a:prstGeom prst="rect">
              <a:avLst/>
            </a:prstGeom>
          </p:spPr>
        </p:pic>
        <p:pic>
          <p:nvPicPr>
            <p:cNvPr id="282" name="Graphic 281" descr="User">
              <a:extLst>
                <a:ext uri="{FF2B5EF4-FFF2-40B4-BE49-F238E27FC236}">
                  <a16:creationId xmlns:a16="http://schemas.microsoft.com/office/drawing/2014/main" id="{092E2333-0680-4352-9EE4-6744B028B82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28244" y="2917125"/>
              <a:ext cx="457200" cy="457200"/>
            </a:xfrm>
            <a:prstGeom prst="rect">
              <a:avLst/>
            </a:prstGeom>
          </p:spPr>
        </p:pic>
        <p:pic>
          <p:nvPicPr>
            <p:cNvPr id="283" name="Graphic 282" descr="User">
              <a:extLst>
                <a:ext uri="{FF2B5EF4-FFF2-40B4-BE49-F238E27FC236}">
                  <a16:creationId xmlns:a16="http://schemas.microsoft.com/office/drawing/2014/main" id="{DBF1705C-962B-4FA5-8453-BF07D99DB3A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65745" y="2141052"/>
              <a:ext cx="457200" cy="457200"/>
            </a:xfrm>
            <a:prstGeom prst="rect">
              <a:avLst/>
            </a:prstGeom>
          </p:spPr>
        </p:pic>
        <p:pic>
          <p:nvPicPr>
            <p:cNvPr id="284" name="Graphic 283" descr="User">
              <a:extLst>
                <a:ext uri="{FF2B5EF4-FFF2-40B4-BE49-F238E27FC236}">
                  <a16:creationId xmlns:a16="http://schemas.microsoft.com/office/drawing/2014/main" id="{6306F447-F86B-4315-809F-2E681067AD6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41061" y="2011844"/>
              <a:ext cx="457200" cy="457200"/>
            </a:xfrm>
            <a:prstGeom prst="rect">
              <a:avLst/>
            </a:prstGeom>
          </p:spPr>
        </p:pic>
        <p:pic>
          <p:nvPicPr>
            <p:cNvPr id="285" name="Graphic 284" descr="User">
              <a:extLst>
                <a:ext uri="{FF2B5EF4-FFF2-40B4-BE49-F238E27FC236}">
                  <a16:creationId xmlns:a16="http://schemas.microsoft.com/office/drawing/2014/main" id="{6297003C-220B-4871-B7A4-CF237739EEF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23951" y="2416233"/>
              <a:ext cx="457200" cy="457200"/>
            </a:xfrm>
            <a:prstGeom prst="rect">
              <a:avLst/>
            </a:prstGeom>
          </p:spPr>
        </p:pic>
        <p:pic>
          <p:nvPicPr>
            <p:cNvPr id="286" name="Graphic 285" descr="User">
              <a:extLst>
                <a:ext uri="{FF2B5EF4-FFF2-40B4-BE49-F238E27FC236}">
                  <a16:creationId xmlns:a16="http://schemas.microsoft.com/office/drawing/2014/main" id="{E3BDBB77-3C03-4CD1-B682-FD7FD21CE96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97311" y="2591614"/>
              <a:ext cx="457200" cy="457200"/>
            </a:xfrm>
            <a:prstGeom prst="rect">
              <a:avLst/>
            </a:prstGeom>
          </p:spPr>
        </p:pic>
        <p:pic>
          <p:nvPicPr>
            <p:cNvPr id="287" name="Graphic 286" descr="User">
              <a:extLst>
                <a:ext uri="{FF2B5EF4-FFF2-40B4-BE49-F238E27FC236}">
                  <a16:creationId xmlns:a16="http://schemas.microsoft.com/office/drawing/2014/main" id="{AE1712F9-80C1-474A-9ED0-4B4440BB64B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9078" y="2396154"/>
              <a:ext cx="457200" cy="457200"/>
            </a:xfrm>
            <a:prstGeom prst="rect">
              <a:avLst/>
            </a:prstGeom>
          </p:spPr>
        </p:pic>
        <p:pic>
          <p:nvPicPr>
            <p:cNvPr id="288" name="Graphic 287" descr="User">
              <a:extLst>
                <a:ext uri="{FF2B5EF4-FFF2-40B4-BE49-F238E27FC236}">
                  <a16:creationId xmlns:a16="http://schemas.microsoft.com/office/drawing/2014/main" id="{BD570980-8623-4E2F-B0A3-6EFBB3DA98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907875" y="3292341"/>
              <a:ext cx="457200" cy="457200"/>
            </a:xfrm>
            <a:prstGeom prst="rect">
              <a:avLst/>
            </a:prstGeom>
          </p:spPr>
        </p:pic>
        <p:pic>
          <p:nvPicPr>
            <p:cNvPr id="289" name="Graphic 288" descr="User">
              <a:extLst>
                <a:ext uri="{FF2B5EF4-FFF2-40B4-BE49-F238E27FC236}">
                  <a16:creationId xmlns:a16="http://schemas.microsoft.com/office/drawing/2014/main" id="{1FFC367D-367C-4D80-8FE5-364D26F77CD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42834" y="3057111"/>
              <a:ext cx="457200" cy="457200"/>
            </a:xfrm>
            <a:prstGeom prst="rect">
              <a:avLst/>
            </a:prstGeom>
          </p:spPr>
        </p:pic>
        <p:pic>
          <p:nvPicPr>
            <p:cNvPr id="290" name="Graphic 289" descr="User">
              <a:extLst>
                <a:ext uri="{FF2B5EF4-FFF2-40B4-BE49-F238E27FC236}">
                  <a16:creationId xmlns:a16="http://schemas.microsoft.com/office/drawing/2014/main" id="{CBEE4D37-9CE6-4EAC-9772-2BE6DB99EE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18150" y="2927903"/>
              <a:ext cx="457200" cy="457200"/>
            </a:xfrm>
            <a:prstGeom prst="rect">
              <a:avLst/>
            </a:prstGeom>
          </p:spPr>
        </p:pic>
        <p:pic>
          <p:nvPicPr>
            <p:cNvPr id="291" name="Graphic 290" descr="User">
              <a:extLst>
                <a:ext uri="{FF2B5EF4-FFF2-40B4-BE49-F238E27FC236}">
                  <a16:creationId xmlns:a16="http://schemas.microsoft.com/office/drawing/2014/main" id="{DD8BC0A6-A8BD-4973-AB8A-5AAC5F4867D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54557" y="3198730"/>
              <a:ext cx="457200" cy="457200"/>
            </a:xfrm>
            <a:prstGeom prst="rect">
              <a:avLst/>
            </a:prstGeom>
          </p:spPr>
        </p:pic>
        <p:pic>
          <p:nvPicPr>
            <p:cNvPr id="292" name="Graphic 291" descr="User">
              <a:extLst>
                <a:ext uri="{FF2B5EF4-FFF2-40B4-BE49-F238E27FC236}">
                  <a16:creationId xmlns:a16="http://schemas.microsoft.com/office/drawing/2014/main" id="{2E65825C-8C41-4D39-8FD4-52C3C7BE3C3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33965" y="2897231"/>
              <a:ext cx="457200" cy="457200"/>
            </a:xfrm>
            <a:prstGeom prst="rect">
              <a:avLst/>
            </a:prstGeom>
          </p:spPr>
        </p:pic>
        <p:pic>
          <p:nvPicPr>
            <p:cNvPr id="293" name="Graphic 292" descr="User">
              <a:extLst>
                <a:ext uri="{FF2B5EF4-FFF2-40B4-BE49-F238E27FC236}">
                  <a16:creationId xmlns:a16="http://schemas.microsoft.com/office/drawing/2014/main" id="{CD57A911-7199-4C52-8D63-0889F4934A3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57160" y="2662029"/>
              <a:ext cx="457200" cy="457200"/>
            </a:xfrm>
            <a:prstGeom prst="rect">
              <a:avLst/>
            </a:prstGeom>
          </p:spPr>
        </p:pic>
        <p:pic>
          <p:nvPicPr>
            <p:cNvPr id="294" name="Graphic 293" descr="User">
              <a:extLst>
                <a:ext uri="{FF2B5EF4-FFF2-40B4-BE49-F238E27FC236}">
                  <a16:creationId xmlns:a16="http://schemas.microsoft.com/office/drawing/2014/main" id="{06B6A3C2-B005-4E0C-B61E-420B09689DA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13468" y="2905226"/>
              <a:ext cx="457200" cy="457200"/>
            </a:xfrm>
            <a:prstGeom prst="rect">
              <a:avLst/>
            </a:prstGeom>
          </p:spPr>
        </p:pic>
        <p:pic>
          <p:nvPicPr>
            <p:cNvPr id="295" name="Graphic 294" descr="User">
              <a:extLst>
                <a:ext uri="{FF2B5EF4-FFF2-40B4-BE49-F238E27FC236}">
                  <a16:creationId xmlns:a16="http://schemas.microsoft.com/office/drawing/2014/main" id="{F32EC948-B039-45DF-A412-2590A539F75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1528" y="2538925"/>
              <a:ext cx="457200" cy="457200"/>
            </a:xfrm>
            <a:prstGeom prst="rect">
              <a:avLst/>
            </a:prstGeom>
          </p:spPr>
        </p:pic>
        <p:pic>
          <p:nvPicPr>
            <p:cNvPr id="296" name="Graphic 295" descr="User">
              <a:extLst>
                <a:ext uri="{FF2B5EF4-FFF2-40B4-BE49-F238E27FC236}">
                  <a16:creationId xmlns:a16="http://schemas.microsoft.com/office/drawing/2014/main" id="{1D6B28AA-7B83-44C1-BAEB-517256EEA56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22134" y="2912301"/>
              <a:ext cx="457200" cy="457200"/>
            </a:xfrm>
            <a:prstGeom prst="rect">
              <a:avLst/>
            </a:prstGeom>
          </p:spPr>
        </p:pic>
      </p:grpSp>
      <p:grpSp>
        <p:nvGrpSpPr>
          <p:cNvPr id="297" name="Group 296">
            <a:extLst>
              <a:ext uri="{FF2B5EF4-FFF2-40B4-BE49-F238E27FC236}">
                <a16:creationId xmlns:a16="http://schemas.microsoft.com/office/drawing/2014/main" id="{231F93DF-7F20-41AA-A48B-3B4CD535E2BB}"/>
              </a:ext>
            </a:extLst>
          </p:cNvPr>
          <p:cNvGrpSpPr/>
          <p:nvPr/>
        </p:nvGrpSpPr>
        <p:grpSpPr>
          <a:xfrm>
            <a:off x="8777874" y="1564732"/>
            <a:ext cx="1474429" cy="1301414"/>
            <a:chOff x="6541252" y="1220856"/>
            <a:chExt cx="3581400" cy="2865785"/>
          </a:xfrm>
          <a:solidFill>
            <a:srgbClr val="D16D91"/>
          </a:solidFill>
        </p:grpSpPr>
        <p:pic>
          <p:nvPicPr>
            <p:cNvPr id="298" name="Graphic 297" descr="User">
              <a:extLst>
                <a:ext uri="{FF2B5EF4-FFF2-40B4-BE49-F238E27FC236}">
                  <a16:creationId xmlns:a16="http://schemas.microsoft.com/office/drawing/2014/main" id="{33A94995-3F30-4C21-9ACB-8C6D652B092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75868" y="1707875"/>
              <a:ext cx="457200" cy="457200"/>
            </a:xfrm>
            <a:prstGeom prst="rect">
              <a:avLst/>
            </a:prstGeom>
          </p:spPr>
        </p:pic>
        <p:pic>
          <p:nvPicPr>
            <p:cNvPr id="299" name="Graphic 298" descr="User">
              <a:extLst>
                <a:ext uri="{FF2B5EF4-FFF2-40B4-BE49-F238E27FC236}">
                  <a16:creationId xmlns:a16="http://schemas.microsoft.com/office/drawing/2014/main" id="{3B027674-FF8C-473A-81F7-93B48C4A2AA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30704" y="2022615"/>
              <a:ext cx="457200" cy="457200"/>
            </a:xfrm>
            <a:prstGeom prst="rect">
              <a:avLst/>
            </a:prstGeom>
          </p:spPr>
        </p:pic>
        <p:pic>
          <p:nvPicPr>
            <p:cNvPr id="300" name="Graphic 299" descr="User">
              <a:extLst>
                <a:ext uri="{FF2B5EF4-FFF2-40B4-BE49-F238E27FC236}">
                  <a16:creationId xmlns:a16="http://schemas.microsoft.com/office/drawing/2014/main" id="{876F644F-C1AD-48FC-91B9-9EDBE8FE02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187297" y="1555475"/>
              <a:ext cx="457200" cy="457200"/>
            </a:xfrm>
            <a:prstGeom prst="rect">
              <a:avLst/>
            </a:prstGeom>
          </p:spPr>
        </p:pic>
        <p:pic>
          <p:nvPicPr>
            <p:cNvPr id="301" name="Graphic 300" descr="User">
              <a:extLst>
                <a:ext uri="{FF2B5EF4-FFF2-40B4-BE49-F238E27FC236}">
                  <a16:creationId xmlns:a16="http://schemas.microsoft.com/office/drawing/2014/main" id="{A40A21F1-91F6-4E0F-A3C6-5BF59C9C3C3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587636" y="2774675"/>
              <a:ext cx="457200" cy="457200"/>
            </a:xfrm>
            <a:prstGeom prst="rect">
              <a:avLst/>
            </a:prstGeom>
          </p:spPr>
        </p:pic>
        <p:pic>
          <p:nvPicPr>
            <p:cNvPr id="302" name="Graphic 301" descr="User">
              <a:extLst>
                <a:ext uri="{FF2B5EF4-FFF2-40B4-BE49-F238E27FC236}">
                  <a16:creationId xmlns:a16="http://schemas.microsoft.com/office/drawing/2014/main" id="{9306BC2B-1D17-4818-93B6-84B37F10B03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541252" y="2393678"/>
              <a:ext cx="457200" cy="457200"/>
            </a:xfrm>
            <a:prstGeom prst="rect">
              <a:avLst/>
            </a:prstGeom>
          </p:spPr>
        </p:pic>
        <p:pic>
          <p:nvPicPr>
            <p:cNvPr id="303" name="Graphic 302" descr="User">
              <a:extLst>
                <a:ext uri="{FF2B5EF4-FFF2-40B4-BE49-F238E27FC236}">
                  <a16:creationId xmlns:a16="http://schemas.microsoft.com/office/drawing/2014/main" id="{44BA66B5-BFF8-4A10-96B8-809BDFEA0B9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485468" y="1373256"/>
              <a:ext cx="457200" cy="457200"/>
            </a:xfrm>
            <a:prstGeom prst="rect">
              <a:avLst/>
            </a:prstGeom>
          </p:spPr>
        </p:pic>
        <p:pic>
          <p:nvPicPr>
            <p:cNvPr id="304" name="Graphic 303" descr="User">
              <a:extLst>
                <a:ext uri="{FF2B5EF4-FFF2-40B4-BE49-F238E27FC236}">
                  <a16:creationId xmlns:a16="http://schemas.microsoft.com/office/drawing/2014/main" id="{235AC4CB-D935-473F-AC08-03BA4D5A8D8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52677" y="3079475"/>
              <a:ext cx="457200" cy="457200"/>
            </a:xfrm>
            <a:prstGeom prst="rect">
              <a:avLst/>
            </a:prstGeom>
          </p:spPr>
        </p:pic>
        <p:pic>
          <p:nvPicPr>
            <p:cNvPr id="305" name="Graphic 304" descr="User">
              <a:extLst>
                <a:ext uri="{FF2B5EF4-FFF2-40B4-BE49-F238E27FC236}">
                  <a16:creationId xmlns:a16="http://schemas.microsoft.com/office/drawing/2014/main" id="{49C7F027-CA68-41A2-9B5C-1FCE2A17736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081277" y="3308072"/>
              <a:ext cx="457200" cy="457200"/>
            </a:xfrm>
            <a:prstGeom prst="rect">
              <a:avLst/>
            </a:prstGeom>
          </p:spPr>
        </p:pic>
        <p:pic>
          <p:nvPicPr>
            <p:cNvPr id="306" name="Graphic 305" descr="User">
              <a:extLst>
                <a:ext uri="{FF2B5EF4-FFF2-40B4-BE49-F238E27FC236}">
                  <a16:creationId xmlns:a16="http://schemas.microsoft.com/office/drawing/2014/main" id="{C5E0DD93-2CC5-43A5-A071-C9E8EF75293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06837" y="1297056"/>
              <a:ext cx="457200" cy="457200"/>
            </a:xfrm>
            <a:prstGeom prst="rect">
              <a:avLst/>
            </a:prstGeom>
          </p:spPr>
        </p:pic>
        <p:pic>
          <p:nvPicPr>
            <p:cNvPr id="307" name="Graphic 306" descr="User">
              <a:extLst>
                <a:ext uri="{FF2B5EF4-FFF2-40B4-BE49-F238E27FC236}">
                  <a16:creationId xmlns:a16="http://schemas.microsoft.com/office/drawing/2014/main" id="{9B56C042-719F-441F-B5B0-50BBC0E99A4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362888" y="3483667"/>
              <a:ext cx="457200" cy="457200"/>
            </a:xfrm>
            <a:prstGeom prst="rect">
              <a:avLst/>
            </a:prstGeom>
          </p:spPr>
        </p:pic>
        <p:pic>
          <p:nvPicPr>
            <p:cNvPr id="308" name="Graphic 307" descr="User">
              <a:extLst>
                <a:ext uri="{FF2B5EF4-FFF2-40B4-BE49-F238E27FC236}">
                  <a16:creationId xmlns:a16="http://schemas.microsoft.com/office/drawing/2014/main" id="{A8EF414D-E339-4C5E-A646-8AC3678D464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214360" y="3629441"/>
              <a:ext cx="457200" cy="457200"/>
            </a:xfrm>
            <a:prstGeom prst="rect">
              <a:avLst/>
            </a:prstGeom>
          </p:spPr>
        </p:pic>
        <p:pic>
          <p:nvPicPr>
            <p:cNvPr id="309" name="Graphic 308" descr="User">
              <a:extLst>
                <a:ext uri="{FF2B5EF4-FFF2-40B4-BE49-F238E27FC236}">
                  <a16:creationId xmlns:a16="http://schemas.microsoft.com/office/drawing/2014/main" id="{0F334127-8FDC-4B1E-92AD-50AEED64C6D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745923" y="3583056"/>
              <a:ext cx="457200" cy="457200"/>
            </a:xfrm>
            <a:prstGeom prst="rect">
              <a:avLst/>
            </a:prstGeom>
          </p:spPr>
        </p:pic>
        <p:pic>
          <p:nvPicPr>
            <p:cNvPr id="310" name="Graphic 309" descr="User">
              <a:extLst>
                <a:ext uri="{FF2B5EF4-FFF2-40B4-BE49-F238E27FC236}">
                  <a16:creationId xmlns:a16="http://schemas.microsoft.com/office/drawing/2014/main" id="{4D867156-FF0F-4C3D-876D-8F61186D479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78180" y="3533762"/>
              <a:ext cx="457200" cy="457200"/>
            </a:xfrm>
            <a:prstGeom prst="rect">
              <a:avLst/>
            </a:prstGeom>
          </p:spPr>
        </p:pic>
        <p:pic>
          <p:nvPicPr>
            <p:cNvPr id="311" name="Graphic 310" descr="User">
              <a:extLst>
                <a:ext uri="{FF2B5EF4-FFF2-40B4-BE49-F238E27FC236}">
                  <a16:creationId xmlns:a16="http://schemas.microsoft.com/office/drawing/2014/main" id="{A9237FC0-90B0-4835-895B-0E1EBE44629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629021" y="2118694"/>
              <a:ext cx="457200" cy="457200"/>
            </a:xfrm>
            <a:prstGeom prst="rect">
              <a:avLst/>
            </a:prstGeom>
          </p:spPr>
        </p:pic>
        <p:pic>
          <p:nvPicPr>
            <p:cNvPr id="312" name="Graphic 311" descr="User">
              <a:extLst>
                <a:ext uri="{FF2B5EF4-FFF2-40B4-BE49-F238E27FC236}">
                  <a16:creationId xmlns:a16="http://schemas.microsoft.com/office/drawing/2014/main" id="{4EBEDE60-FCE0-4F7B-B126-85341604929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00421" y="1813894"/>
              <a:ext cx="457200" cy="457200"/>
            </a:xfrm>
            <a:prstGeom prst="rect">
              <a:avLst/>
            </a:prstGeom>
          </p:spPr>
        </p:pic>
        <p:pic>
          <p:nvPicPr>
            <p:cNvPr id="313" name="Graphic 312" descr="User">
              <a:extLst>
                <a:ext uri="{FF2B5EF4-FFF2-40B4-BE49-F238E27FC236}">
                  <a16:creationId xmlns:a16="http://schemas.microsoft.com/office/drawing/2014/main" id="{730D292D-1905-4833-92F0-E7A1B42AE05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135380" y="1578664"/>
              <a:ext cx="457200" cy="457200"/>
            </a:xfrm>
            <a:prstGeom prst="rect">
              <a:avLst/>
            </a:prstGeom>
          </p:spPr>
        </p:pic>
        <p:pic>
          <p:nvPicPr>
            <p:cNvPr id="314" name="Graphic 313" descr="User">
              <a:extLst>
                <a:ext uri="{FF2B5EF4-FFF2-40B4-BE49-F238E27FC236}">
                  <a16:creationId xmlns:a16="http://schemas.microsoft.com/office/drawing/2014/main" id="{B519E332-2CC2-495D-9711-10EB5EF0205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810696" y="1449456"/>
              <a:ext cx="457200" cy="457200"/>
            </a:xfrm>
            <a:prstGeom prst="rect">
              <a:avLst/>
            </a:prstGeom>
          </p:spPr>
        </p:pic>
        <p:pic>
          <p:nvPicPr>
            <p:cNvPr id="315" name="Graphic 314" descr="User">
              <a:extLst>
                <a:ext uri="{FF2B5EF4-FFF2-40B4-BE49-F238E27FC236}">
                  <a16:creationId xmlns:a16="http://schemas.microsoft.com/office/drawing/2014/main" id="{DCBA69C1-6F86-4116-BA2D-67DB111E261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489327" y="1346751"/>
              <a:ext cx="457200" cy="457200"/>
            </a:xfrm>
            <a:prstGeom prst="rect">
              <a:avLst/>
            </a:prstGeom>
          </p:spPr>
        </p:pic>
        <p:pic>
          <p:nvPicPr>
            <p:cNvPr id="316" name="Graphic 315" descr="User">
              <a:extLst>
                <a:ext uri="{FF2B5EF4-FFF2-40B4-BE49-F238E27FC236}">
                  <a16:creationId xmlns:a16="http://schemas.microsoft.com/office/drawing/2014/main" id="{EB586AAE-0D7C-49DE-9131-2883F94F57A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65168" y="3324647"/>
              <a:ext cx="457200" cy="457200"/>
            </a:xfrm>
            <a:prstGeom prst="rect">
              <a:avLst/>
            </a:prstGeom>
          </p:spPr>
        </p:pic>
        <p:pic>
          <p:nvPicPr>
            <p:cNvPr id="317" name="Graphic 316" descr="User">
              <a:extLst>
                <a:ext uri="{FF2B5EF4-FFF2-40B4-BE49-F238E27FC236}">
                  <a16:creationId xmlns:a16="http://schemas.microsoft.com/office/drawing/2014/main" id="{A2B58385-AF41-4ACC-A010-66DD972E49E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43109" y="1220856"/>
              <a:ext cx="457200" cy="457200"/>
            </a:xfrm>
            <a:prstGeom prst="rect">
              <a:avLst/>
            </a:prstGeom>
          </p:spPr>
        </p:pic>
        <p:pic>
          <p:nvPicPr>
            <p:cNvPr id="318" name="Graphic 317" descr="User">
              <a:extLst>
                <a:ext uri="{FF2B5EF4-FFF2-40B4-BE49-F238E27FC236}">
                  <a16:creationId xmlns:a16="http://schemas.microsoft.com/office/drawing/2014/main" id="{36D9DA3F-4663-43A8-949C-BE890AFEFF6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771780" y="1904793"/>
              <a:ext cx="457200" cy="457200"/>
            </a:xfrm>
            <a:prstGeom prst="rect">
              <a:avLst/>
            </a:prstGeom>
          </p:spPr>
        </p:pic>
        <p:pic>
          <p:nvPicPr>
            <p:cNvPr id="319" name="Graphic 318" descr="User">
              <a:extLst>
                <a:ext uri="{FF2B5EF4-FFF2-40B4-BE49-F238E27FC236}">
                  <a16:creationId xmlns:a16="http://schemas.microsoft.com/office/drawing/2014/main" id="{0B5A4F2E-4B99-4A71-A4B7-66DA2E028E3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454557" y="1732724"/>
              <a:ext cx="457200" cy="457200"/>
            </a:xfrm>
            <a:prstGeom prst="rect">
              <a:avLst/>
            </a:prstGeom>
          </p:spPr>
        </p:pic>
        <p:pic>
          <p:nvPicPr>
            <p:cNvPr id="320" name="Graphic 319" descr="User">
              <a:extLst>
                <a:ext uri="{FF2B5EF4-FFF2-40B4-BE49-F238E27FC236}">
                  <a16:creationId xmlns:a16="http://schemas.microsoft.com/office/drawing/2014/main" id="{5E4AE1D1-2901-4699-917A-CD814709319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14961" y="1603510"/>
              <a:ext cx="457200" cy="457200"/>
            </a:xfrm>
            <a:prstGeom prst="rect">
              <a:avLst/>
            </a:prstGeom>
          </p:spPr>
        </p:pic>
        <p:pic>
          <p:nvPicPr>
            <p:cNvPr id="321" name="Graphic 320" descr="User">
              <a:extLst>
                <a:ext uri="{FF2B5EF4-FFF2-40B4-BE49-F238E27FC236}">
                  <a16:creationId xmlns:a16="http://schemas.microsoft.com/office/drawing/2014/main" id="{7CB2B964-09C0-4D66-B54C-0426DBF79C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723229" y="2245420"/>
              <a:ext cx="457200" cy="457200"/>
            </a:xfrm>
            <a:prstGeom prst="rect">
              <a:avLst/>
            </a:prstGeom>
          </p:spPr>
        </p:pic>
        <p:pic>
          <p:nvPicPr>
            <p:cNvPr id="322" name="Graphic 321" descr="User">
              <a:extLst>
                <a:ext uri="{FF2B5EF4-FFF2-40B4-BE49-F238E27FC236}">
                  <a16:creationId xmlns:a16="http://schemas.microsoft.com/office/drawing/2014/main" id="{0712BE75-424B-4042-B63A-11696DAE661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06012" y="1732724"/>
              <a:ext cx="457200" cy="457200"/>
            </a:xfrm>
            <a:prstGeom prst="rect">
              <a:avLst/>
            </a:prstGeom>
          </p:spPr>
        </p:pic>
        <p:pic>
          <p:nvPicPr>
            <p:cNvPr id="323" name="Graphic 322" descr="User">
              <a:extLst>
                <a:ext uri="{FF2B5EF4-FFF2-40B4-BE49-F238E27FC236}">
                  <a16:creationId xmlns:a16="http://schemas.microsoft.com/office/drawing/2014/main" id="{6C36FFBF-868A-4D61-A82E-2C6575CB5CD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468908" y="1853645"/>
              <a:ext cx="457200" cy="457200"/>
            </a:xfrm>
            <a:prstGeom prst="rect">
              <a:avLst/>
            </a:prstGeom>
          </p:spPr>
        </p:pic>
        <p:pic>
          <p:nvPicPr>
            <p:cNvPr id="324" name="Graphic 323" descr="User">
              <a:extLst>
                <a:ext uri="{FF2B5EF4-FFF2-40B4-BE49-F238E27FC236}">
                  <a16:creationId xmlns:a16="http://schemas.microsoft.com/office/drawing/2014/main" id="{A9A9BAA8-A726-4164-8CB8-7BBDBD35042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43788" y="2721661"/>
              <a:ext cx="457200" cy="457200"/>
            </a:xfrm>
            <a:prstGeom prst="rect">
              <a:avLst/>
            </a:prstGeom>
          </p:spPr>
        </p:pic>
        <p:pic>
          <p:nvPicPr>
            <p:cNvPr id="325" name="Graphic 324" descr="User">
              <a:extLst>
                <a:ext uri="{FF2B5EF4-FFF2-40B4-BE49-F238E27FC236}">
                  <a16:creationId xmlns:a16="http://schemas.microsoft.com/office/drawing/2014/main" id="{C92ACB20-948D-4278-BE79-240F59A30A3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142539" y="2035864"/>
              <a:ext cx="457200" cy="457200"/>
            </a:xfrm>
            <a:prstGeom prst="rect">
              <a:avLst/>
            </a:prstGeom>
          </p:spPr>
        </p:pic>
        <p:pic>
          <p:nvPicPr>
            <p:cNvPr id="326" name="Graphic 325" descr="User">
              <a:extLst>
                <a:ext uri="{FF2B5EF4-FFF2-40B4-BE49-F238E27FC236}">
                  <a16:creationId xmlns:a16="http://schemas.microsoft.com/office/drawing/2014/main" id="{3BDA8FDD-F679-4F76-9F89-25C4CF4FD8D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12306" y="2341074"/>
              <a:ext cx="457200" cy="457200"/>
            </a:xfrm>
            <a:prstGeom prst="rect">
              <a:avLst/>
            </a:prstGeom>
          </p:spPr>
        </p:pic>
        <p:pic>
          <p:nvPicPr>
            <p:cNvPr id="327" name="Graphic 326" descr="User">
              <a:extLst>
                <a:ext uri="{FF2B5EF4-FFF2-40B4-BE49-F238E27FC236}">
                  <a16:creationId xmlns:a16="http://schemas.microsoft.com/office/drawing/2014/main" id="{AAD84DA1-CF4F-4625-8D24-5DE0F628769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122579" y="2080594"/>
              <a:ext cx="457200" cy="457200"/>
            </a:xfrm>
            <a:prstGeom prst="rect">
              <a:avLst/>
            </a:prstGeom>
          </p:spPr>
        </p:pic>
        <p:pic>
          <p:nvPicPr>
            <p:cNvPr id="328" name="Graphic 327" descr="User">
              <a:extLst>
                <a:ext uri="{FF2B5EF4-FFF2-40B4-BE49-F238E27FC236}">
                  <a16:creationId xmlns:a16="http://schemas.microsoft.com/office/drawing/2014/main" id="{C0BEB787-8AD2-4B16-9D02-41F5FE0F2CF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665452" y="2505693"/>
              <a:ext cx="457200" cy="457200"/>
            </a:xfrm>
            <a:prstGeom prst="rect">
              <a:avLst/>
            </a:prstGeom>
          </p:spPr>
        </p:pic>
        <p:pic>
          <p:nvPicPr>
            <p:cNvPr id="329" name="Graphic 328" descr="User">
              <a:extLst>
                <a:ext uri="{FF2B5EF4-FFF2-40B4-BE49-F238E27FC236}">
                  <a16:creationId xmlns:a16="http://schemas.microsoft.com/office/drawing/2014/main" id="{C569D6CD-0C21-496D-93BC-0C12062C709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365375" y="2465730"/>
              <a:ext cx="457200" cy="457200"/>
            </a:xfrm>
            <a:prstGeom prst="rect">
              <a:avLst/>
            </a:prstGeom>
          </p:spPr>
        </p:pic>
        <p:pic>
          <p:nvPicPr>
            <p:cNvPr id="330" name="Graphic 329" descr="User">
              <a:extLst>
                <a:ext uri="{FF2B5EF4-FFF2-40B4-BE49-F238E27FC236}">
                  <a16:creationId xmlns:a16="http://schemas.microsoft.com/office/drawing/2014/main" id="{F570EC85-9E52-4730-88A2-7779C7DF4C6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728244" y="2917125"/>
              <a:ext cx="457200" cy="457200"/>
            </a:xfrm>
            <a:prstGeom prst="rect">
              <a:avLst/>
            </a:prstGeom>
          </p:spPr>
        </p:pic>
        <p:pic>
          <p:nvPicPr>
            <p:cNvPr id="331" name="Graphic 330" descr="User">
              <a:extLst>
                <a:ext uri="{FF2B5EF4-FFF2-40B4-BE49-F238E27FC236}">
                  <a16:creationId xmlns:a16="http://schemas.microsoft.com/office/drawing/2014/main" id="{23E0A9FF-E75A-4469-90FB-44C0B33CCC9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465745" y="2141052"/>
              <a:ext cx="457200" cy="457200"/>
            </a:xfrm>
            <a:prstGeom prst="rect">
              <a:avLst/>
            </a:prstGeom>
          </p:spPr>
        </p:pic>
        <p:pic>
          <p:nvPicPr>
            <p:cNvPr id="332" name="Graphic 331" descr="User">
              <a:extLst>
                <a:ext uri="{FF2B5EF4-FFF2-40B4-BE49-F238E27FC236}">
                  <a16:creationId xmlns:a16="http://schemas.microsoft.com/office/drawing/2014/main" id="{83B59330-4D9F-4BB7-924C-F2AE4AE2F7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41061" y="2011844"/>
              <a:ext cx="457200" cy="457200"/>
            </a:xfrm>
            <a:prstGeom prst="rect">
              <a:avLst/>
            </a:prstGeom>
          </p:spPr>
        </p:pic>
        <p:pic>
          <p:nvPicPr>
            <p:cNvPr id="333" name="Graphic 332" descr="User">
              <a:extLst>
                <a:ext uri="{FF2B5EF4-FFF2-40B4-BE49-F238E27FC236}">
                  <a16:creationId xmlns:a16="http://schemas.microsoft.com/office/drawing/2014/main" id="{A91E007A-66D6-492E-96ED-B27562DB63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823951" y="2416233"/>
              <a:ext cx="457200" cy="457200"/>
            </a:xfrm>
            <a:prstGeom prst="rect">
              <a:avLst/>
            </a:prstGeom>
          </p:spPr>
        </p:pic>
        <p:pic>
          <p:nvPicPr>
            <p:cNvPr id="334" name="Graphic 333" descr="User">
              <a:extLst>
                <a:ext uri="{FF2B5EF4-FFF2-40B4-BE49-F238E27FC236}">
                  <a16:creationId xmlns:a16="http://schemas.microsoft.com/office/drawing/2014/main" id="{1AD86367-1CE0-4C5D-880D-EE1F8E0C63F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97311" y="2591614"/>
              <a:ext cx="457200" cy="457200"/>
            </a:xfrm>
            <a:prstGeom prst="rect">
              <a:avLst/>
            </a:prstGeom>
          </p:spPr>
        </p:pic>
        <p:pic>
          <p:nvPicPr>
            <p:cNvPr id="335" name="Graphic 334" descr="User">
              <a:extLst>
                <a:ext uri="{FF2B5EF4-FFF2-40B4-BE49-F238E27FC236}">
                  <a16:creationId xmlns:a16="http://schemas.microsoft.com/office/drawing/2014/main" id="{DCD1DDA7-85C6-4F0A-B73E-CFDB749D2FF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059078" y="2396154"/>
              <a:ext cx="457200" cy="457200"/>
            </a:xfrm>
            <a:prstGeom prst="rect">
              <a:avLst/>
            </a:prstGeom>
          </p:spPr>
        </p:pic>
        <p:pic>
          <p:nvPicPr>
            <p:cNvPr id="336" name="Graphic 335" descr="User">
              <a:extLst>
                <a:ext uri="{FF2B5EF4-FFF2-40B4-BE49-F238E27FC236}">
                  <a16:creationId xmlns:a16="http://schemas.microsoft.com/office/drawing/2014/main" id="{2D935794-DCAA-4752-A527-919E2E6E4CB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907875" y="3292341"/>
              <a:ext cx="457200" cy="457200"/>
            </a:xfrm>
            <a:prstGeom prst="rect">
              <a:avLst/>
            </a:prstGeom>
          </p:spPr>
        </p:pic>
        <p:pic>
          <p:nvPicPr>
            <p:cNvPr id="337" name="Graphic 336" descr="User">
              <a:extLst>
                <a:ext uri="{FF2B5EF4-FFF2-40B4-BE49-F238E27FC236}">
                  <a16:creationId xmlns:a16="http://schemas.microsoft.com/office/drawing/2014/main" id="{F415D59A-5349-429E-9FE4-0424EC517FB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42834" y="3057111"/>
              <a:ext cx="457200" cy="457200"/>
            </a:xfrm>
            <a:prstGeom prst="rect">
              <a:avLst/>
            </a:prstGeom>
          </p:spPr>
        </p:pic>
        <p:pic>
          <p:nvPicPr>
            <p:cNvPr id="338" name="Graphic 337" descr="User">
              <a:extLst>
                <a:ext uri="{FF2B5EF4-FFF2-40B4-BE49-F238E27FC236}">
                  <a16:creationId xmlns:a16="http://schemas.microsoft.com/office/drawing/2014/main" id="{455A5C06-92D8-40DD-9FA6-DFCD7126541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318150" y="2927903"/>
              <a:ext cx="457200" cy="457200"/>
            </a:xfrm>
            <a:prstGeom prst="rect">
              <a:avLst/>
            </a:prstGeom>
          </p:spPr>
        </p:pic>
        <p:pic>
          <p:nvPicPr>
            <p:cNvPr id="339" name="Graphic 338" descr="User">
              <a:extLst>
                <a:ext uri="{FF2B5EF4-FFF2-40B4-BE49-F238E27FC236}">
                  <a16:creationId xmlns:a16="http://schemas.microsoft.com/office/drawing/2014/main" id="{4ADFADD8-1EE0-4955-BD6F-213E728A83E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454557" y="3198730"/>
              <a:ext cx="457200" cy="457200"/>
            </a:xfrm>
            <a:prstGeom prst="rect">
              <a:avLst/>
            </a:prstGeom>
          </p:spPr>
        </p:pic>
        <p:pic>
          <p:nvPicPr>
            <p:cNvPr id="340" name="Graphic 339" descr="User">
              <a:extLst>
                <a:ext uri="{FF2B5EF4-FFF2-40B4-BE49-F238E27FC236}">
                  <a16:creationId xmlns:a16="http://schemas.microsoft.com/office/drawing/2014/main" id="{5E3EE16D-6DD8-41DD-860F-D9872764F1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33965" y="2897231"/>
              <a:ext cx="457200" cy="457200"/>
            </a:xfrm>
            <a:prstGeom prst="rect">
              <a:avLst/>
            </a:prstGeom>
          </p:spPr>
        </p:pic>
        <p:pic>
          <p:nvPicPr>
            <p:cNvPr id="341" name="Graphic 340" descr="User">
              <a:extLst>
                <a:ext uri="{FF2B5EF4-FFF2-40B4-BE49-F238E27FC236}">
                  <a16:creationId xmlns:a16="http://schemas.microsoft.com/office/drawing/2014/main" id="{AD693571-E4ED-4786-89B6-3703E2318BD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757160" y="2662029"/>
              <a:ext cx="457200" cy="457200"/>
            </a:xfrm>
            <a:prstGeom prst="rect">
              <a:avLst/>
            </a:prstGeom>
          </p:spPr>
        </p:pic>
        <p:pic>
          <p:nvPicPr>
            <p:cNvPr id="342" name="Graphic 341" descr="User">
              <a:extLst>
                <a:ext uri="{FF2B5EF4-FFF2-40B4-BE49-F238E27FC236}">
                  <a16:creationId xmlns:a16="http://schemas.microsoft.com/office/drawing/2014/main" id="{A869F4CE-74F2-417E-A965-812EE3A8420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13468" y="2905226"/>
              <a:ext cx="457200" cy="457200"/>
            </a:xfrm>
            <a:prstGeom prst="rect">
              <a:avLst/>
            </a:prstGeom>
          </p:spPr>
        </p:pic>
        <p:pic>
          <p:nvPicPr>
            <p:cNvPr id="343" name="Graphic 342" descr="User">
              <a:extLst>
                <a:ext uri="{FF2B5EF4-FFF2-40B4-BE49-F238E27FC236}">
                  <a16:creationId xmlns:a16="http://schemas.microsoft.com/office/drawing/2014/main" id="{B1042B43-87A8-48E5-898A-AC6F6D4EFCC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21528" y="2538925"/>
              <a:ext cx="457200" cy="457200"/>
            </a:xfrm>
            <a:prstGeom prst="rect">
              <a:avLst/>
            </a:prstGeom>
          </p:spPr>
        </p:pic>
        <p:pic>
          <p:nvPicPr>
            <p:cNvPr id="344" name="Graphic 343" descr="User">
              <a:extLst>
                <a:ext uri="{FF2B5EF4-FFF2-40B4-BE49-F238E27FC236}">
                  <a16:creationId xmlns:a16="http://schemas.microsoft.com/office/drawing/2014/main" id="{8B3B0DE6-7BDC-4EBB-A99B-C7950808D91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122134" y="2912301"/>
              <a:ext cx="457200" cy="457200"/>
            </a:xfrm>
            <a:prstGeom prst="rect">
              <a:avLst/>
            </a:prstGeom>
          </p:spPr>
        </p:pic>
      </p:grpSp>
      <p:sp>
        <p:nvSpPr>
          <p:cNvPr id="345" name="Rectangle: Rounded Corners 344">
            <a:extLst>
              <a:ext uri="{FF2B5EF4-FFF2-40B4-BE49-F238E27FC236}">
                <a16:creationId xmlns:a16="http://schemas.microsoft.com/office/drawing/2014/main" id="{0E912C48-BB72-4813-BD51-43C6B6E99EF9}"/>
              </a:ext>
            </a:extLst>
          </p:cNvPr>
          <p:cNvSpPr/>
          <p:nvPr/>
        </p:nvSpPr>
        <p:spPr>
          <a:xfrm>
            <a:off x="2208470" y="4294669"/>
            <a:ext cx="2017005" cy="541582"/>
          </a:xfrm>
          <a:prstGeom prst="round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Cluster 2</a:t>
            </a:r>
          </a:p>
          <a:p>
            <a:pPr algn="ctr"/>
            <a:r>
              <a:rPr lang="en-US" b="1" dirty="0">
                <a:solidFill>
                  <a:schemeClr val="tx1"/>
                </a:solidFill>
              </a:rPr>
              <a:t>41%</a:t>
            </a:r>
          </a:p>
        </p:txBody>
      </p:sp>
      <p:sp>
        <p:nvSpPr>
          <p:cNvPr id="346" name="Rectangle: Rounded Corners 345">
            <a:extLst>
              <a:ext uri="{FF2B5EF4-FFF2-40B4-BE49-F238E27FC236}">
                <a16:creationId xmlns:a16="http://schemas.microsoft.com/office/drawing/2014/main" id="{BF376F01-EE75-4FF2-9356-A4222A7CBDF6}"/>
              </a:ext>
            </a:extLst>
          </p:cNvPr>
          <p:cNvSpPr/>
          <p:nvPr/>
        </p:nvSpPr>
        <p:spPr>
          <a:xfrm>
            <a:off x="5851049" y="2343926"/>
            <a:ext cx="2017005" cy="541582"/>
          </a:xfrm>
          <a:prstGeom prst="round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Cluster 5</a:t>
            </a:r>
          </a:p>
          <a:p>
            <a:pPr algn="ctr"/>
            <a:r>
              <a:rPr lang="en-US" b="1" dirty="0">
                <a:solidFill>
                  <a:schemeClr val="tx1"/>
                </a:solidFill>
              </a:rPr>
              <a:t>27%</a:t>
            </a:r>
          </a:p>
        </p:txBody>
      </p:sp>
      <p:sp>
        <p:nvSpPr>
          <p:cNvPr id="347" name="Rectangle: Rounded Corners 346">
            <a:extLst>
              <a:ext uri="{FF2B5EF4-FFF2-40B4-BE49-F238E27FC236}">
                <a16:creationId xmlns:a16="http://schemas.microsoft.com/office/drawing/2014/main" id="{AC845DA6-62D7-4947-A2EA-60D97CA9DA58}"/>
              </a:ext>
            </a:extLst>
          </p:cNvPr>
          <p:cNvSpPr/>
          <p:nvPr/>
        </p:nvSpPr>
        <p:spPr>
          <a:xfrm>
            <a:off x="9036180" y="4066394"/>
            <a:ext cx="2017005" cy="541582"/>
          </a:xfrm>
          <a:prstGeom prst="round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Cluster 3</a:t>
            </a:r>
          </a:p>
          <a:p>
            <a:pPr algn="ctr"/>
            <a:r>
              <a:rPr lang="en-US" b="1" dirty="0">
                <a:solidFill>
                  <a:schemeClr val="tx1"/>
                </a:solidFill>
              </a:rPr>
              <a:t>14%</a:t>
            </a:r>
          </a:p>
        </p:txBody>
      </p:sp>
      <p:sp>
        <p:nvSpPr>
          <p:cNvPr id="348" name="Rectangle: Rounded Corners 347">
            <a:extLst>
              <a:ext uri="{FF2B5EF4-FFF2-40B4-BE49-F238E27FC236}">
                <a16:creationId xmlns:a16="http://schemas.microsoft.com/office/drawing/2014/main" id="{6A5848C7-7383-46DB-8C8E-A8D6B1F307B4}"/>
              </a:ext>
            </a:extLst>
          </p:cNvPr>
          <p:cNvSpPr/>
          <p:nvPr/>
        </p:nvSpPr>
        <p:spPr>
          <a:xfrm>
            <a:off x="6085301" y="5122967"/>
            <a:ext cx="2017005" cy="541582"/>
          </a:xfrm>
          <a:prstGeom prst="round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Cluster 1</a:t>
            </a:r>
          </a:p>
          <a:p>
            <a:pPr algn="ctr"/>
            <a:r>
              <a:rPr lang="en-US" b="1" dirty="0">
                <a:solidFill>
                  <a:schemeClr val="tx1"/>
                </a:solidFill>
              </a:rPr>
              <a:t>16%</a:t>
            </a:r>
          </a:p>
        </p:txBody>
      </p:sp>
      <p:sp>
        <p:nvSpPr>
          <p:cNvPr id="350" name="Rectangle: Rounded Corners 349">
            <a:extLst>
              <a:ext uri="{FF2B5EF4-FFF2-40B4-BE49-F238E27FC236}">
                <a16:creationId xmlns:a16="http://schemas.microsoft.com/office/drawing/2014/main" id="{955725CB-925C-4491-A122-B30F18321D5A}"/>
              </a:ext>
            </a:extLst>
          </p:cNvPr>
          <p:cNvSpPr/>
          <p:nvPr/>
        </p:nvSpPr>
        <p:spPr>
          <a:xfrm>
            <a:off x="9777450" y="1038065"/>
            <a:ext cx="2017005" cy="541582"/>
          </a:xfrm>
          <a:prstGeom prst="round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Cluster 4</a:t>
            </a:r>
          </a:p>
          <a:p>
            <a:pPr algn="ctr"/>
            <a:r>
              <a:rPr lang="en-US" b="1" dirty="0">
                <a:solidFill>
                  <a:schemeClr val="tx1"/>
                </a:solidFill>
              </a:rPr>
              <a:t>2%</a:t>
            </a:r>
          </a:p>
        </p:txBody>
      </p:sp>
      <p:sp>
        <p:nvSpPr>
          <p:cNvPr id="351" name="TextBox 350">
            <a:extLst>
              <a:ext uri="{FF2B5EF4-FFF2-40B4-BE49-F238E27FC236}">
                <a16:creationId xmlns:a16="http://schemas.microsoft.com/office/drawing/2014/main" id="{F7674B9B-C23A-4069-9042-9EBB0180A45A}"/>
              </a:ext>
            </a:extLst>
          </p:cNvPr>
          <p:cNvSpPr txBox="1"/>
          <p:nvPr/>
        </p:nvSpPr>
        <p:spPr>
          <a:xfrm>
            <a:off x="385998" y="452880"/>
            <a:ext cx="2923389" cy="646331"/>
          </a:xfrm>
          <a:prstGeom prst="rect">
            <a:avLst/>
          </a:prstGeom>
          <a:noFill/>
        </p:spPr>
        <p:txBody>
          <a:bodyPr wrap="square" rtlCol="0">
            <a:spAutoFit/>
          </a:bodyPr>
          <a:lstStyle/>
          <a:p>
            <a:r>
              <a:rPr lang="en-US" sz="3600" b="1" dirty="0"/>
              <a:t>Clusters</a:t>
            </a:r>
          </a:p>
        </p:txBody>
      </p:sp>
    </p:spTree>
    <p:extLst>
      <p:ext uri="{BB962C8B-B14F-4D97-AF65-F5344CB8AC3E}">
        <p14:creationId xmlns:p14="http://schemas.microsoft.com/office/powerpoint/2010/main" val="2223234246"/>
      </p:ext>
    </p:extLst>
  </p:cSld>
  <p:clrMapOvr>
    <a:masterClrMapping/>
  </p:clrMapOvr>
  <mc:AlternateContent xmlns:mc="http://schemas.openxmlformats.org/markup-compatibility/2006" xmlns:p14="http://schemas.microsoft.com/office/powerpoint/2010/main">
    <mc:Choice Requires="p14">
      <p:transition spd="slow" p14:dur="2000" advTm="28872"/>
    </mc:Choice>
    <mc:Fallback xmlns="">
      <p:transition spd="slow" advTm="2887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24FCE90-A79D-49F2-A705-0CF1949258E3}"/>
              </a:ext>
            </a:extLst>
          </p:cNvPr>
          <p:cNvSpPr/>
          <p:nvPr/>
        </p:nvSpPr>
        <p:spPr>
          <a:xfrm>
            <a:off x="274864" y="296883"/>
            <a:ext cx="11642271" cy="6264234"/>
          </a:xfrm>
          <a:prstGeom prst="rect">
            <a:avLst/>
          </a:prstGeom>
          <a:solidFill>
            <a:srgbClr val="BDE0FE"/>
          </a:solidFill>
          <a:ln>
            <a:solidFill>
              <a:srgbClr val="F7D6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681C05EE-EC54-42D6-8562-0229C8FCE893}"/>
              </a:ext>
            </a:extLst>
          </p:cNvPr>
          <p:cNvGraphicFramePr>
            <a:graphicFrameLocks noGrp="1"/>
          </p:cNvGraphicFramePr>
          <p:nvPr>
            <p:ph idx="1"/>
            <p:extLst>
              <p:ext uri="{D42A27DB-BD31-4B8C-83A1-F6EECF244321}">
                <p14:modId xmlns:p14="http://schemas.microsoft.com/office/powerpoint/2010/main" val="3943075063"/>
              </p:ext>
            </p:extLst>
          </p:nvPr>
        </p:nvGraphicFramePr>
        <p:xfrm>
          <a:off x="1084521" y="914401"/>
          <a:ext cx="9569302" cy="5649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18570BE9-0A41-4F5A-BBDA-C7D492829B0F}"/>
              </a:ext>
            </a:extLst>
          </p:cNvPr>
          <p:cNvSpPr txBox="1"/>
          <p:nvPr/>
        </p:nvSpPr>
        <p:spPr>
          <a:xfrm>
            <a:off x="263471" y="294468"/>
            <a:ext cx="5067946" cy="584775"/>
          </a:xfrm>
          <a:prstGeom prst="rect">
            <a:avLst/>
          </a:prstGeom>
          <a:noFill/>
        </p:spPr>
        <p:txBody>
          <a:bodyPr wrap="square" rtlCol="0">
            <a:spAutoFit/>
          </a:bodyPr>
          <a:lstStyle/>
          <a:p>
            <a:r>
              <a:rPr lang="en-US" sz="3200" b="1" dirty="0"/>
              <a:t>Profile Content</a:t>
            </a:r>
          </a:p>
        </p:txBody>
      </p:sp>
    </p:spTree>
    <p:extLst>
      <p:ext uri="{BB962C8B-B14F-4D97-AF65-F5344CB8AC3E}">
        <p14:creationId xmlns:p14="http://schemas.microsoft.com/office/powerpoint/2010/main" val="1034567909"/>
      </p:ext>
    </p:extLst>
  </p:cSld>
  <p:clrMapOvr>
    <a:masterClrMapping/>
  </p:clrMapOvr>
  <mc:AlternateContent xmlns:mc="http://schemas.openxmlformats.org/markup-compatibility/2006" xmlns:p14="http://schemas.microsoft.com/office/powerpoint/2010/main">
    <mc:Choice Requires="p14">
      <p:transition spd="slow" p14:dur="2000" advTm="14290"/>
    </mc:Choice>
    <mc:Fallback xmlns="">
      <p:transition spd="slow" advTm="1429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FEFE27E-1972-4970-8B4B-36887F9B30E4}"/>
              </a:ext>
            </a:extLst>
          </p:cNvPr>
          <p:cNvSpPr/>
          <p:nvPr/>
        </p:nvSpPr>
        <p:spPr>
          <a:xfrm>
            <a:off x="274864" y="296883"/>
            <a:ext cx="11642271" cy="6264234"/>
          </a:xfrm>
          <a:prstGeom prst="rect">
            <a:avLst/>
          </a:prstGeom>
          <a:solidFill>
            <a:srgbClr val="BDE0FE"/>
          </a:solidFill>
          <a:ln>
            <a:solidFill>
              <a:srgbClr val="F7D6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4EA92BB-88AC-4EBE-92EE-F5A43187A31C}"/>
              </a:ext>
            </a:extLst>
          </p:cNvPr>
          <p:cNvSpPr txBox="1"/>
          <p:nvPr/>
        </p:nvSpPr>
        <p:spPr>
          <a:xfrm>
            <a:off x="6718850" y="268910"/>
            <a:ext cx="4585253" cy="1692771"/>
          </a:xfrm>
          <a:prstGeom prst="rect">
            <a:avLst/>
          </a:prstGeom>
          <a:noFill/>
        </p:spPr>
        <p:txBody>
          <a:bodyPr wrap="square" rtlCol="0">
            <a:spAutoFit/>
          </a:bodyPr>
          <a:lstStyle/>
          <a:p>
            <a:pPr algn="ctr"/>
            <a:r>
              <a:rPr lang="en-US" sz="4000" dirty="0"/>
              <a:t>Edna</a:t>
            </a:r>
          </a:p>
          <a:p>
            <a:pPr algn="ctr"/>
            <a:r>
              <a:rPr lang="en-US" sz="2400" dirty="0"/>
              <a:t>(Cluster 1: 16%)</a:t>
            </a:r>
          </a:p>
          <a:p>
            <a:pPr algn="ctr"/>
            <a:endParaRPr lang="en-US" sz="4000" dirty="0"/>
          </a:p>
        </p:txBody>
      </p:sp>
      <p:sp>
        <p:nvSpPr>
          <p:cNvPr id="7" name="TextBox 6">
            <a:extLst>
              <a:ext uri="{FF2B5EF4-FFF2-40B4-BE49-F238E27FC236}">
                <a16:creationId xmlns:a16="http://schemas.microsoft.com/office/drawing/2014/main" id="{51595086-4A1D-463F-9E65-64A0BDA4DBAC}"/>
              </a:ext>
            </a:extLst>
          </p:cNvPr>
          <p:cNvSpPr txBox="1"/>
          <p:nvPr/>
        </p:nvSpPr>
        <p:spPr>
          <a:xfrm>
            <a:off x="6570679" y="1456284"/>
            <a:ext cx="4881593" cy="4324261"/>
          </a:xfrm>
          <a:prstGeom prst="rect">
            <a:avLst/>
          </a:prstGeom>
          <a:noFill/>
        </p:spPr>
        <p:txBody>
          <a:bodyPr wrap="square" rtlCol="0">
            <a:spAutoFit/>
          </a:bodyPr>
          <a:lstStyle/>
          <a:p>
            <a:pPr marL="342900" indent="-342900">
              <a:buFont typeface="Arial" panose="020B0604020202020204" pitchFamily="34" charset="0"/>
              <a:buChar char="•"/>
            </a:pPr>
            <a:r>
              <a:rPr lang="en-US" sz="2500" dirty="0"/>
              <a:t>Affinity to Technology : Low</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Age : 66</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State: Arkansas</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Spending: High </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Saving: High</a:t>
            </a:r>
          </a:p>
          <a:p>
            <a:endParaRPr lang="en-US" sz="2500" dirty="0"/>
          </a:p>
          <a:p>
            <a:pPr marL="285750" indent="-285750">
              <a:buFont typeface="Arial" panose="020B0604020202020204" pitchFamily="34" charset="0"/>
              <a:buChar char="•"/>
            </a:pPr>
            <a:r>
              <a:rPr lang="en-US" sz="2500" dirty="0"/>
              <a:t>Work Phone Not Provided</a:t>
            </a:r>
          </a:p>
        </p:txBody>
      </p:sp>
      <p:grpSp>
        <p:nvGrpSpPr>
          <p:cNvPr id="12" name="Group 11">
            <a:extLst>
              <a:ext uri="{FF2B5EF4-FFF2-40B4-BE49-F238E27FC236}">
                <a16:creationId xmlns:a16="http://schemas.microsoft.com/office/drawing/2014/main" id="{09CC5246-10F8-4DE1-B286-4B83705C0A6D}"/>
              </a:ext>
            </a:extLst>
          </p:cNvPr>
          <p:cNvGrpSpPr/>
          <p:nvPr/>
        </p:nvGrpSpPr>
        <p:grpSpPr>
          <a:xfrm>
            <a:off x="625107" y="622853"/>
            <a:ext cx="5579166" cy="5618922"/>
            <a:chOff x="106017" y="550282"/>
            <a:chExt cx="5579166" cy="5618922"/>
          </a:xfrm>
        </p:grpSpPr>
        <p:sp>
          <p:nvSpPr>
            <p:cNvPr id="8" name="Oval 7">
              <a:extLst>
                <a:ext uri="{FF2B5EF4-FFF2-40B4-BE49-F238E27FC236}">
                  <a16:creationId xmlns:a16="http://schemas.microsoft.com/office/drawing/2014/main" id="{4921E200-CC7B-4B64-A605-5CC7423EC05C}"/>
                </a:ext>
              </a:extLst>
            </p:cNvPr>
            <p:cNvSpPr/>
            <p:nvPr/>
          </p:nvSpPr>
          <p:spPr>
            <a:xfrm>
              <a:off x="594916" y="1044152"/>
              <a:ext cx="4568028" cy="4624552"/>
            </a:xfrm>
            <a:prstGeom prst="ellipse">
              <a:avLst/>
            </a:prstGeom>
            <a:blipFill>
              <a:blip r:embed="rId2">
                <a:extLst>
                  <a:ext uri="{28A0092B-C50C-407E-A947-70E740481C1C}">
                    <a14:useLocalDpi xmlns:a14="http://schemas.microsoft.com/office/drawing/2010/main" val="0"/>
                  </a:ext>
                </a:extLst>
              </a:blip>
              <a:srcRect/>
              <a:stretch>
                <a:fillRect l="-9000" r="-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9" name="Group 8">
              <a:extLst>
                <a:ext uri="{FF2B5EF4-FFF2-40B4-BE49-F238E27FC236}">
                  <a16:creationId xmlns:a16="http://schemas.microsoft.com/office/drawing/2014/main" id="{78C16151-CE42-4FB6-BCB1-C32937F6994C}"/>
                </a:ext>
              </a:extLst>
            </p:cNvPr>
            <p:cNvGrpSpPr/>
            <p:nvPr/>
          </p:nvGrpSpPr>
          <p:grpSpPr>
            <a:xfrm>
              <a:off x="106017" y="550282"/>
              <a:ext cx="5579166" cy="5618922"/>
              <a:chOff x="106017" y="622853"/>
              <a:chExt cx="5579166" cy="5618922"/>
            </a:xfrm>
          </p:grpSpPr>
          <p:sp>
            <p:nvSpPr>
              <p:cNvPr id="10" name="Oval 9">
                <a:extLst>
                  <a:ext uri="{FF2B5EF4-FFF2-40B4-BE49-F238E27FC236}">
                    <a16:creationId xmlns:a16="http://schemas.microsoft.com/office/drawing/2014/main" id="{AA8B0252-3007-4B35-9101-67510CB81614}"/>
                  </a:ext>
                </a:extLst>
              </p:cNvPr>
              <p:cNvSpPr/>
              <p:nvPr/>
            </p:nvSpPr>
            <p:spPr>
              <a:xfrm>
                <a:off x="314324" y="861805"/>
                <a:ext cx="5129213" cy="5134389"/>
              </a:xfrm>
              <a:prstGeom prst="ellipse">
                <a:avLst/>
              </a:prstGeom>
              <a:noFill/>
              <a:ln w="177800">
                <a:solidFill>
                  <a:srgbClr val="D16D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339019F-A18E-4AF9-A11E-007546BE7FE8}"/>
                  </a:ext>
                </a:extLst>
              </p:cNvPr>
              <p:cNvSpPr/>
              <p:nvPr/>
            </p:nvSpPr>
            <p:spPr>
              <a:xfrm>
                <a:off x="106017" y="622853"/>
                <a:ext cx="5579166" cy="5618922"/>
              </a:xfrm>
              <a:prstGeom prst="ellipse">
                <a:avLst/>
              </a:prstGeom>
              <a:noFill/>
              <a:ln w="57150">
                <a:solidFill>
                  <a:srgbClr val="D16D9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562283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DAFEC63-C8DC-4F3C-B0CB-7CBAC7DF72F1}"/>
              </a:ext>
            </a:extLst>
          </p:cNvPr>
          <p:cNvSpPr/>
          <p:nvPr/>
        </p:nvSpPr>
        <p:spPr>
          <a:xfrm>
            <a:off x="274864" y="296883"/>
            <a:ext cx="11642271" cy="6264234"/>
          </a:xfrm>
          <a:prstGeom prst="rect">
            <a:avLst/>
          </a:prstGeom>
          <a:solidFill>
            <a:srgbClr val="B8D6D8"/>
          </a:solidFill>
          <a:ln>
            <a:solidFill>
              <a:srgbClr val="F7D6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DD3BB5EB-8B3B-4E51-A627-444EFB0240FC}"/>
              </a:ext>
            </a:extLst>
          </p:cNvPr>
          <p:cNvGrpSpPr/>
          <p:nvPr/>
        </p:nvGrpSpPr>
        <p:grpSpPr>
          <a:xfrm>
            <a:off x="516833" y="619539"/>
            <a:ext cx="5579166" cy="5618922"/>
            <a:chOff x="106017" y="550281"/>
            <a:chExt cx="5579166" cy="5618922"/>
          </a:xfrm>
        </p:grpSpPr>
        <p:sp>
          <p:nvSpPr>
            <p:cNvPr id="13" name="Oval 12">
              <a:extLst>
                <a:ext uri="{FF2B5EF4-FFF2-40B4-BE49-F238E27FC236}">
                  <a16:creationId xmlns:a16="http://schemas.microsoft.com/office/drawing/2014/main" id="{6FA1B955-7C18-4560-8126-8C7DB20C2785}"/>
                </a:ext>
              </a:extLst>
            </p:cNvPr>
            <p:cNvSpPr/>
            <p:nvPr/>
          </p:nvSpPr>
          <p:spPr>
            <a:xfrm>
              <a:off x="591557" y="1116724"/>
              <a:ext cx="4568028" cy="4624552"/>
            </a:xfrm>
            <a:prstGeom prst="ellipse">
              <a:avLst/>
            </a:prstGeom>
            <a:blipFill>
              <a:blip r:embed="rId2">
                <a:extLst>
                  <a:ext uri="{28A0092B-C50C-407E-A947-70E740481C1C}">
                    <a14:useLocalDpi xmlns:a14="http://schemas.microsoft.com/office/drawing/2010/main" val="0"/>
                  </a:ext>
                </a:extLst>
              </a:blip>
              <a:srcRect/>
              <a:stretch>
                <a:fillRect t="-2000" b="-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grpSp>
          <p:nvGrpSpPr>
            <p:cNvPr id="18" name="Group 17">
              <a:extLst>
                <a:ext uri="{FF2B5EF4-FFF2-40B4-BE49-F238E27FC236}">
                  <a16:creationId xmlns:a16="http://schemas.microsoft.com/office/drawing/2014/main" id="{BF2585A9-06FF-4E4D-B359-56B28EF52A39}"/>
                </a:ext>
              </a:extLst>
            </p:cNvPr>
            <p:cNvGrpSpPr/>
            <p:nvPr/>
          </p:nvGrpSpPr>
          <p:grpSpPr>
            <a:xfrm>
              <a:off x="106017" y="550281"/>
              <a:ext cx="5579166" cy="5618922"/>
              <a:chOff x="106017" y="622853"/>
              <a:chExt cx="5579166" cy="5618922"/>
            </a:xfrm>
          </p:grpSpPr>
          <p:sp>
            <p:nvSpPr>
              <p:cNvPr id="16" name="Oval 15">
                <a:extLst>
                  <a:ext uri="{FF2B5EF4-FFF2-40B4-BE49-F238E27FC236}">
                    <a16:creationId xmlns:a16="http://schemas.microsoft.com/office/drawing/2014/main" id="{A8348D24-B0CB-434F-B505-22CB3C6B1B60}"/>
                  </a:ext>
                </a:extLst>
              </p:cNvPr>
              <p:cNvSpPr/>
              <p:nvPr/>
            </p:nvSpPr>
            <p:spPr>
              <a:xfrm>
                <a:off x="314324" y="861805"/>
                <a:ext cx="5129213" cy="5134389"/>
              </a:xfrm>
              <a:prstGeom prst="ellipse">
                <a:avLst/>
              </a:prstGeom>
              <a:noFill/>
              <a:ln w="177800">
                <a:solidFill>
                  <a:srgbClr val="D16D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A04E3D6-337A-409B-8141-49798842FFE8}"/>
                  </a:ext>
                </a:extLst>
              </p:cNvPr>
              <p:cNvSpPr/>
              <p:nvPr/>
            </p:nvSpPr>
            <p:spPr>
              <a:xfrm>
                <a:off x="106017" y="622853"/>
                <a:ext cx="5579166" cy="5618922"/>
              </a:xfrm>
              <a:prstGeom prst="ellipse">
                <a:avLst/>
              </a:prstGeom>
              <a:noFill/>
              <a:ln w="57150">
                <a:solidFill>
                  <a:srgbClr val="D16D9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TextBox 18">
            <a:extLst>
              <a:ext uri="{FF2B5EF4-FFF2-40B4-BE49-F238E27FC236}">
                <a16:creationId xmlns:a16="http://schemas.microsoft.com/office/drawing/2014/main" id="{0DBF0C57-41AE-4122-A514-1943DC03B246}"/>
              </a:ext>
            </a:extLst>
          </p:cNvPr>
          <p:cNvSpPr txBox="1"/>
          <p:nvPr/>
        </p:nvSpPr>
        <p:spPr>
          <a:xfrm>
            <a:off x="6867019" y="453782"/>
            <a:ext cx="4585253" cy="1077218"/>
          </a:xfrm>
          <a:prstGeom prst="rect">
            <a:avLst/>
          </a:prstGeom>
          <a:noFill/>
        </p:spPr>
        <p:txBody>
          <a:bodyPr wrap="square" rtlCol="0">
            <a:spAutoFit/>
          </a:bodyPr>
          <a:lstStyle/>
          <a:p>
            <a:pPr algn="ctr"/>
            <a:r>
              <a:rPr lang="en-US" sz="4400" b="1" dirty="0"/>
              <a:t>Kevin </a:t>
            </a:r>
          </a:p>
          <a:p>
            <a:pPr algn="ctr"/>
            <a:r>
              <a:rPr lang="en-US" sz="2000" dirty="0"/>
              <a:t>(Cluster 2: 41%)</a:t>
            </a:r>
          </a:p>
        </p:txBody>
      </p:sp>
      <p:sp>
        <p:nvSpPr>
          <p:cNvPr id="20" name="TextBox 19">
            <a:extLst>
              <a:ext uri="{FF2B5EF4-FFF2-40B4-BE49-F238E27FC236}">
                <a16:creationId xmlns:a16="http://schemas.microsoft.com/office/drawing/2014/main" id="{CAC3E1E3-19BE-47C6-92E5-873EDDC01FBF}"/>
              </a:ext>
            </a:extLst>
          </p:cNvPr>
          <p:cNvSpPr txBox="1"/>
          <p:nvPr/>
        </p:nvSpPr>
        <p:spPr>
          <a:xfrm>
            <a:off x="6718848" y="1695237"/>
            <a:ext cx="4881593" cy="4708981"/>
          </a:xfrm>
          <a:prstGeom prst="rect">
            <a:avLst/>
          </a:prstGeom>
          <a:noFill/>
        </p:spPr>
        <p:txBody>
          <a:bodyPr wrap="square" rtlCol="0">
            <a:spAutoFit/>
          </a:bodyPr>
          <a:lstStyle/>
          <a:p>
            <a:pPr marL="342900" indent="-342900">
              <a:buFont typeface="Arial" panose="020B0604020202020204" pitchFamily="34" charset="0"/>
              <a:buChar char="•"/>
            </a:pPr>
            <a:r>
              <a:rPr lang="en-US" sz="2500" dirty="0"/>
              <a:t>Affinity to Technology : Low</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Age : 27</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State: Arkansas</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Spending: Low </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Saving: Low</a:t>
            </a:r>
          </a:p>
          <a:p>
            <a:endParaRPr lang="en-US" sz="2500" dirty="0"/>
          </a:p>
          <a:p>
            <a:pPr marL="285750" indent="-285750">
              <a:buFont typeface="Arial" panose="020B0604020202020204" pitchFamily="34" charset="0"/>
              <a:buChar char="•"/>
            </a:pPr>
            <a:r>
              <a:rPr lang="en-US" sz="2500" dirty="0"/>
              <a:t>Work Phone Not Provided</a:t>
            </a:r>
          </a:p>
          <a:p>
            <a:endParaRPr lang="en-US" sz="2500" dirty="0"/>
          </a:p>
        </p:txBody>
      </p:sp>
    </p:spTree>
    <p:extLst>
      <p:ext uri="{BB962C8B-B14F-4D97-AF65-F5344CB8AC3E}">
        <p14:creationId xmlns:p14="http://schemas.microsoft.com/office/powerpoint/2010/main" val="259395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26D8DBC-109B-4B78-BBC9-E6DC0E9A2E6B}"/>
              </a:ext>
            </a:extLst>
          </p:cNvPr>
          <p:cNvSpPr/>
          <p:nvPr/>
        </p:nvSpPr>
        <p:spPr>
          <a:xfrm>
            <a:off x="274864" y="296883"/>
            <a:ext cx="11642271" cy="6264234"/>
          </a:xfrm>
          <a:prstGeom prst="rect">
            <a:avLst/>
          </a:prstGeom>
          <a:solidFill>
            <a:srgbClr val="B8D6D8"/>
          </a:solidFill>
          <a:ln>
            <a:solidFill>
              <a:srgbClr val="F7D6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5DAD0BA-83E8-4B54-BD05-281A58CC02F6}"/>
              </a:ext>
            </a:extLst>
          </p:cNvPr>
          <p:cNvSpPr txBox="1"/>
          <p:nvPr/>
        </p:nvSpPr>
        <p:spPr>
          <a:xfrm>
            <a:off x="6718850" y="268910"/>
            <a:ext cx="4585253" cy="1692771"/>
          </a:xfrm>
          <a:prstGeom prst="rect">
            <a:avLst/>
          </a:prstGeom>
          <a:noFill/>
        </p:spPr>
        <p:txBody>
          <a:bodyPr wrap="square" rtlCol="0">
            <a:spAutoFit/>
          </a:bodyPr>
          <a:lstStyle/>
          <a:p>
            <a:pPr algn="ctr"/>
            <a:r>
              <a:rPr lang="en-US" sz="4000" dirty="0"/>
              <a:t>Sherri</a:t>
            </a:r>
          </a:p>
          <a:p>
            <a:pPr algn="ctr"/>
            <a:r>
              <a:rPr lang="en-US" sz="2400" dirty="0"/>
              <a:t>(Cluster 3: 14%)</a:t>
            </a:r>
          </a:p>
          <a:p>
            <a:pPr algn="ctr"/>
            <a:endParaRPr lang="en-US" sz="4000" dirty="0"/>
          </a:p>
        </p:txBody>
      </p:sp>
      <p:sp>
        <p:nvSpPr>
          <p:cNvPr id="7" name="TextBox 6">
            <a:extLst>
              <a:ext uri="{FF2B5EF4-FFF2-40B4-BE49-F238E27FC236}">
                <a16:creationId xmlns:a16="http://schemas.microsoft.com/office/drawing/2014/main" id="{DAD398E6-D417-4E9C-96DD-7C0AE26B16A5}"/>
              </a:ext>
            </a:extLst>
          </p:cNvPr>
          <p:cNvSpPr txBox="1"/>
          <p:nvPr/>
        </p:nvSpPr>
        <p:spPr>
          <a:xfrm>
            <a:off x="6570679" y="1456284"/>
            <a:ext cx="4881593" cy="4708981"/>
          </a:xfrm>
          <a:prstGeom prst="rect">
            <a:avLst/>
          </a:prstGeom>
          <a:noFill/>
        </p:spPr>
        <p:txBody>
          <a:bodyPr wrap="square" rtlCol="0">
            <a:spAutoFit/>
          </a:bodyPr>
          <a:lstStyle/>
          <a:p>
            <a:pPr marL="342900" indent="-342900">
              <a:buFont typeface="Arial" panose="020B0604020202020204" pitchFamily="34" charset="0"/>
              <a:buChar char="•"/>
            </a:pPr>
            <a:r>
              <a:rPr lang="en-US" sz="2500" dirty="0"/>
              <a:t>Affinity to Technology : Medium</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Age : 31</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State: Arkansas</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Spending: Medium</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Saving: Medium</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Work Phone Not Provided</a:t>
            </a:r>
          </a:p>
          <a:p>
            <a:pPr marL="285750" indent="-285750">
              <a:buFont typeface="Arial" panose="020B0604020202020204" pitchFamily="34" charset="0"/>
              <a:buChar char="•"/>
            </a:pPr>
            <a:endParaRPr lang="en-US" sz="2500" dirty="0"/>
          </a:p>
        </p:txBody>
      </p:sp>
      <p:grpSp>
        <p:nvGrpSpPr>
          <p:cNvPr id="18" name="Group 17">
            <a:extLst>
              <a:ext uri="{FF2B5EF4-FFF2-40B4-BE49-F238E27FC236}">
                <a16:creationId xmlns:a16="http://schemas.microsoft.com/office/drawing/2014/main" id="{D2038574-00AB-47DE-B503-8A26EAFA0A35}"/>
              </a:ext>
            </a:extLst>
          </p:cNvPr>
          <p:cNvGrpSpPr/>
          <p:nvPr/>
        </p:nvGrpSpPr>
        <p:grpSpPr>
          <a:xfrm>
            <a:off x="407509" y="546343"/>
            <a:ext cx="5579166" cy="5618922"/>
            <a:chOff x="106017" y="537029"/>
            <a:chExt cx="5579166" cy="5618922"/>
          </a:xfrm>
        </p:grpSpPr>
        <p:sp>
          <p:nvSpPr>
            <p:cNvPr id="14" name="Oval 13">
              <a:extLst>
                <a:ext uri="{FF2B5EF4-FFF2-40B4-BE49-F238E27FC236}">
                  <a16:creationId xmlns:a16="http://schemas.microsoft.com/office/drawing/2014/main" id="{5CACAC8F-04C4-4021-BF4A-EDDC0E9D6EC6}"/>
                </a:ext>
              </a:extLst>
            </p:cNvPr>
            <p:cNvSpPr/>
            <p:nvPr/>
          </p:nvSpPr>
          <p:spPr>
            <a:xfrm>
              <a:off x="611586" y="1044152"/>
              <a:ext cx="4568028" cy="4624552"/>
            </a:xfrm>
            <a:prstGeom prst="ellipse">
              <a:avLst/>
            </a:prstGeom>
            <a:blipFill>
              <a:blip r:embed="rId2">
                <a:extLst>
                  <a:ext uri="{28A0092B-C50C-407E-A947-70E740481C1C}">
                    <a14:useLocalDpi xmlns:a14="http://schemas.microsoft.com/office/drawing/2010/main" val="0"/>
                  </a:ext>
                </a:extLst>
              </a:blip>
              <a:srcRect/>
              <a:stretch>
                <a:fillRect l="-13000" r="-1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15" name="Group 14">
              <a:extLst>
                <a:ext uri="{FF2B5EF4-FFF2-40B4-BE49-F238E27FC236}">
                  <a16:creationId xmlns:a16="http://schemas.microsoft.com/office/drawing/2014/main" id="{73F65551-70E2-4530-936F-BB8719B5637B}"/>
                </a:ext>
              </a:extLst>
            </p:cNvPr>
            <p:cNvGrpSpPr/>
            <p:nvPr/>
          </p:nvGrpSpPr>
          <p:grpSpPr>
            <a:xfrm>
              <a:off x="106017" y="537029"/>
              <a:ext cx="5579166" cy="5618922"/>
              <a:chOff x="106017" y="622853"/>
              <a:chExt cx="5579166" cy="5618922"/>
            </a:xfrm>
          </p:grpSpPr>
          <p:sp>
            <p:nvSpPr>
              <p:cNvPr id="16" name="Oval 15">
                <a:extLst>
                  <a:ext uri="{FF2B5EF4-FFF2-40B4-BE49-F238E27FC236}">
                    <a16:creationId xmlns:a16="http://schemas.microsoft.com/office/drawing/2014/main" id="{9DC5DD72-2E51-423B-BAF6-F6895D434566}"/>
                  </a:ext>
                </a:extLst>
              </p:cNvPr>
              <p:cNvSpPr/>
              <p:nvPr/>
            </p:nvSpPr>
            <p:spPr>
              <a:xfrm>
                <a:off x="314324" y="861805"/>
                <a:ext cx="5129213" cy="5134389"/>
              </a:xfrm>
              <a:prstGeom prst="ellipse">
                <a:avLst/>
              </a:prstGeom>
              <a:noFill/>
              <a:ln w="177800">
                <a:solidFill>
                  <a:srgbClr val="D16D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CF28B39-DA99-4D87-933E-39365C701420}"/>
                  </a:ext>
                </a:extLst>
              </p:cNvPr>
              <p:cNvSpPr/>
              <p:nvPr/>
            </p:nvSpPr>
            <p:spPr>
              <a:xfrm>
                <a:off x="106017" y="622853"/>
                <a:ext cx="5579166" cy="5618922"/>
              </a:xfrm>
              <a:prstGeom prst="ellipse">
                <a:avLst/>
              </a:prstGeom>
              <a:noFill/>
              <a:ln w="57150">
                <a:solidFill>
                  <a:srgbClr val="D16D9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988176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3409</TotalTime>
  <Words>574</Words>
  <Application>Microsoft Office PowerPoint</Application>
  <PresentationFormat>Widescreen</PresentationFormat>
  <Paragraphs>125</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Gabriola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Aishani Sood</dc:creator>
  <cp:lastModifiedBy>Aishani Sood</cp:lastModifiedBy>
  <cp:revision>110</cp:revision>
  <dcterms:created xsi:type="dcterms:W3CDTF">2020-06-16T22:51:35Z</dcterms:created>
  <dcterms:modified xsi:type="dcterms:W3CDTF">2020-09-18T14:52:00Z</dcterms:modified>
</cp:coreProperties>
</file>