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1" r:id="rId5"/>
    <p:sldId id="269" r:id="rId6"/>
    <p:sldId id="27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6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11/3/19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11/3/19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11/3/19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11/3/19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11/3/19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11/3/19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Selenium WebDriver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Industry Standard</a:t>
            </a:r>
          </a:p>
        </p:txBody>
      </p:sp>
    </p:spTree>
    <p:extLst>
      <p:ext uri="{BB962C8B-B14F-4D97-AF65-F5344CB8AC3E}">
        <p14:creationId xmlns:p14="http://schemas.microsoft.com/office/powerpoint/2010/main" val="304417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6781800" cy="986965"/>
          </a:xfrm>
        </p:spPr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394" y="931893"/>
            <a:ext cx="7725430" cy="51031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Framework detailed explanation</a:t>
            </a:r>
          </a:p>
          <a:p>
            <a:r>
              <a:rPr lang="en-US" dirty="0"/>
              <a:t>Page Object Model detailed explanation</a:t>
            </a:r>
          </a:p>
          <a:p>
            <a:r>
              <a:rPr lang="en-US" dirty="0"/>
              <a:t>Project and Environment setup</a:t>
            </a:r>
          </a:p>
          <a:p>
            <a:r>
              <a:rPr lang="en-US" dirty="0"/>
              <a:t>Comparison between No Framework and Framework Test Classes</a:t>
            </a:r>
          </a:p>
          <a:p>
            <a:r>
              <a:rPr lang="en-US" dirty="0"/>
              <a:t>Returning Page Objects</a:t>
            </a:r>
          </a:p>
          <a:p>
            <a:r>
              <a:rPr lang="en-US" dirty="0"/>
              <a:t>Working with multiple Test Classes and Test Methods</a:t>
            </a:r>
          </a:p>
          <a:p>
            <a:r>
              <a:rPr lang="en-US" dirty="0"/>
              <a:t>Introduction to BasePage and BaseTest Classes</a:t>
            </a:r>
          </a:p>
          <a:p>
            <a:r>
              <a:rPr lang="en-US" dirty="0"/>
              <a:t>Introduction to Util Class</a:t>
            </a:r>
          </a:p>
        </p:txBody>
      </p:sp>
    </p:spTree>
    <p:extLst>
      <p:ext uri="{BB962C8B-B14F-4D97-AF65-F5344CB8AC3E}">
        <p14:creationId xmlns:p14="http://schemas.microsoft.com/office/powerpoint/2010/main" val="320081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6781800" cy="986965"/>
          </a:xfrm>
        </p:spPr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394" y="967381"/>
            <a:ext cx="7599212" cy="50066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Introduction to Custom Driver Concept </a:t>
            </a:r>
            <a:r>
              <a:rPr lang="en-US" b="1" dirty="0"/>
              <a:t>(Unique to this course)</a:t>
            </a:r>
            <a:endParaRPr lang="en-US" dirty="0"/>
          </a:p>
          <a:p>
            <a:r>
              <a:rPr lang="en-US" dirty="0"/>
              <a:t>Introduction to WebDriver Factory Pattern</a:t>
            </a:r>
          </a:p>
          <a:p>
            <a:r>
              <a:rPr lang="en-US" dirty="0"/>
              <a:t>Introduction to CheckPoint Concept </a:t>
            </a:r>
            <a:r>
              <a:rPr lang="en-US" b="1" dirty="0"/>
              <a:t>(Unique to this course)</a:t>
            </a:r>
            <a:endParaRPr lang="en-US" dirty="0"/>
          </a:p>
          <a:p>
            <a:r>
              <a:rPr lang="en-US" dirty="0"/>
              <a:t>Constants Class Concept</a:t>
            </a:r>
          </a:p>
          <a:p>
            <a:r>
              <a:rPr lang="en-US" dirty="0"/>
              <a:t>Data Driven Testing </a:t>
            </a:r>
            <a:r>
              <a:rPr lang="en-US" b="1" dirty="0"/>
              <a:t>(Unique to this course)</a:t>
            </a:r>
            <a:endParaRPr lang="en-US" dirty="0"/>
          </a:p>
          <a:p>
            <a:r>
              <a:rPr lang="en-US" dirty="0"/>
              <a:t>Logging infrastructure with Log4j2</a:t>
            </a:r>
          </a:p>
          <a:p>
            <a:r>
              <a:rPr lang="en-US" dirty="0"/>
              <a:t>Advanced Reporting Tool</a:t>
            </a:r>
          </a:p>
        </p:txBody>
      </p:sp>
    </p:spTree>
    <p:extLst>
      <p:ext uri="{BB962C8B-B14F-4D97-AF65-F5344CB8AC3E}">
        <p14:creationId xmlns:p14="http://schemas.microsoft.com/office/powerpoint/2010/main" val="363791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6781800" cy="986965"/>
          </a:xfrm>
        </p:spPr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25376"/>
            <a:ext cx="7543800" cy="462383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Framework detailed explanation</a:t>
            </a:r>
          </a:p>
          <a:p>
            <a:r>
              <a:rPr lang="en-US" dirty="0"/>
              <a:t>Page Object Model detailed explanation</a:t>
            </a:r>
          </a:p>
          <a:p>
            <a:r>
              <a:rPr lang="en-US" dirty="0"/>
              <a:t>Project and Environment setup</a:t>
            </a:r>
          </a:p>
          <a:p>
            <a:r>
              <a:rPr lang="en-US" dirty="0"/>
              <a:t>Comparison between No Framework and Framework Test Classes</a:t>
            </a:r>
          </a:p>
          <a:p>
            <a:r>
              <a:rPr lang="en-US" dirty="0"/>
              <a:t>Returning Page Objects</a:t>
            </a:r>
          </a:p>
          <a:p>
            <a:r>
              <a:rPr lang="en-US" dirty="0"/>
              <a:t>Working with multiple Test Classes and Test Methods</a:t>
            </a:r>
          </a:p>
          <a:p>
            <a:r>
              <a:rPr lang="en-US" dirty="0"/>
              <a:t>Introduction to BasePage and BaseTest Classes</a:t>
            </a:r>
          </a:p>
          <a:p>
            <a:r>
              <a:rPr lang="en-US" dirty="0"/>
              <a:t>Introduction to Util Class</a:t>
            </a:r>
          </a:p>
          <a:p>
            <a:r>
              <a:rPr lang="en-US" dirty="0"/>
              <a:t>Introduction to Custom Driver Concept </a:t>
            </a:r>
            <a:r>
              <a:rPr lang="en-US" b="1" dirty="0"/>
              <a:t>(Unique to this course)</a:t>
            </a:r>
            <a:endParaRPr lang="en-US" dirty="0"/>
          </a:p>
          <a:p>
            <a:r>
              <a:rPr lang="en-US" dirty="0"/>
              <a:t>Introduction to WebDriver Factory Pattern</a:t>
            </a:r>
          </a:p>
          <a:p>
            <a:r>
              <a:rPr lang="en-US" dirty="0"/>
              <a:t>Introduction to CheckPoint Concept </a:t>
            </a:r>
            <a:r>
              <a:rPr lang="en-US" b="1" dirty="0"/>
              <a:t>(Unique to this course)</a:t>
            </a:r>
            <a:endParaRPr lang="en-US" dirty="0"/>
          </a:p>
          <a:p>
            <a:r>
              <a:rPr lang="en-US" dirty="0"/>
              <a:t>Constants Class Concept</a:t>
            </a:r>
          </a:p>
          <a:p>
            <a:r>
              <a:rPr lang="en-US" dirty="0"/>
              <a:t>Data Driven Testing </a:t>
            </a:r>
            <a:r>
              <a:rPr lang="en-US" b="1" dirty="0"/>
              <a:t>(Unique to this course)</a:t>
            </a:r>
            <a:endParaRPr lang="en-US" dirty="0"/>
          </a:p>
          <a:p>
            <a:r>
              <a:rPr lang="en-US" dirty="0"/>
              <a:t>Logging infrastructure with Log4j2</a:t>
            </a:r>
          </a:p>
          <a:p>
            <a:r>
              <a:rPr lang="en-US" dirty="0"/>
              <a:t>Advanced Reporting Tool</a:t>
            </a:r>
          </a:p>
        </p:txBody>
      </p:sp>
    </p:spTree>
    <p:extLst>
      <p:ext uri="{BB962C8B-B14F-4D97-AF65-F5344CB8AC3E}">
        <p14:creationId xmlns:p14="http://schemas.microsoft.com/office/powerpoint/2010/main" val="180733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6781800" cy="986965"/>
          </a:xfrm>
        </p:spPr>
        <p:txBody>
          <a:bodyPr/>
          <a:lstStyle/>
          <a:p>
            <a:pPr algn="ctr"/>
            <a:r>
              <a:rPr lang="en-US" dirty="0"/>
              <a:t>FAQs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88198"/>
            <a:ext cx="7613904" cy="4356570"/>
          </a:xfrm>
        </p:spPr>
        <p:txBody>
          <a:bodyPr>
            <a:normAutofit/>
          </a:bodyPr>
          <a:lstStyle/>
          <a:p>
            <a:r>
              <a:rPr lang="en-US" dirty="0"/>
              <a:t>What am I going to achieve from the course?</a:t>
            </a:r>
          </a:p>
          <a:p>
            <a:r>
              <a:rPr lang="en-US" dirty="0"/>
              <a:t>Where can I find the reference materials?</a:t>
            </a:r>
          </a:p>
          <a:p>
            <a:r>
              <a:rPr lang="en-US" dirty="0"/>
              <a:t>What about online support?</a:t>
            </a:r>
          </a:p>
          <a:p>
            <a:r>
              <a:rPr lang="en-US" dirty="0"/>
              <a:t>Do you plan to update course in future?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2C93E3-0D5B-E14A-B150-588F6E00B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94" y="506444"/>
            <a:ext cx="3970412" cy="5613722"/>
          </a:xfrm>
        </p:spPr>
      </p:pic>
    </p:spTree>
    <p:extLst>
      <p:ext uri="{BB962C8B-B14F-4D97-AF65-F5344CB8AC3E}">
        <p14:creationId xmlns:p14="http://schemas.microsoft.com/office/powerpoint/2010/main" val="3626557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7" ma:contentTypeDescription="Create a new document." ma:contentTypeScope="" ma:versionID="4aa9156728ec40ec10fea053bf01ab89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25bd8e2f098c81b399dd4c6c22e9087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0B02165A-D0DF-469D-BC19-E1204C48FDCB}"/>
</file>

<file path=customXml/itemProps2.xml><?xml version="1.0" encoding="utf-8"?>
<ds:datastoreItem xmlns:ds="http://schemas.openxmlformats.org/officeDocument/2006/customXml" ds:itemID="{EA9D1777-49B7-472C-87FD-7A822D0A0932}"/>
</file>

<file path=customXml/itemProps3.xml><?xml version="1.0" encoding="utf-8"?>
<ds:datastoreItem xmlns:ds="http://schemas.openxmlformats.org/officeDocument/2006/customXml" ds:itemID="{96594F9C-C601-4896-8BE8-6584D6ACBE99}"/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147</TotalTime>
  <Words>216</Words>
  <Application>Microsoft Macintosh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Impact</vt:lpstr>
      <vt:lpstr>Times New Roman</vt:lpstr>
      <vt:lpstr>Newsprint</vt:lpstr>
      <vt:lpstr>Selenium WebDriver Framework</vt:lpstr>
      <vt:lpstr>Topics Covered</vt:lpstr>
      <vt:lpstr>Topics Covered</vt:lpstr>
      <vt:lpstr>Topics Covered</vt:lpstr>
      <vt:lpstr>FAQs</vt:lpstr>
      <vt:lpstr>PowerPoint Presentation</vt:lpstr>
    </vt:vector>
  </TitlesOfParts>
  <Company>Nimblestorage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WebDriver Framework</dc:title>
  <dc:creator>Anil Tomar</dc:creator>
  <cp:lastModifiedBy>Tomar, Anil</cp:lastModifiedBy>
  <cp:revision>35</cp:revision>
  <dcterms:created xsi:type="dcterms:W3CDTF">2018-04-20T04:26:40Z</dcterms:created>
  <dcterms:modified xsi:type="dcterms:W3CDTF">2019-11-04T05:48:55Z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