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Selenium WebDriver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Industry Standard</a:t>
            </a:r>
          </a:p>
        </p:txBody>
      </p:sp>
    </p:spTree>
    <p:extLst>
      <p:ext uri="{BB962C8B-B14F-4D97-AF65-F5344CB8AC3E}">
        <p14:creationId xmlns:p14="http://schemas.microsoft.com/office/powerpoint/2010/main" val="3044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What’s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090" y="1809925"/>
            <a:ext cx="7713238" cy="2606040"/>
          </a:xfrm>
        </p:spPr>
        <p:txBody>
          <a:bodyPr>
            <a:normAutofit/>
          </a:bodyPr>
          <a:lstStyle/>
          <a:p>
            <a:r>
              <a:rPr lang="en-US" dirty="0"/>
              <a:t>Selenium WebDriver Framework</a:t>
            </a:r>
          </a:p>
          <a:p>
            <a:r>
              <a:rPr lang="en-US" dirty="0"/>
              <a:t>Build framework libraries for a Page Object Model + Data Driven Testing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730176"/>
            <a:ext cx="7810774" cy="1854272"/>
          </a:xfrm>
        </p:spPr>
        <p:txBody>
          <a:bodyPr>
            <a:normAutofit/>
          </a:bodyPr>
          <a:lstStyle/>
          <a:p>
            <a:r>
              <a:rPr lang="en-US" dirty="0"/>
              <a:t>Selenium WebDriver Concepts</a:t>
            </a:r>
          </a:p>
          <a:p>
            <a:r>
              <a:rPr lang="en-US" dirty="0"/>
              <a:t>Java, TestNG, Maven, Log4j2 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Autofit/>
          </a:bodyPr>
          <a:lstStyle/>
          <a:p>
            <a:r>
              <a:rPr lang="en-US" sz="3600" dirty="0"/>
              <a:t>Where can I </a:t>
            </a:r>
            <a:r>
              <a:rPr lang="en-US" sz="3600"/>
              <a:t>learn Prerequisites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717985"/>
            <a:ext cx="7528560" cy="2366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Course Name:</a:t>
            </a:r>
          </a:p>
          <a:p>
            <a:pPr marL="0" indent="0">
              <a:buNone/>
            </a:pPr>
            <a:r>
              <a:rPr lang="en-US" sz="2000" dirty="0"/>
              <a:t>Selenium WebDriver with Java - Novice to Ninja + Interview Guide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By: Let’s Kode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3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362655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CE0D34E-0A79-4428-A4C3-92A8B79ED2AB}"/>
</file>

<file path=customXml/itemProps2.xml><?xml version="1.0" encoding="utf-8"?>
<ds:datastoreItem xmlns:ds="http://schemas.openxmlformats.org/officeDocument/2006/customXml" ds:itemID="{D14488B1-E417-45EC-8EA5-7882CDFD080C}"/>
</file>

<file path=customXml/itemProps3.xml><?xml version="1.0" encoding="utf-8"?>
<ds:datastoreItem xmlns:ds="http://schemas.openxmlformats.org/officeDocument/2006/customXml" ds:itemID="{472E9E2F-376F-4182-920F-83F67462BB25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357</TotalTime>
  <Words>60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Impact</vt:lpstr>
      <vt:lpstr>Times New Roman</vt:lpstr>
      <vt:lpstr>Newsprint</vt:lpstr>
      <vt:lpstr>Selenium WebDriver Framework</vt:lpstr>
      <vt:lpstr>What’s Covered</vt:lpstr>
      <vt:lpstr>Prerequisites</vt:lpstr>
      <vt:lpstr>Where can I learn Prerequisites?</vt:lpstr>
      <vt:lpstr>PowerPoint Presentation</vt:lpstr>
    </vt:vector>
  </TitlesOfParts>
  <Company>Nimblestorage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Framework</dc:title>
  <dc:creator>Anil Tomar</dc:creator>
  <cp:lastModifiedBy>Tomar, Anil</cp:lastModifiedBy>
  <cp:revision>43</cp:revision>
  <dcterms:created xsi:type="dcterms:W3CDTF">2018-04-20T04:26:40Z</dcterms:created>
  <dcterms:modified xsi:type="dcterms:W3CDTF">2019-11-07T06:32:50Z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