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9" r:id="rId2"/>
    <p:sldId id="269" r:id="rId3"/>
    <p:sldId id="273" r:id="rId4"/>
    <p:sldId id="274" r:id="rId5"/>
    <p:sldId id="275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3CEC41E-48BD-4881-B6FF-D82EEBBCD904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Advanced Reporting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Extent Reports</a:t>
            </a:r>
          </a:p>
        </p:txBody>
      </p:sp>
    </p:spTree>
    <p:extLst>
      <p:ext uri="{BB962C8B-B14F-4D97-AF65-F5344CB8AC3E}">
        <p14:creationId xmlns:p14="http://schemas.microsoft.com/office/powerpoint/2010/main" val="8152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Why we need reporting?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613904" cy="435657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Status to:</a:t>
            </a:r>
          </a:p>
          <a:p>
            <a:pPr lvl="1"/>
            <a:r>
              <a:rPr lang="en-US" dirty="0"/>
              <a:t>Upper Management</a:t>
            </a:r>
          </a:p>
          <a:p>
            <a:pPr lvl="1"/>
            <a:r>
              <a:rPr lang="en-US" dirty="0"/>
              <a:t>Development Team</a:t>
            </a:r>
          </a:p>
          <a:p>
            <a:pPr lvl="1"/>
            <a:r>
              <a:rPr lang="en-US" dirty="0"/>
              <a:t>Product/Project Management</a:t>
            </a:r>
          </a:p>
          <a:p>
            <a:endParaRPr lang="en-US" dirty="0"/>
          </a:p>
          <a:p>
            <a:r>
              <a:rPr lang="en-US" dirty="0"/>
              <a:t>Representation of automation efforts outside of the team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What goes in reports?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613904" cy="435657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High level status of Automation Run</a:t>
            </a:r>
          </a:p>
          <a:p>
            <a:r>
              <a:rPr lang="en-US" dirty="0"/>
              <a:t>Should clearly represent the Test Suite/Test Class</a:t>
            </a:r>
          </a:p>
          <a:p>
            <a:r>
              <a:rPr lang="en-US" dirty="0"/>
              <a:t>Name of Test Classes, Test Methods</a:t>
            </a:r>
          </a:p>
          <a:p>
            <a:r>
              <a:rPr lang="en-US" dirty="0"/>
              <a:t>Status of Test Methods (Success/Failed)</a:t>
            </a:r>
          </a:p>
          <a:p>
            <a:r>
              <a:rPr lang="en-US" dirty="0"/>
              <a:t>No need to put exception messages/other details of debugging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Why Extent Reports?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613904" cy="435657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Beautiful looking reports</a:t>
            </a:r>
          </a:p>
          <a:p>
            <a:r>
              <a:rPr lang="en-US" dirty="0"/>
              <a:t>Automation Framework Independent</a:t>
            </a:r>
          </a:p>
          <a:p>
            <a:r>
              <a:rPr lang="en-US" dirty="0"/>
              <a:t>Easy to use APIs</a:t>
            </a:r>
          </a:p>
          <a:p>
            <a:r>
              <a:rPr lang="en-US" dirty="0"/>
              <a:t>Provides a dashboard for the entire run</a:t>
            </a:r>
          </a:p>
          <a:p>
            <a:r>
              <a:rPr lang="en-US" dirty="0"/>
              <a:t>Attach Screenshots</a:t>
            </a:r>
          </a:p>
          <a:p>
            <a:r>
              <a:rPr lang="en-US" dirty="0"/>
              <a:t>Customizable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7613904" cy="98696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Worry about new versions?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682496"/>
            <a:ext cx="7613904" cy="4157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Purpose is to communicate high level status</a:t>
            </a:r>
          </a:p>
          <a:p>
            <a:pPr lvl="1"/>
            <a:r>
              <a:rPr lang="en-US" dirty="0"/>
              <a:t>In a clean, beautiful and easy to understand way</a:t>
            </a:r>
          </a:p>
          <a:p>
            <a:endParaRPr lang="en-US" dirty="0"/>
          </a:p>
          <a:p>
            <a:r>
              <a:rPr lang="en-US" dirty="0"/>
              <a:t>Not always (unless you are using specific feature)</a:t>
            </a:r>
          </a:p>
          <a:p>
            <a:endParaRPr lang="en-US" dirty="0"/>
          </a:p>
          <a:p>
            <a:r>
              <a:rPr lang="en-US" dirty="0"/>
              <a:t>Latest is not always needed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3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539099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2636354-C438-4919-AB64-4B29A56DFAFB}"/>
</file>

<file path=customXml/itemProps2.xml><?xml version="1.0" encoding="utf-8"?>
<ds:datastoreItem xmlns:ds="http://schemas.openxmlformats.org/officeDocument/2006/customXml" ds:itemID="{7F83CE5F-C9A2-4658-89B9-BF1B26CFB792}"/>
</file>

<file path=customXml/itemProps3.xml><?xml version="1.0" encoding="utf-8"?>
<ds:datastoreItem xmlns:ds="http://schemas.openxmlformats.org/officeDocument/2006/customXml" ds:itemID="{89479EF9-6109-4E90-9C29-FA7A494A305F}"/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152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Impact</vt:lpstr>
      <vt:lpstr>Times New Roman</vt:lpstr>
      <vt:lpstr>Newsprint</vt:lpstr>
      <vt:lpstr>Advanced Reporting</vt:lpstr>
      <vt:lpstr>    Why we need reporting?</vt:lpstr>
      <vt:lpstr>    What goes in reports?</vt:lpstr>
      <vt:lpstr>    Why Extent Reports?</vt:lpstr>
      <vt:lpstr>    Worry about new versions?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Outcome</dc:title>
  <dc:creator>Tomar, Anil</dc:creator>
  <cp:lastModifiedBy>Tomar, Anil</cp:lastModifiedBy>
  <cp:revision>35</cp:revision>
  <dcterms:created xsi:type="dcterms:W3CDTF">2019-12-15T15:41:12Z</dcterms:created>
  <dcterms:modified xsi:type="dcterms:W3CDTF">2020-02-28T03:52:45Z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