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3" r:id="rId5"/>
    <p:sldId id="264" r:id="rId6"/>
    <p:sldId id="265" r:id="rId7"/>
    <p:sldId id="266" r:id="rId8"/>
    <p:sldId id="268" r:id="rId9"/>
    <p:sldId id="262" r:id="rId10"/>
    <p:sldId id="258" r:id="rId11"/>
    <p:sldId id="260" r:id="rId12"/>
    <p:sldId id="25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7" Type="http://schemas.openxmlformats.org/officeDocument/2006/relationships/slide" Target="slides/slide6.xml"/><Relationship Id="rId16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customXml" Target="../customXml/item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9" Type="http://schemas.openxmlformats.org/officeDocument/2006/relationships/tableStyles" Target="tableStyles.xml"/><Relationship Id="rId10" Type="http://schemas.openxmlformats.org/officeDocument/2006/relationships/slide" Target="slides/slide9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CE4FF-041E-FD4D-B714-5175DCB8441D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0CAFDD-E10C-974E-92AA-B5A54C07E33C}">
      <dgm:prSet phldrT="[Text]"/>
      <dgm:spPr/>
      <dgm:t>
        <a:bodyPr/>
        <a:lstStyle/>
        <a:p>
          <a:r>
            <a:rPr lang="en-US" dirty="0" smtClean="0"/>
            <a:t>Web Page</a:t>
          </a:r>
          <a:endParaRPr lang="en-US" dirty="0"/>
        </a:p>
      </dgm:t>
    </dgm:pt>
    <dgm:pt modelId="{24DEF062-EAE2-0F4B-B149-A05E930847BC}" type="parTrans" cxnId="{2560894C-1D06-A648-B9E6-8EC8FD665C76}">
      <dgm:prSet/>
      <dgm:spPr/>
      <dgm:t>
        <a:bodyPr/>
        <a:lstStyle/>
        <a:p>
          <a:endParaRPr lang="en-US"/>
        </a:p>
      </dgm:t>
    </dgm:pt>
    <dgm:pt modelId="{3FA46D2D-5912-1C41-BFEC-66CC695DDCC9}" type="sibTrans" cxnId="{2560894C-1D06-A648-B9E6-8EC8FD665C76}">
      <dgm:prSet/>
      <dgm:spPr/>
      <dgm:t>
        <a:bodyPr/>
        <a:lstStyle/>
        <a:p>
          <a:endParaRPr lang="en-US"/>
        </a:p>
      </dgm:t>
    </dgm:pt>
    <dgm:pt modelId="{6968E7FA-FC9D-194C-A63C-019E49B24CC1}">
      <dgm:prSet phldrT="[Text]"/>
      <dgm:spPr/>
      <dgm:t>
        <a:bodyPr/>
        <a:lstStyle/>
        <a:p>
          <a:r>
            <a:rPr lang="en-US" dirty="0" smtClean="0"/>
            <a:t>Page Object</a:t>
          </a:r>
          <a:endParaRPr lang="en-US" dirty="0"/>
        </a:p>
      </dgm:t>
    </dgm:pt>
    <dgm:pt modelId="{B5FF2C1D-1EA7-7E46-A888-55FA5F89FF81}" type="parTrans" cxnId="{9EEC80E8-04DD-1649-B143-5BA764FCBC1D}">
      <dgm:prSet/>
      <dgm:spPr/>
      <dgm:t>
        <a:bodyPr/>
        <a:lstStyle/>
        <a:p>
          <a:endParaRPr lang="en-US"/>
        </a:p>
      </dgm:t>
    </dgm:pt>
    <dgm:pt modelId="{92429DA7-C119-7A47-9C05-BB038EFFAAE6}" type="sibTrans" cxnId="{9EEC80E8-04DD-1649-B143-5BA764FCBC1D}">
      <dgm:prSet/>
      <dgm:spPr/>
      <dgm:t>
        <a:bodyPr/>
        <a:lstStyle/>
        <a:p>
          <a:endParaRPr lang="en-US"/>
        </a:p>
      </dgm:t>
    </dgm:pt>
    <dgm:pt modelId="{ECE0F05C-7936-0D45-8B3E-2B032CEBC5EA}">
      <dgm:prSet phldrT="[Text]"/>
      <dgm:spPr/>
      <dgm:t>
        <a:bodyPr/>
        <a:lstStyle/>
        <a:p>
          <a:r>
            <a:rPr lang="en-US" dirty="0" smtClean="0"/>
            <a:t>Test Class</a:t>
          </a:r>
          <a:endParaRPr lang="en-US" dirty="0"/>
        </a:p>
      </dgm:t>
    </dgm:pt>
    <dgm:pt modelId="{937C5769-5C9E-D54E-9F74-FC509A8D7E40}" type="parTrans" cxnId="{461C96D0-0C97-3E4B-B493-4FE2B1BD21F1}">
      <dgm:prSet/>
      <dgm:spPr/>
      <dgm:t>
        <a:bodyPr/>
        <a:lstStyle/>
        <a:p>
          <a:endParaRPr lang="en-US"/>
        </a:p>
      </dgm:t>
    </dgm:pt>
    <dgm:pt modelId="{2E1B5804-13F0-8641-ADD4-37DA6B7C8007}" type="sibTrans" cxnId="{461C96D0-0C97-3E4B-B493-4FE2B1BD21F1}">
      <dgm:prSet/>
      <dgm:spPr/>
      <dgm:t>
        <a:bodyPr/>
        <a:lstStyle/>
        <a:p>
          <a:endParaRPr lang="en-US"/>
        </a:p>
      </dgm:t>
    </dgm:pt>
    <dgm:pt modelId="{3739FA31-4FB4-B445-9C65-8D37927DF257}">
      <dgm:prSet phldrT="[Text]"/>
      <dgm:spPr/>
      <dgm:t>
        <a:bodyPr/>
        <a:lstStyle/>
        <a:p>
          <a:r>
            <a:rPr lang="en-US" dirty="0" smtClean="0"/>
            <a:t>Test Methods</a:t>
          </a:r>
          <a:endParaRPr lang="en-US" dirty="0"/>
        </a:p>
      </dgm:t>
    </dgm:pt>
    <dgm:pt modelId="{7E7C5C50-4949-E146-8BA0-E6DDEDC24564}" type="sibTrans" cxnId="{C10E552A-6314-3D46-9FA1-B408E35996BB}">
      <dgm:prSet/>
      <dgm:spPr/>
      <dgm:t>
        <a:bodyPr/>
        <a:lstStyle/>
        <a:p>
          <a:endParaRPr lang="en-US"/>
        </a:p>
      </dgm:t>
    </dgm:pt>
    <dgm:pt modelId="{3A47905A-7CCC-DF4F-8BCC-17F09E8536E6}" type="parTrans" cxnId="{C10E552A-6314-3D46-9FA1-B408E35996BB}">
      <dgm:prSet/>
      <dgm:spPr/>
      <dgm:t>
        <a:bodyPr/>
        <a:lstStyle/>
        <a:p>
          <a:endParaRPr lang="en-US"/>
        </a:p>
      </dgm:t>
    </dgm:pt>
    <dgm:pt modelId="{D2A08C45-11F7-CA4B-A536-569A19F1CCDD}">
      <dgm:prSet phldrT="[Text]"/>
      <dgm:spPr/>
      <dgm:t>
        <a:bodyPr/>
        <a:lstStyle/>
        <a:p>
          <a:r>
            <a:rPr lang="en-US" dirty="0" smtClean="0"/>
            <a:t>Web Elements</a:t>
          </a:r>
          <a:endParaRPr lang="en-US" dirty="0"/>
        </a:p>
      </dgm:t>
    </dgm:pt>
    <dgm:pt modelId="{F0DD59EB-9D2A-3C43-95BD-F8854FA5A3B9}" type="sibTrans" cxnId="{EAF02298-7189-9448-B16B-6C72674767BB}">
      <dgm:prSet/>
      <dgm:spPr/>
      <dgm:t>
        <a:bodyPr/>
        <a:lstStyle/>
        <a:p>
          <a:endParaRPr lang="en-US"/>
        </a:p>
      </dgm:t>
    </dgm:pt>
    <dgm:pt modelId="{C59F298E-FF76-BF4D-A447-7876A1277415}" type="parTrans" cxnId="{EAF02298-7189-9448-B16B-6C72674767BB}">
      <dgm:prSet/>
      <dgm:spPr/>
      <dgm:t>
        <a:bodyPr/>
        <a:lstStyle/>
        <a:p>
          <a:endParaRPr lang="en-US"/>
        </a:p>
      </dgm:t>
    </dgm:pt>
    <dgm:pt modelId="{FA863AE9-8116-C948-A4DB-C5055837019A}">
      <dgm:prSet phldrT="[Text]"/>
      <dgm:spPr/>
      <dgm:t>
        <a:bodyPr/>
        <a:lstStyle/>
        <a:p>
          <a:r>
            <a:rPr lang="en-US" dirty="0" smtClean="0"/>
            <a:t>Application Under Test</a:t>
          </a:r>
          <a:endParaRPr lang="en-US" dirty="0"/>
        </a:p>
      </dgm:t>
    </dgm:pt>
    <dgm:pt modelId="{310CED8B-81F1-7145-A39F-592454E762AD}" type="sibTrans" cxnId="{FA32D299-E2CC-F647-AB7E-53FD8A6D7DA3}">
      <dgm:prSet/>
      <dgm:spPr/>
      <dgm:t>
        <a:bodyPr/>
        <a:lstStyle/>
        <a:p>
          <a:endParaRPr lang="en-US"/>
        </a:p>
      </dgm:t>
    </dgm:pt>
    <dgm:pt modelId="{8FB7972D-DBC4-3140-AB3D-BD0004BC97B6}" type="parTrans" cxnId="{FA32D299-E2CC-F647-AB7E-53FD8A6D7DA3}">
      <dgm:prSet/>
      <dgm:spPr/>
      <dgm:t>
        <a:bodyPr/>
        <a:lstStyle/>
        <a:p>
          <a:endParaRPr lang="en-US"/>
        </a:p>
      </dgm:t>
    </dgm:pt>
    <dgm:pt modelId="{280E163E-7C59-3640-805B-A9B154CFBB52}">
      <dgm:prSet phldrT="[Text]"/>
      <dgm:spPr/>
      <dgm:t>
        <a:bodyPr/>
        <a:lstStyle/>
        <a:p>
          <a:r>
            <a:rPr lang="en-US" dirty="0" smtClean="0"/>
            <a:t>Methods</a:t>
          </a:r>
          <a:endParaRPr lang="en-US" dirty="0"/>
        </a:p>
      </dgm:t>
    </dgm:pt>
    <dgm:pt modelId="{669F89EB-8012-E644-B232-F77D0145AC99}" type="parTrans" cxnId="{8E1C9AE3-1D27-634F-85DE-396DF11109C2}">
      <dgm:prSet/>
      <dgm:spPr/>
      <dgm:t>
        <a:bodyPr/>
        <a:lstStyle/>
        <a:p>
          <a:endParaRPr lang="en-US"/>
        </a:p>
      </dgm:t>
    </dgm:pt>
    <dgm:pt modelId="{A34BD811-792C-E346-B5CE-810299A839E8}" type="sibTrans" cxnId="{8E1C9AE3-1D27-634F-85DE-396DF11109C2}">
      <dgm:prSet/>
      <dgm:spPr/>
      <dgm:t>
        <a:bodyPr/>
        <a:lstStyle/>
        <a:p>
          <a:endParaRPr lang="en-US"/>
        </a:p>
      </dgm:t>
    </dgm:pt>
    <dgm:pt modelId="{B0E7ED27-C171-A744-968B-330DC51F9CD9}" type="pres">
      <dgm:prSet presAssocID="{2EBCE4FF-041E-FD4D-B714-5175DCB8441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3ECC1D-7C48-C14A-8795-A9EB7560AF73}" type="pres">
      <dgm:prSet presAssocID="{FD0CAFDD-E10C-974E-92AA-B5A54C07E33C}" presName="composite" presStyleCnt="0"/>
      <dgm:spPr/>
    </dgm:pt>
    <dgm:pt modelId="{048F0141-B047-2846-8E99-18E31963D18D}" type="pres">
      <dgm:prSet presAssocID="{FD0CAFDD-E10C-974E-92AA-B5A54C07E33C}" presName="bentUpArrow1" presStyleLbl="alignImgPlace1" presStyleIdx="0" presStyleCnt="2" custLinFactNeighborX="34358"/>
      <dgm:spPr/>
    </dgm:pt>
    <dgm:pt modelId="{8BABD80A-70E9-6D47-B25B-DD1DB5971237}" type="pres">
      <dgm:prSet presAssocID="{FD0CAFDD-E10C-974E-92AA-B5A54C07E33C}" presName="ParentText" presStyleLbl="node1" presStyleIdx="0" presStyleCnt="3" custLinFactNeighborX="14716" custLinFactNeighborY="-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2ADD7-48B7-1445-A89B-0B0EF3EBE7B5}" type="pres">
      <dgm:prSet presAssocID="{FD0CAFDD-E10C-974E-92AA-B5A54C07E33C}" presName="ChildText" presStyleLbl="revTx" presStyleIdx="0" presStyleCnt="3" custScaleX="260738" custLinFactNeighborX="9478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6475C-B603-BA4A-A59C-575CD0993890}" type="pres">
      <dgm:prSet presAssocID="{3FA46D2D-5912-1C41-BFEC-66CC695DDCC9}" presName="sibTrans" presStyleCnt="0"/>
      <dgm:spPr/>
    </dgm:pt>
    <dgm:pt modelId="{263E1B5E-359C-1243-A5A0-AF36409174F2}" type="pres">
      <dgm:prSet presAssocID="{6968E7FA-FC9D-194C-A63C-019E49B24CC1}" presName="composite" presStyleCnt="0"/>
      <dgm:spPr/>
    </dgm:pt>
    <dgm:pt modelId="{E8823FE6-33CF-CB43-B4A0-C8E98B625F58}" type="pres">
      <dgm:prSet presAssocID="{6968E7FA-FC9D-194C-A63C-019E49B24CC1}" presName="bentUpArrow1" presStyleLbl="alignImgPlace1" presStyleIdx="1" presStyleCnt="2"/>
      <dgm:spPr/>
    </dgm:pt>
    <dgm:pt modelId="{C57F74BA-B29E-C242-B7F5-D3D986BE4B78}" type="pres">
      <dgm:prSet presAssocID="{6968E7FA-FC9D-194C-A63C-019E49B24CC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1FEE8-F6F3-8540-9DC4-7DCFD2D7F564}" type="pres">
      <dgm:prSet presAssocID="{6968E7FA-FC9D-194C-A63C-019E49B24CC1}" presName="ChildText" presStyleLbl="revTx" presStyleIdx="1" presStyleCnt="3" custScaleX="147758" custLinFactNeighborX="298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AF0E2-54E0-554E-9B68-7C12929C25F9}" type="pres">
      <dgm:prSet presAssocID="{92429DA7-C119-7A47-9C05-BB038EFFAAE6}" presName="sibTrans" presStyleCnt="0"/>
      <dgm:spPr/>
    </dgm:pt>
    <dgm:pt modelId="{E0C92A96-A51F-CC40-90B0-F7C60DF9BFB5}" type="pres">
      <dgm:prSet presAssocID="{ECE0F05C-7936-0D45-8B3E-2B032CEBC5EA}" presName="composite" presStyleCnt="0"/>
      <dgm:spPr/>
    </dgm:pt>
    <dgm:pt modelId="{D3922F87-9BE2-FB4A-B4ED-C918E2371F65}" type="pres">
      <dgm:prSet presAssocID="{ECE0F05C-7936-0D45-8B3E-2B032CEBC5EA}" presName="ParentText" presStyleLbl="node1" presStyleIdx="2" presStyleCnt="3" custLinFactNeighborX="-17814" custLinFactNeighborY="188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32019-24C9-9A40-8055-8A2F65D41678}" type="pres">
      <dgm:prSet presAssocID="{ECE0F05C-7936-0D45-8B3E-2B032CEBC5EA}" presName="FinalChildText" presStyleLbl="revTx" presStyleIdx="2" presStyleCnt="3" custLinFactNeighborX="-12779" custLinFactNeighborY="13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C80E8-04DD-1649-B143-5BA764FCBC1D}" srcId="{2EBCE4FF-041E-FD4D-B714-5175DCB8441D}" destId="{6968E7FA-FC9D-194C-A63C-019E49B24CC1}" srcOrd="1" destOrd="0" parTransId="{B5FF2C1D-1EA7-7E46-A888-55FA5F89FF81}" sibTransId="{92429DA7-C119-7A47-9C05-BB038EFFAAE6}"/>
    <dgm:cxn modelId="{B1CFFE6D-0516-9F4B-81A8-4B7E73235802}" type="presOf" srcId="{280E163E-7C59-3640-805B-A9B154CFBB52}" destId="{7BB1FEE8-F6F3-8540-9DC4-7DCFD2D7F564}" srcOrd="0" destOrd="1" presId="urn:microsoft.com/office/officeart/2005/8/layout/StepDownProcess"/>
    <dgm:cxn modelId="{FF9C29FE-6A4F-ED43-83FC-304B38D96A0A}" type="presOf" srcId="{FD0CAFDD-E10C-974E-92AA-B5A54C07E33C}" destId="{8BABD80A-70E9-6D47-B25B-DD1DB5971237}" srcOrd="0" destOrd="0" presId="urn:microsoft.com/office/officeart/2005/8/layout/StepDownProcess"/>
    <dgm:cxn modelId="{C346BA6C-11C4-4843-A8B1-0C94E5AD2DC4}" type="presOf" srcId="{2EBCE4FF-041E-FD4D-B714-5175DCB8441D}" destId="{B0E7ED27-C171-A744-968B-330DC51F9CD9}" srcOrd="0" destOrd="0" presId="urn:microsoft.com/office/officeart/2005/8/layout/StepDownProcess"/>
    <dgm:cxn modelId="{9682718A-03BF-F946-9385-0676BD9222DB}" type="presOf" srcId="{3739FA31-4FB4-B445-9C65-8D37927DF257}" destId="{D9632019-24C9-9A40-8055-8A2F65D41678}" srcOrd="0" destOrd="0" presId="urn:microsoft.com/office/officeart/2005/8/layout/StepDownProcess"/>
    <dgm:cxn modelId="{79AD5169-97D3-444E-AF2C-ADFCD903AD18}" type="presOf" srcId="{D2A08C45-11F7-CA4B-A536-569A19F1CCDD}" destId="{7BB1FEE8-F6F3-8540-9DC4-7DCFD2D7F564}" srcOrd="0" destOrd="0" presId="urn:microsoft.com/office/officeart/2005/8/layout/StepDownProcess"/>
    <dgm:cxn modelId="{8E1C9AE3-1D27-634F-85DE-396DF11109C2}" srcId="{6968E7FA-FC9D-194C-A63C-019E49B24CC1}" destId="{280E163E-7C59-3640-805B-A9B154CFBB52}" srcOrd="1" destOrd="0" parTransId="{669F89EB-8012-E644-B232-F77D0145AC99}" sibTransId="{A34BD811-792C-E346-B5CE-810299A839E8}"/>
    <dgm:cxn modelId="{C10E552A-6314-3D46-9FA1-B408E35996BB}" srcId="{ECE0F05C-7936-0D45-8B3E-2B032CEBC5EA}" destId="{3739FA31-4FB4-B445-9C65-8D37927DF257}" srcOrd="0" destOrd="0" parTransId="{3A47905A-7CCC-DF4F-8BCC-17F09E8536E6}" sibTransId="{7E7C5C50-4949-E146-8BA0-E6DDEDC24564}"/>
    <dgm:cxn modelId="{2560894C-1D06-A648-B9E6-8EC8FD665C76}" srcId="{2EBCE4FF-041E-FD4D-B714-5175DCB8441D}" destId="{FD0CAFDD-E10C-974E-92AA-B5A54C07E33C}" srcOrd="0" destOrd="0" parTransId="{24DEF062-EAE2-0F4B-B149-A05E930847BC}" sibTransId="{3FA46D2D-5912-1C41-BFEC-66CC695DDCC9}"/>
    <dgm:cxn modelId="{461C96D0-0C97-3E4B-B493-4FE2B1BD21F1}" srcId="{2EBCE4FF-041E-FD4D-B714-5175DCB8441D}" destId="{ECE0F05C-7936-0D45-8B3E-2B032CEBC5EA}" srcOrd="2" destOrd="0" parTransId="{937C5769-5C9E-D54E-9F74-FC509A8D7E40}" sibTransId="{2E1B5804-13F0-8641-ADD4-37DA6B7C8007}"/>
    <dgm:cxn modelId="{0F1CF385-CA6F-8E4B-B7AF-BCB34FE66A91}" type="presOf" srcId="{FA863AE9-8116-C948-A4DB-C5055837019A}" destId="{8A22ADD7-48B7-1445-A89B-0B0EF3EBE7B5}" srcOrd="0" destOrd="0" presId="urn:microsoft.com/office/officeart/2005/8/layout/StepDownProcess"/>
    <dgm:cxn modelId="{F7D36E07-5E46-0A49-8D8C-76BC787B7096}" type="presOf" srcId="{ECE0F05C-7936-0D45-8B3E-2B032CEBC5EA}" destId="{D3922F87-9BE2-FB4A-B4ED-C918E2371F65}" srcOrd="0" destOrd="0" presId="urn:microsoft.com/office/officeart/2005/8/layout/StepDownProcess"/>
    <dgm:cxn modelId="{EAF02298-7189-9448-B16B-6C72674767BB}" srcId="{6968E7FA-FC9D-194C-A63C-019E49B24CC1}" destId="{D2A08C45-11F7-CA4B-A536-569A19F1CCDD}" srcOrd="0" destOrd="0" parTransId="{C59F298E-FF76-BF4D-A447-7876A1277415}" sibTransId="{F0DD59EB-9D2A-3C43-95BD-F8854FA5A3B9}"/>
    <dgm:cxn modelId="{1674ECD8-F98D-C34F-B84D-4D6596BC5507}" type="presOf" srcId="{6968E7FA-FC9D-194C-A63C-019E49B24CC1}" destId="{C57F74BA-B29E-C242-B7F5-D3D986BE4B78}" srcOrd="0" destOrd="0" presId="urn:microsoft.com/office/officeart/2005/8/layout/StepDownProcess"/>
    <dgm:cxn modelId="{FA32D299-E2CC-F647-AB7E-53FD8A6D7DA3}" srcId="{FD0CAFDD-E10C-974E-92AA-B5A54C07E33C}" destId="{FA863AE9-8116-C948-A4DB-C5055837019A}" srcOrd="0" destOrd="0" parTransId="{8FB7972D-DBC4-3140-AB3D-BD0004BC97B6}" sibTransId="{310CED8B-81F1-7145-A39F-592454E762AD}"/>
    <dgm:cxn modelId="{BD6497D0-1BFF-A642-BCF3-96B3A6D12DCE}" type="presParOf" srcId="{B0E7ED27-C171-A744-968B-330DC51F9CD9}" destId="{023ECC1D-7C48-C14A-8795-A9EB7560AF73}" srcOrd="0" destOrd="0" presId="urn:microsoft.com/office/officeart/2005/8/layout/StepDownProcess"/>
    <dgm:cxn modelId="{D5CFB5F5-16F0-ED4D-9894-9F4BB50C7FE3}" type="presParOf" srcId="{023ECC1D-7C48-C14A-8795-A9EB7560AF73}" destId="{048F0141-B047-2846-8E99-18E31963D18D}" srcOrd="0" destOrd="0" presId="urn:microsoft.com/office/officeart/2005/8/layout/StepDownProcess"/>
    <dgm:cxn modelId="{8B5FA968-3ADB-4845-B24B-D88BE483B64A}" type="presParOf" srcId="{023ECC1D-7C48-C14A-8795-A9EB7560AF73}" destId="{8BABD80A-70E9-6D47-B25B-DD1DB5971237}" srcOrd="1" destOrd="0" presId="urn:microsoft.com/office/officeart/2005/8/layout/StepDownProcess"/>
    <dgm:cxn modelId="{E8076AAE-22BD-E644-898B-EFFF9BF30806}" type="presParOf" srcId="{023ECC1D-7C48-C14A-8795-A9EB7560AF73}" destId="{8A22ADD7-48B7-1445-A89B-0B0EF3EBE7B5}" srcOrd="2" destOrd="0" presId="urn:microsoft.com/office/officeart/2005/8/layout/StepDownProcess"/>
    <dgm:cxn modelId="{3F63F5DB-A759-6D42-B657-6AE0000B0A76}" type="presParOf" srcId="{B0E7ED27-C171-A744-968B-330DC51F9CD9}" destId="{31C6475C-B603-BA4A-A59C-575CD0993890}" srcOrd="1" destOrd="0" presId="urn:microsoft.com/office/officeart/2005/8/layout/StepDownProcess"/>
    <dgm:cxn modelId="{891CF9A9-424F-6C4F-BC8D-475D0D3F4871}" type="presParOf" srcId="{B0E7ED27-C171-A744-968B-330DC51F9CD9}" destId="{263E1B5E-359C-1243-A5A0-AF36409174F2}" srcOrd="2" destOrd="0" presId="urn:microsoft.com/office/officeart/2005/8/layout/StepDownProcess"/>
    <dgm:cxn modelId="{40D9FB9B-2BF3-F74C-A4CD-5A0FA2B80405}" type="presParOf" srcId="{263E1B5E-359C-1243-A5A0-AF36409174F2}" destId="{E8823FE6-33CF-CB43-B4A0-C8E98B625F58}" srcOrd="0" destOrd="0" presId="urn:microsoft.com/office/officeart/2005/8/layout/StepDownProcess"/>
    <dgm:cxn modelId="{71BD4A27-4694-9840-945F-0AF154080191}" type="presParOf" srcId="{263E1B5E-359C-1243-A5A0-AF36409174F2}" destId="{C57F74BA-B29E-C242-B7F5-D3D986BE4B78}" srcOrd="1" destOrd="0" presId="urn:microsoft.com/office/officeart/2005/8/layout/StepDownProcess"/>
    <dgm:cxn modelId="{05EFDD5A-32BC-0B48-8FE6-B6BB136D296C}" type="presParOf" srcId="{263E1B5E-359C-1243-A5A0-AF36409174F2}" destId="{7BB1FEE8-F6F3-8540-9DC4-7DCFD2D7F564}" srcOrd="2" destOrd="0" presId="urn:microsoft.com/office/officeart/2005/8/layout/StepDownProcess"/>
    <dgm:cxn modelId="{98F5D76B-EB04-0842-84C0-EC9826C00B3D}" type="presParOf" srcId="{B0E7ED27-C171-A744-968B-330DC51F9CD9}" destId="{E7BAF0E2-54E0-554E-9B68-7C12929C25F9}" srcOrd="3" destOrd="0" presId="urn:microsoft.com/office/officeart/2005/8/layout/StepDownProcess"/>
    <dgm:cxn modelId="{4DAEF751-45B7-DD4B-BEFC-FA7A7A88D06E}" type="presParOf" srcId="{B0E7ED27-C171-A744-968B-330DC51F9CD9}" destId="{E0C92A96-A51F-CC40-90B0-F7C60DF9BFB5}" srcOrd="4" destOrd="0" presId="urn:microsoft.com/office/officeart/2005/8/layout/StepDownProcess"/>
    <dgm:cxn modelId="{95AECB56-43FF-724B-BC5C-74BFEA6E19BD}" type="presParOf" srcId="{E0C92A96-A51F-CC40-90B0-F7C60DF9BFB5}" destId="{D3922F87-9BE2-FB4A-B4ED-C918E2371F65}" srcOrd="0" destOrd="0" presId="urn:microsoft.com/office/officeart/2005/8/layout/StepDownProcess"/>
    <dgm:cxn modelId="{BDE123B5-FFBE-2F44-8799-08752CF699BE}" type="presParOf" srcId="{E0C92A96-A51F-CC40-90B0-F7C60DF9BFB5}" destId="{D9632019-24C9-9A40-8055-8A2F65D4167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F0141-B047-2846-8E99-18E31963D18D}">
      <dsp:nvSpPr>
        <dsp:cNvPr id="0" name=""/>
        <dsp:cNvSpPr/>
      </dsp:nvSpPr>
      <dsp:spPr>
        <a:xfrm rot="5400000">
          <a:off x="1094899" y="1135427"/>
          <a:ext cx="1004188" cy="11432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BD80A-70E9-6D47-B25B-DD1DB5971237}">
      <dsp:nvSpPr>
        <dsp:cNvPr id="0" name=""/>
        <dsp:cNvSpPr/>
      </dsp:nvSpPr>
      <dsp:spPr>
        <a:xfrm>
          <a:off x="684826" y="0"/>
          <a:ext cx="1690461" cy="11832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Web Page</a:t>
          </a:r>
          <a:endParaRPr lang="en-US" sz="3000" kern="1200" dirty="0"/>
        </a:p>
      </dsp:txBody>
      <dsp:txXfrm>
        <a:off x="742599" y="57773"/>
        <a:ext cx="1574915" cy="1067722"/>
      </dsp:txXfrm>
    </dsp:sp>
    <dsp:sp modelId="{8A22ADD7-48B7-1445-A89B-0B0EF3EBE7B5}">
      <dsp:nvSpPr>
        <dsp:cNvPr id="0" name=""/>
        <dsp:cNvSpPr/>
      </dsp:nvSpPr>
      <dsp:spPr>
        <a:xfrm>
          <a:off x="2303700" y="135116"/>
          <a:ext cx="3205723" cy="95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Application Under Test</a:t>
          </a:r>
          <a:endParaRPr lang="en-US" sz="1900" kern="1200" dirty="0"/>
        </a:p>
      </dsp:txBody>
      <dsp:txXfrm>
        <a:off x="2303700" y="135116"/>
        <a:ext cx="3205723" cy="956369"/>
      </dsp:txXfrm>
    </dsp:sp>
    <dsp:sp modelId="{E8823FE6-33CF-CB43-B4A0-C8E98B625F58}">
      <dsp:nvSpPr>
        <dsp:cNvPr id="0" name=""/>
        <dsp:cNvSpPr/>
      </dsp:nvSpPr>
      <dsp:spPr>
        <a:xfrm rot="5400000">
          <a:off x="2577977" y="2464628"/>
          <a:ext cx="1004188" cy="114323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F74BA-B29E-C242-B7F5-D3D986BE4B78}">
      <dsp:nvSpPr>
        <dsp:cNvPr id="0" name=""/>
        <dsp:cNvSpPr/>
      </dsp:nvSpPr>
      <dsp:spPr>
        <a:xfrm>
          <a:off x="2311928" y="1351465"/>
          <a:ext cx="1690461" cy="11832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Page Object</a:t>
          </a:r>
          <a:endParaRPr lang="en-US" sz="3000" kern="1200" dirty="0"/>
        </a:p>
      </dsp:txBody>
      <dsp:txXfrm>
        <a:off x="2369701" y="1409238"/>
        <a:ext cx="1574915" cy="1067722"/>
      </dsp:txXfrm>
    </dsp:sp>
    <dsp:sp modelId="{7BB1FEE8-F6F3-8540-9DC4-7DCFD2D7F564}">
      <dsp:nvSpPr>
        <dsp:cNvPr id="0" name=""/>
        <dsp:cNvSpPr/>
      </dsp:nvSpPr>
      <dsp:spPr>
        <a:xfrm>
          <a:off x="4075409" y="1464317"/>
          <a:ext cx="1816655" cy="95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Web Elements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Methods</a:t>
          </a:r>
          <a:endParaRPr lang="en-US" sz="1900" kern="1200" dirty="0"/>
        </a:p>
      </dsp:txBody>
      <dsp:txXfrm>
        <a:off x="4075409" y="1464317"/>
        <a:ext cx="1816655" cy="956369"/>
      </dsp:txXfrm>
    </dsp:sp>
    <dsp:sp modelId="{D3922F87-9BE2-FB4A-B4ED-C918E2371F65}">
      <dsp:nvSpPr>
        <dsp:cNvPr id="0" name=""/>
        <dsp:cNvSpPr/>
      </dsp:nvSpPr>
      <dsp:spPr>
        <a:xfrm>
          <a:off x="3886660" y="2702931"/>
          <a:ext cx="1690461" cy="118326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Test Class</a:t>
          </a:r>
          <a:endParaRPr lang="en-US" sz="3000" kern="1200" dirty="0"/>
        </a:p>
      </dsp:txBody>
      <dsp:txXfrm>
        <a:off x="3944433" y="2760704"/>
        <a:ext cx="1574915" cy="1067722"/>
      </dsp:txXfrm>
    </dsp:sp>
    <dsp:sp modelId="{D9632019-24C9-9A40-8055-8A2F65D41678}">
      <dsp:nvSpPr>
        <dsp:cNvPr id="0" name=""/>
        <dsp:cNvSpPr/>
      </dsp:nvSpPr>
      <dsp:spPr>
        <a:xfrm>
          <a:off x="5721145" y="2806610"/>
          <a:ext cx="1229480" cy="95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 Methods</a:t>
          </a:r>
          <a:endParaRPr lang="en-US" sz="1900" kern="1200" dirty="0"/>
        </a:p>
      </dsp:txBody>
      <dsp:txXfrm>
        <a:off x="5721145" y="2806610"/>
        <a:ext cx="1229480" cy="956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Selenium WebDriver Framework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Industry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7533406" cy="986965"/>
          </a:xfrm>
        </p:spPr>
        <p:txBody>
          <a:bodyPr>
            <a:noAutofit/>
          </a:bodyPr>
          <a:lstStyle/>
          <a:p>
            <a:r>
              <a:rPr lang="en-US" sz="4800" dirty="0"/>
              <a:t>What is a </a:t>
            </a:r>
            <a:r>
              <a:rPr lang="en-US" sz="4800" dirty="0" smtClean="0"/>
              <a:t>Page </a:t>
            </a:r>
            <a:r>
              <a:rPr lang="en-US" sz="4800" dirty="0"/>
              <a:t>O</a:t>
            </a:r>
            <a:r>
              <a:rPr lang="en-US" sz="4800" dirty="0" smtClean="0"/>
              <a:t>bject </a:t>
            </a:r>
            <a:r>
              <a:rPr lang="en-US" sz="4800" dirty="0"/>
              <a:t>M</a:t>
            </a:r>
            <a:r>
              <a:rPr lang="en-US" sz="4800" dirty="0" smtClean="0"/>
              <a:t>odel</a:t>
            </a:r>
            <a:r>
              <a:rPr lang="en-US" sz="4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/>
          <a:lstStyle/>
          <a:p>
            <a:pPr fontAlgn="ctr"/>
            <a:r>
              <a:rPr lang="en-US" dirty="0"/>
              <a:t>A page object wraps an HTML page with APIs, that allows us to work with page elements.</a:t>
            </a:r>
          </a:p>
          <a:p>
            <a:pPr fontAlgn="ctr"/>
            <a:r>
              <a:rPr lang="en-US" dirty="0"/>
              <a:t>A page object should also provide an interface which is easy to program.</a:t>
            </a:r>
          </a:p>
          <a:p>
            <a:pPr fontAlgn="ctr"/>
            <a:r>
              <a:rPr lang="en-US" dirty="0"/>
              <a:t>The page object should encapsulate the code used to find and manipulate the elements/data in the page itself.</a:t>
            </a:r>
          </a:p>
          <a:p>
            <a:pPr lvl="1" fontAlgn="ctr"/>
            <a:r>
              <a:rPr lang="en-US" sz="2400" dirty="0"/>
              <a:t>A good rule of thumb is to imagine changing the concrete page - in which case the Test Class shouldn't change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25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7533406" cy="986965"/>
          </a:xfrm>
        </p:spPr>
        <p:txBody>
          <a:bodyPr>
            <a:noAutofit/>
          </a:bodyPr>
          <a:lstStyle/>
          <a:p>
            <a:r>
              <a:rPr lang="en-US" sz="4800" dirty="0"/>
              <a:t>What is a </a:t>
            </a:r>
            <a:r>
              <a:rPr lang="en-US" sz="4800" dirty="0" smtClean="0"/>
              <a:t>Page </a:t>
            </a:r>
            <a:r>
              <a:rPr lang="en-US" sz="4800" dirty="0"/>
              <a:t>O</a:t>
            </a:r>
            <a:r>
              <a:rPr lang="en-US" sz="4800" dirty="0" smtClean="0"/>
              <a:t>bject </a:t>
            </a:r>
            <a:r>
              <a:rPr lang="en-US" sz="4800" dirty="0"/>
              <a:t>M</a:t>
            </a:r>
            <a:r>
              <a:rPr lang="en-US" sz="4800" dirty="0" smtClean="0"/>
              <a:t>odel</a:t>
            </a:r>
            <a:r>
              <a:rPr lang="en-US" sz="4800" dirty="0"/>
              <a:t>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62848"/>
              </p:ext>
            </p:extLst>
          </p:nvPr>
        </p:nvGraphicFramePr>
        <p:xfrm>
          <a:off x="772394" y="1903545"/>
          <a:ext cx="7543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7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7533406" cy="986965"/>
          </a:xfrm>
        </p:spPr>
        <p:txBody>
          <a:bodyPr>
            <a:noAutofit/>
          </a:bodyPr>
          <a:lstStyle/>
          <a:p>
            <a:r>
              <a:rPr lang="en-US" sz="4800" dirty="0" smtClean="0"/>
              <a:t>Advantage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fontAlgn="ctr"/>
            <a:r>
              <a:rPr lang="en-US" b="1" dirty="0"/>
              <a:t>Code reusability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Write code </a:t>
            </a:r>
            <a:r>
              <a:rPr lang="en-US" dirty="0"/>
              <a:t>once and use it in different tests.</a:t>
            </a:r>
          </a:p>
          <a:p>
            <a:pPr fontAlgn="ctr"/>
            <a:r>
              <a:rPr lang="en-US" b="1" dirty="0"/>
              <a:t>Code maintainability</a:t>
            </a:r>
            <a:r>
              <a:rPr lang="en-US" dirty="0"/>
              <a:t> – There is a clean separation between test code and page specific </a:t>
            </a:r>
            <a:r>
              <a:rPr lang="en-US" dirty="0" smtClean="0"/>
              <a:t>code.</a:t>
            </a:r>
          </a:p>
          <a:p>
            <a:pPr marL="274320" lvl="1" fontAlgn="ctr"/>
            <a:r>
              <a:rPr lang="en-US" sz="2400" b="1" dirty="0" smtClean="0"/>
              <a:t>Efficient</a:t>
            </a:r>
            <a:r>
              <a:rPr lang="en-US" sz="2400" dirty="0"/>
              <a:t> </a:t>
            </a:r>
            <a:r>
              <a:rPr lang="en-US" sz="2400" dirty="0" smtClean="0"/>
              <a:t>– Shorten </a:t>
            </a:r>
            <a:r>
              <a:rPr lang="en-US" sz="2400" dirty="0"/>
              <a:t>the learning curve for testers and help QA teams meet timelines</a:t>
            </a:r>
            <a:r>
              <a:rPr lang="en-US" sz="2400" dirty="0" smtClean="0"/>
              <a:t>.</a:t>
            </a:r>
            <a:endParaRPr lang="en-US" dirty="0" smtClean="0"/>
          </a:p>
          <a:p>
            <a:pPr fontAlgn="ctr"/>
            <a:r>
              <a:rPr lang="en-US" b="1" dirty="0" smtClean="0"/>
              <a:t>Readability </a:t>
            </a:r>
            <a:r>
              <a:rPr lang="en-US" b="1" dirty="0"/>
              <a:t>– </a:t>
            </a:r>
            <a:r>
              <a:rPr lang="en-US" dirty="0"/>
              <a:t>Improves readability due to clean separation between test code and page specific code</a:t>
            </a:r>
          </a:p>
          <a:p>
            <a:pPr lvl="1" fontAlgn="ctr"/>
            <a:r>
              <a:rPr lang="en-US" sz="2400" dirty="0"/>
              <a:t>Very beneficial for beginners and even experienced people joining a new </a:t>
            </a:r>
            <a:r>
              <a:rPr lang="en-US" sz="2400" dirty="0" smtClean="0"/>
              <a:t>team.</a:t>
            </a:r>
          </a:p>
        </p:txBody>
      </p:sp>
    </p:spTree>
    <p:extLst>
      <p:ext uri="{BB962C8B-B14F-4D97-AF65-F5344CB8AC3E}">
        <p14:creationId xmlns:p14="http://schemas.microsoft.com/office/powerpoint/2010/main" val="276859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7533406" cy="986965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we will use?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b="1" dirty="0" smtClean="0"/>
              <a:t>Page Object Model + Data Driven</a:t>
            </a:r>
            <a:endParaRPr lang="en-US" sz="2200" b="1" dirty="0"/>
          </a:p>
          <a:p>
            <a:pPr lvl="1" fontAlgn="ctr"/>
            <a:r>
              <a:rPr lang="en-US" dirty="0" smtClean="0"/>
              <a:t>Hybrid Framework</a:t>
            </a:r>
            <a:endParaRPr lang="en-US" dirty="0"/>
          </a:p>
          <a:p>
            <a:pPr marL="0" indent="0" fontAlgn="ctr">
              <a:buNone/>
            </a:pPr>
            <a:endParaRPr lang="en-US" dirty="0" smtClean="0"/>
          </a:p>
          <a:p>
            <a:pPr marL="0" indent="0" fontAlgn="ctr">
              <a:buNone/>
            </a:pPr>
            <a:r>
              <a:rPr lang="en-US" b="1" dirty="0" smtClean="0"/>
              <a:t>Advantage: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All advantages of POM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+</a:t>
            </a:r>
          </a:p>
          <a:p>
            <a:pPr marL="0" indent="0" fontAlgn="ctr">
              <a:buNone/>
            </a:pPr>
            <a:r>
              <a:rPr lang="en-US" dirty="0"/>
              <a:t>	</a:t>
            </a:r>
            <a:r>
              <a:rPr lang="en-US" dirty="0" smtClean="0"/>
              <a:t>Data Driven Testing </a:t>
            </a:r>
          </a:p>
        </p:txBody>
      </p:sp>
    </p:spTree>
    <p:extLst>
      <p:ext uri="{BB962C8B-B14F-4D97-AF65-F5344CB8AC3E}">
        <p14:creationId xmlns:p14="http://schemas.microsoft.com/office/powerpoint/2010/main" val="14521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r>
              <a:rPr lang="en-US" dirty="0"/>
              <a:t>Data Driven tests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r>
              <a:rPr lang="en-US" dirty="0"/>
              <a:t>Data Driven tests</a:t>
            </a:r>
          </a:p>
          <a:p>
            <a:r>
              <a:rPr lang="en-US" dirty="0"/>
              <a:t>Meaningful Reporting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r>
              <a:rPr lang="en-US" dirty="0"/>
              <a:t>Data Driven tests</a:t>
            </a:r>
          </a:p>
          <a:p>
            <a:r>
              <a:rPr lang="en-US" dirty="0"/>
              <a:t>Meaningful Reporting</a:t>
            </a:r>
          </a:p>
          <a:p>
            <a:r>
              <a:rPr lang="en-US" dirty="0"/>
              <a:t>Standard and </a:t>
            </a:r>
            <a:r>
              <a:rPr lang="en-US" dirty="0" smtClean="0"/>
              <a:t>Consistent Coding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r>
              <a:rPr lang="en-US" dirty="0"/>
              <a:t>Data Driven tests</a:t>
            </a:r>
          </a:p>
          <a:p>
            <a:r>
              <a:rPr lang="en-US" dirty="0"/>
              <a:t>Meaningful Reporting</a:t>
            </a:r>
          </a:p>
          <a:p>
            <a:r>
              <a:rPr lang="en-US" dirty="0"/>
              <a:t>Standard and </a:t>
            </a:r>
            <a:r>
              <a:rPr lang="en-US" dirty="0" smtClean="0"/>
              <a:t>Consistent Coding</a:t>
            </a:r>
            <a:endParaRPr lang="en-US" dirty="0"/>
          </a:p>
          <a:p>
            <a:r>
              <a:rPr lang="en-US" dirty="0"/>
              <a:t>Encapsulation of UI interactions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7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 smtClean="0"/>
              <a:t>What is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543800" cy="42610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framework defines the teams way of doing things – a ‘Common Standard’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Easy to maintain and </a:t>
            </a:r>
            <a:r>
              <a:rPr lang="en-US" dirty="0" smtClean="0"/>
              <a:t>read</a:t>
            </a:r>
          </a:p>
          <a:p>
            <a:r>
              <a:rPr lang="en-US" dirty="0"/>
              <a:t>Data Driven tests</a:t>
            </a:r>
          </a:p>
          <a:p>
            <a:r>
              <a:rPr lang="en-US" dirty="0"/>
              <a:t>Meaningful Reporting</a:t>
            </a:r>
          </a:p>
          <a:p>
            <a:r>
              <a:rPr lang="en-US" dirty="0"/>
              <a:t>Standard and </a:t>
            </a:r>
            <a:r>
              <a:rPr lang="en-US" dirty="0" smtClean="0"/>
              <a:t>Consistent Coding</a:t>
            </a:r>
            <a:endParaRPr lang="en-US" dirty="0"/>
          </a:p>
          <a:p>
            <a:r>
              <a:rPr lang="en-US" dirty="0"/>
              <a:t>Encapsulation of UI </a:t>
            </a:r>
            <a:r>
              <a:rPr lang="en-US" dirty="0" smtClean="0"/>
              <a:t>interactions</a:t>
            </a:r>
            <a:endParaRPr lang="en-US" dirty="0"/>
          </a:p>
          <a:p>
            <a:r>
              <a:rPr lang="en-US" dirty="0"/>
              <a:t>Maximize Code Re-</a:t>
            </a:r>
            <a:r>
              <a:rPr lang="en-US" dirty="0" smtClean="0"/>
              <a:t>Usability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AA0027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4" t="3" r="-305840" b="-412744"/>
          <a:stretch/>
        </p:blipFill>
        <p:spPr>
          <a:xfrm>
            <a:off x="6561769" y="657694"/>
            <a:ext cx="7543800" cy="42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6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8574"/>
            <a:ext cx="7543800" cy="1519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“Duplication is the primary enemy of a well-designed system.</a:t>
            </a:r>
            <a:r>
              <a:rPr lang="en-US" dirty="0" smtClean="0"/>
              <a:t>”</a:t>
            </a:r>
          </a:p>
          <a:p>
            <a:pPr marL="1143000" lvl="4" indent="0">
              <a:buNone/>
            </a:pPr>
            <a:r>
              <a:rPr lang="en-US" dirty="0" smtClean="0"/>
              <a:t>Robert Martin </a:t>
            </a:r>
            <a:r>
              <a:rPr lang="mr-IN" dirty="0" smtClean="0"/>
              <a:t>–</a:t>
            </a:r>
            <a:r>
              <a:rPr lang="en-US" dirty="0" smtClean="0"/>
              <a:t> Clean Code Collection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951194"/>
            <a:ext cx="7543800" cy="15192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DRY Principle - Don’t Repeat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1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355CC91-F67F-437E-91EE-16B8E4E1C04F}"/>
</file>

<file path=customXml/itemProps2.xml><?xml version="1.0" encoding="utf-8"?>
<ds:datastoreItem xmlns:ds="http://schemas.openxmlformats.org/officeDocument/2006/customXml" ds:itemID="{84A9EB09-6E35-4836-A170-2E626F34D29C}"/>
</file>

<file path=customXml/itemProps3.xml><?xml version="1.0" encoding="utf-8"?>
<ds:datastoreItem xmlns:ds="http://schemas.openxmlformats.org/officeDocument/2006/customXml" ds:itemID="{0167419E-F861-41EA-AA62-A92421B284D6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96</TotalTime>
  <Words>392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Selenium WebDriver Framework</vt:lpstr>
      <vt:lpstr>What is a Framework?</vt:lpstr>
      <vt:lpstr>What is a Framework?</vt:lpstr>
      <vt:lpstr>What is a Framework?</vt:lpstr>
      <vt:lpstr>What is a Framework?</vt:lpstr>
      <vt:lpstr>What is a Framework?</vt:lpstr>
      <vt:lpstr>What is a Framework?</vt:lpstr>
      <vt:lpstr>What is a Framework?</vt:lpstr>
      <vt:lpstr>PowerPoint Presentation</vt:lpstr>
      <vt:lpstr>What is a Page Object Model?</vt:lpstr>
      <vt:lpstr>What is a Page Object Model?</vt:lpstr>
      <vt:lpstr>Advantage</vt:lpstr>
      <vt:lpstr>What we will use?</vt:lpstr>
    </vt:vector>
  </TitlesOfParts>
  <Company>Nimblestorage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 Framework</dc:title>
  <dc:creator>Anil Tomar</dc:creator>
  <cp:lastModifiedBy>Anil Tomar</cp:lastModifiedBy>
  <cp:revision>22</cp:revision>
  <dcterms:created xsi:type="dcterms:W3CDTF">2018-04-20T04:26:40Z</dcterms:created>
  <dcterms:modified xsi:type="dcterms:W3CDTF">2018-04-26T00:30:06Z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