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4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933962"/>
            <a:ext cx="7196328" cy="875023"/>
          </a:xfrm>
        </p:spPr>
        <p:txBody>
          <a:bodyPr/>
          <a:lstStyle/>
          <a:p>
            <a:r>
              <a:rPr lang="en-US" dirty="0" smtClean="0"/>
              <a:t>Continuous Integration With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Continuous Integration ?</a:t>
            </a:r>
            <a:endParaRPr lang="en-US" dirty="0"/>
          </a:p>
        </p:txBody>
      </p:sp>
      <p:pic>
        <p:nvPicPr>
          <p:cNvPr id="4" name="Content Placeholder 3" descr="Jenki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99" r="-15376"/>
          <a:stretch/>
        </p:blipFill>
        <p:spPr>
          <a:xfrm>
            <a:off x="765175" y="2070100"/>
            <a:ext cx="7612063" cy="4183063"/>
          </a:xfrm>
        </p:spPr>
      </p:pic>
    </p:spTree>
    <p:extLst>
      <p:ext uri="{BB962C8B-B14F-4D97-AF65-F5344CB8AC3E}">
        <p14:creationId xmlns:p14="http://schemas.microsoft.com/office/powerpoint/2010/main" val="12906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open source CI tool</a:t>
            </a:r>
          </a:p>
          <a:p>
            <a:r>
              <a:rPr lang="en-US" dirty="0" smtClean="0"/>
              <a:t>Continuous builds with Maven or Gradle</a:t>
            </a:r>
          </a:p>
          <a:p>
            <a:r>
              <a:rPr lang="en-US" dirty="0"/>
              <a:t>Run a shell script</a:t>
            </a:r>
            <a:endParaRPr lang="en-US" dirty="0" smtClean="0"/>
          </a:p>
          <a:p>
            <a:r>
              <a:rPr lang="en-US" dirty="0" smtClean="0"/>
              <a:t>Continuous deployments</a:t>
            </a:r>
          </a:p>
          <a:p>
            <a:r>
              <a:rPr lang="en-US" dirty="0" smtClean="0"/>
              <a:t>Continuous testing</a:t>
            </a:r>
          </a:p>
          <a:p>
            <a:r>
              <a:rPr lang="en-US" dirty="0" smtClean="0"/>
              <a:t>Archive the build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6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effectLst/>
              </a:rPr>
              <a:t>Advantages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and Features</a:t>
            </a:r>
          </a:p>
          <a:p>
            <a:pPr lvl="0"/>
            <a:r>
              <a:rPr lang="en-US" dirty="0" smtClean="0">
                <a:effectLst/>
              </a:rPr>
              <a:t>Jenkins Setup and Configurations</a:t>
            </a:r>
          </a:p>
          <a:p>
            <a:pPr lvl="0"/>
            <a:r>
              <a:rPr lang="en-US" dirty="0" smtClean="0">
                <a:effectLst/>
              </a:rPr>
              <a:t>Jenkins Management</a:t>
            </a: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Project Configuration</a:t>
            </a:r>
          </a:p>
          <a:p>
            <a:pPr lvl="0"/>
            <a:r>
              <a:rPr lang="en-US" dirty="0" smtClean="0">
                <a:effectLst/>
              </a:rPr>
              <a:t>Running a project using Jenkins</a:t>
            </a:r>
          </a:p>
          <a:p>
            <a:pPr lvl="0"/>
            <a:r>
              <a:rPr lang="en-US" dirty="0" smtClean="0">
                <a:effectLst/>
              </a:rPr>
              <a:t>Scheduling Jenkins to automate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42233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28D9EF2-D16C-4EE8-818C-C9C9FD7D47EB}"/>
</file>

<file path=customXml/itemProps2.xml><?xml version="1.0" encoding="utf-8"?>
<ds:datastoreItem xmlns:ds="http://schemas.openxmlformats.org/officeDocument/2006/customXml" ds:itemID="{90738B0A-832B-4096-9E69-2B509DE01BF9}"/>
</file>

<file path=customXml/itemProps3.xml><?xml version="1.0" encoding="utf-8"?>
<ds:datastoreItem xmlns:ds="http://schemas.openxmlformats.org/officeDocument/2006/customXml" ds:itemID="{13A56A08-FE9D-48A9-9505-CE44A1ABB0EE}"/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497</TotalTime>
  <Words>63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Habitat</vt:lpstr>
      <vt:lpstr>Continuous Integration With Jenkins</vt:lpstr>
      <vt:lpstr>What is Continuous Integration ?</vt:lpstr>
      <vt:lpstr>Jenkins Objectives</vt:lpstr>
      <vt:lpstr>What is in there?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with JQuery</dc:title>
  <dc:creator>ServiceNow Inc</dc:creator>
  <cp:lastModifiedBy>ServiceNow Inc</cp:lastModifiedBy>
  <cp:revision>46</cp:revision>
  <dcterms:created xsi:type="dcterms:W3CDTF">2015-04-03T05:06:52Z</dcterms:created>
  <dcterms:modified xsi:type="dcterms:W3CDTF">2015-09-23T02:05:55Z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