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Selenium WebDriver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Industry Standard</a:t>
            </a:r>
          </a:p>
        </p:txBody>
      </p:sp>
    </p:spTree>
    <p:extLst>
      <p:ext uri="{BB962C8B-B14F-4D97-AF65-F5344CB8AC3E}">
        <p14:creationId xmlns:p14="http://schemas.microsoft.com/office/powerpoint/2010/main" val="3044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D17BB0-72F6-454D-B7B1-1867D99EA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8" y="948833"/>
            <a:ext cx="7558604" cy="4960334"/>
          </a:xfrm>
        </p:spPr>
      </p:pic>
    </p:spTree>
    <p:extLst>
      <p:ext uri="{BB962C8B-B14F-4D97-AF65-F5344CB8AC3E}">
        <p14:creationId xmlns:p14="http://schemas.microsoft.com/office/powerpoint/2010/main" val="32008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Suggestion Welcome…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98" y="1536192"/>
            <a:ext cx="7599212" cy="2816352"/>
          </a:xfrm>
        </p:spPr>
        <p:txBody>
          <a:bodyPr>
            <a:normAutofit/>
          </a:bodyPr>
          <a:lstStyle/>
          <a:p>
            <a:r>
              <a:rPr lang="en-US" dirty="0"/>
              <a:t>Topics which can add value to the Page Object and Data Driven Framework</a:t>
            </a:r>
          </a:p>
          <a:p>
            <a:endParaRPr lang="en-US" dirty="0"/>
          </a:p>
          <a:p>
            <a:r>
              <a:rPr lang="en-US" dirty="0"/>
              <a:t>Example: Jenkins run is a Jenkins Tool or CI/CD topic -&gt; It does not need framework knowledge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840992"/>
            <a:ext cx="7543800" cy="3572256"/>
          </a:xfrm>
        </p:spPr>
        <p:txBody>
          <a:bodyPr>
            <a:normAutofit/>
          </a:bodyPr>
          <a:lstStyle/>
          <a:p>
            <a:r>
              <a:rPr lang="en-US" dirty="0"/>
              <a:t>Complete Test Automation Bundle</a:t>
            </a:r>
          </a:p>
          <a:p>
            <a:endParaRPr lang="en-US" dirty="0"/>
          </a:p>
          <a:p>
            <a:r>
              <a:rPr lang="en-US" dirty="0"/>
              <a:t>Get All Test Automation Courses (existing + future)</a:t>
            </a:r>
          </a:p>
          <a:p>
            <a:endParaRPr lang="en-US" dirty="0"/>
          </a:p>
          <a:p>
            <a:r>
              <a:rPr lang="en-US" dirty="0"/>
              <a:t>$29 one-time payment -&gt; Never pay again</a:t>
            </a:r>
          </a:p>
          <a:p>
            <a:endParaRPr lang="en-US" dirty="0"/>
          </a:p>
          <a:p>
            <a:r>
              <a:rPr lang="en-US" dirty="0"/>
              <a:t>https://www.letskodeit.com/courses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3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362655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B8E9768-10C5-44E0-A9C0-BBE419474C48}"/>
</file>

<file path=customXml/itemProps2.xml><?xml version="1.0" encoding="utf-8"?>
<ds:datastoreItem xmlns:ds="http://schemas.openxmlformats.org/officeDocument/2006/customXml" ds:itemID="{52726352-F537-4335-932E-1D3465996012}"/>
</file>

<file path=customXml/itemProps3.xml><?xml version="1.0" encoding="utf-8"?>
<ds:datastoreItem xmlns:ds="http://schemas.openxmlformats.org/officeDocument/2006/customXml" ds:itemID="{60345D4D-6055-4E9B-824C-045EEBB80011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159</TotalTime>
  <Words>75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Impact</vt:lpstr>
      <vt:lpstr>Times New Roman</vt:lpstr>
      <vt:lpstr>Newsprint</vt:lpstr>
      <vt:lpstr>Selenium WebDriver Framework</vt:lpstr>
      <vt:lpstr>PowerPoint Presentation</vt:lpstr>
      <vt:lpstr>Suggestion Welcome…</vt:lpstr>
      <vt:lpstr>What’s Next?</vt:lpstr>
      <vt:lpstr>PowerPoint Presentation</vt:lpstr>
    </vt:vector>
  </TitlesOfParts>
  <Company>Nimblestorage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Framework</dc:title>
  <dc:creator>Anil Tomar</dc:creator>
  <cp:lastModifiedBy>Tomar, Anil</cp:lastModifiedBy>
  <cp:revision>39</cp:revision>
  <dcterms:created xsi:type="dcterms:W3CDTF">2018-04-20T04:26:40Z</dcterms:created>
  <dcterms:modified xsi:type="dcterms:W3CDTF">2019-11-11T00:51:02Z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