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4C3339-4821-4372-951E-3B8AEE9FC155}" type="doc">
      <dgm:prSet loTypeId="urn:microsoft.com/office/officeart/2005/8/layout/hList6" loCatId="list" qsTypeId="urn:microsoft.com/office/officeart/2005/8/quickstyle/simple4" qsCatId="simple" csTypeId="urn:microsoft.com/office/officeart/2005/8/colors/colorful2" csCatId="colorful" phldr="1"/>
      <dgm:spPr/>
      <dgm:t>
        <a:bodyPr/>
        <a:lstStyle/>
        <a:p>
          <a:endParaRPr lang="en-US"/>
        </a:p>
      </dgm:t>
    </dgm:pt>
    <dgm:pt modelId="{A258008D-83C8-45CF-AB37-D06BC21CC1DB}">
      <dgm:prSet phldrT="[Text]"/>
      <dgm:spPr/>
      <dgm:t>
        <a:bodyPr/>
        <a:lstStyle/>
        <a:p>
          <a:r>
            <a:rPr lang="en-US" dirty="0"/>
            <a:t>Laptop</a:t>
          </a:r>
        </a:p>
      </dgm:t>
    </dgm:pt>
    <dgm:pt modelId="{3639B3A1-C916-430F-A322-3D3394A6D93C}" type="parTrans" cxnId="{6BD583A2-D763-41F5-8117-452325F181F9}">
      <dgm:prSet/>
      <dgm:spPr/>
      <dgm:t>
        <a:bodyPr/>
        <a:lstStyle/>
        <a:p>
          <a:endParaRPr lang="en-US"/>
        </a:p>
      </dgm:t>
    </dgm:pt>
    <dgm:pt modelId="{AE5808A9-4A5F-40A4-B249-B0A4A205D439}" type="sibTrans" cxnId="{6BD583A2-D763-41F5-8117-452325F181F9}">
      <dgm:prSet/>
      <dgm:spPr/>
      <dgm:t>
        <a:bodyPr/>
        <a:lstStyle/>
        <a:p>
          <a:endParaRPr lang="en-US"/>
        </a:p>
      </dgm:t>
    </dgm:pt>
    <dgm:pt modelId="{AD445D25-24F1-4568-BFA1-A2495197CC95}">
      <dgm:prSet phldrT="[Text]"/>
      <dgm:spPr/>
      <dgm:t>
        <a:bodyPr/>
        <a:lstStyle/>
        <a:p>
          <a:r>
            <a:rPr lang="en-US" dirty="0"/>
            <a:t>Mouse</a:t>
          </a:r>
        </a:p>
      </dgm:t>
    </dgm:pt>
    <dgm:pt modelId="{323045B0-AF06-46B3-B732-1DEFEE215732}" type="parTrans" cxnId="{ACBB53BC-AE84-46CD-9CCC-DE4B351F84AA}">
      <dgm:prSet/>
      <dgm:spPr/>
      <dgm:t>
        <a:bodyPr/>
        <a:lstStyle/>
        <a:p>
          <a:endParaRPr lang="en-US"/>
        </a:p>
      </dgm:t>
    </dgm:pt>
    <dgm:pt modelId="{F3EC9DAF-39B7-404E-BB2B-EA2ABB7D5605}" type="sibTrans" cxnId="{ACBB53BC-AE84-46CD-9CCC-DE4B351F84AA}">
      <dgm:prSet/>
      <dgm:spPr/>
      <dgm:t>
        <a:bodyPr/>
        <a:lstStyle/>
        <a:p>
          <a:endParaRPr lang="en-US"/>
        </a:p>
      </dgm:t>
    </dgm:pt>
    <dgm:pt modelId="{B874E1C7-32B7-4552-9EB7-7CA4F6C5C952}">
      <dgm:prSet phldrT="[Text]"/>
      <dgm:spPr/>
      <dgm:t>
        <a:bodyPr/>
        <a:lstStyle/>
        <a:p>
          <a:r>
            <a:rPr lang="en-US" dirty="0"/>
            <a:t>Printer</a:t>
          </a:r>
        </a:p>
      </dgm:t>
    </dgm:pt>
    <dgm:pt modelId="{A92F2AD0-C859-4CE8-A9CF-838EE3256139}" type="parTrans" cxnId="{7F5B0226-8DB7-4F9F-80EE-B0A59C52231C}">
      <dgm:prSet/>
      <dgm:spPr/>
      <dgm:t>
        <a:bodyPr/>
        <a:lstStyle/>
        <a:p>
          <a:endParaRPr lang="en-US"/>
        </a:p>
      </dgm:t>
    </dgm:pt>
    <dgm:pt modelId="{EE1FCF9E-4D15-4D93-B69D-6B1BADBD8EA8}" type="sibTrans" cxnId="{7F5B0226-8DB7-4F9F-80EE-B0A59C52231C}">
      <dgm:prSet/>
      <dgm:spPr/>
      <dgm:t>
        <a:bodyPr/>
        <a:lstStyle/>
        <a:p>
          <a:endParaRPr lang="en-US"/>
        </a:p>
      </dgm:t>
    </dgm:pt>
    <dgm:pt modelId="{9921FA7B-04F3-4F57-9B4B-6DDB9B620785}">
      <dgm:prSet phldrT="[Text]"/>
      <dgm:spPr/>
      <dgm:t>
        <a:bodyPr/>
        <a:lstStyle/>
        <a:p>
          <a:r>
            <a:rPr lang="en-US"/>
            <a:t>SSD</a:t>
          </a:r>
          <a:endParaRPr lang="en-US" dirty="0"/>
        </a:p>
      </dgm:t>
    </dgm:pt>
    <dgm:pt modelId="{C065F34F-BA8E-44C6-9779-376FE05BB990}" type="parTrans" cxnId="{5488570D-AB7C-4565-BED6-39E68EB066C4}">
      <dgm:prSet/>
      <dgm:spPr/>
      <dgm:t>
        <a:bodyPr/>
        <a:lstStyle/>
        <a:p>
          <a:endParaRPr lang="en-US"/>
        </a:p>
      </dgm:t>
    </dgm:pt>
    <dgm:pt modelId="{43809DB3-F96A-4A5B-A20A-228EC4FE6515}" type="sibTrans" cxnId="{5488570D-AB7C-4565-BED6-39E68EB066C4}">
      <dgm:prSet/>
      <dgm:spPr/>
      <dgm:t>
        <a:bodyPr/>
        <a:lstStyle/>
        <a:p>
          <a:endParaRPr lang="en-US"/>
        </a:p>
      </dgm:t>
    </dgm:pt>
    <dgm:pt modelId="{68F4817D-EDC5-4B33-B641-3C8365BCF7B6}">
      <dgm:prSet phldrT="[Text]"/>
      <dgm:spPr/>
      <dgm:t>
        <a:bodyPr/>
        <a:lstStyle/>
        <a:p>
          <a:r>
            <a:rPr lang="en-US" dirty="0"/>
            <a:t>TV Card</a:t>
          </a:r>
        </a:p>
      </dgm:t>
    </dgm:pt>
    <dgm:pt modelId="{F1558134-A1F5-47ED-A712-81B2E2D22D7D}" type="parTrans" cxnId="{47756682-26A8-4268-AD1F-8DB628A72C13}">
      <dgm:prSet/>
      <dgm:spPr/>
      <dgm:t>
        <a:bodyPr/>
        <a:lstStyle/>
        <a:p>
          <a:endParaRPr lang="en-US"/>
        </a:p>
      </dgm:t>
    </dgm:pt>
    <dgm:pt modelId="{99E7F35A-B1E1-4852-9634-7CE13B65D1AB}" type="sibTrans" cxnId="{47756682-26A8-4268-AD1F-8DB628A72C13}">
      <dgm:prSet/>
      <dgm:spPr/>
      <dgm:t>
        <a:bodyPr/>
        <a:lstStyle/>
        <a:p>
          <a:endParaRPr lang="en-US"/>
        </a:p>
      </dgm:t>
    </dgm:pt>
    <dgm:pt modelId="{5AEB56DB-93A7-4BBE-9580-259F974A9607}" type="pres">
      <dgm:prSet presAssocID="{654C3339-4821-4372-951E-3B8AEE9FC155}" presName="Name0" presStyleCnt="0">
        <dgm:presLayoutVars>
          <dgm:dir/>
          <dgm:resizeHandles val="exact"/>
        </dgm:presLayoutVars>
      </dgm:prSet>
      <dgm:spPr/>
    </dgm:pt>
    <dgm:pt modelId="{4E1B1694-BDD0-4E4C-A026-E53F1282A2DE}" type="pres">
      <dgm:prSet presAssocID="{A258008D-83C8-45CF-AB37-D06BC21CC1DB}" presName="node" presStyleLbl="node1" presStyleIdx="0" presStyleCnt="2">
        <dgm:presLayoutVars>
          <dgm:bulletEnabled val="1"/>
        </dgm:presLayoutVars>
      </dgm:prSet>
      <dgm:spPr/>
    </dgm:pt>
    <dgm:pt modelId="{F9040FF6-E9C7-4137-BBBB-B50BB61E110C}" type="pres">
      <dgm:prSet presAssocID="{AE5808A9-4A5F-40A4-B249-B0A4A205D439}" presName="sibTrans" presStyleCnt="0"/>
      <dgm:spPr/>
    </dgm:pt>
    <dgm:pt modelId="{BEB584A5-B777-4E98-A86E-695F09CDF8B3}" type="pres">
      <dgm:prSet presAssocID="{B874E1C7-32B7-4552-9EB7-7CA4F6C5C952}" presName="node" presStyleLbl="node1" presStyleIdx="1" presStyleCnt="2">
        <dgm:presLayoutVars>
          <dgm:bulletEnabled val="1"/>
        </dgm:presLayoutVars>
      </dgm:prSet>
      <dgm:spPr/>
    </dgm:pt>
  </dgm:ptLst>
  <dgm:cxnLst>
    <dgm:cxn modelId="{6C392204-2546-45E3-A24D-70C1C02BD2B2}" type="presOf" srcId="{AD445D25-24F1-4568-BFA1-A2495197CC95}" destId="{4E1B1694-BDD0-4E4C-A026-E53F1282A2DE}" srcOrd="0" destOrd="1" presId="urn:microsoft.com/office/officeart/2005/8/layout/hList6"/>
    <dgm:cxn modelId="{5488570D-AB7C-4565-BED6-39E68EB066C4}" srcId="{B874E1C7-32B7-4552-9EB7-7CA4F6C5C952}" destId="{9921FA7B-04F3-4F57-9B4B-6DDB9B620785}" srcOrd="0" destOrd="0" parTransId="{C065F34F-BA8E-44C6-9779-376FE05BB990}" sibTransId="{43809DB3-F96A-4A5B-A20A-228EC4FE6515}"/>
    <dgm:cxn modelId="{7F5B0226-8DB7-4F9F-80EE-B0A59C52231C}" srcId="{654C3339-4821-4372-951E-3B8AEE9FC155}" destId="{B874E1C7-32B7-4552-9EB7-7CA4F6C5C952}" srcOrd="1" destOrd="0" parTransId="{A92F2AD0-C859-4CE8-A9CF-838EE3256139}" sibTransId="{EE1FCF9E-4D15-4D93-B69D-6B1BADBD8EA8}"/>
    <dgm:cxn modelId="{364D6D73-6B11-429C-90D0-3F167A366DFC}" type="presOf" srcId="{68F4817D-EDC5-4B33-B641-3C8365BCF7B6}" destId="{BEB584A5-B777-4E98-A86E-695F09CDF8B3}" srcOrd="0" destOrd="2" presId="urn:microsoft.com/office/officeart/2005/8/layout/hList6"/>
    <dgm:cxn modelId="{47756682-26A8-4268-AD1F-8DB628A72C13}" srcId="{B874E1C7-32B7-4552-9EB7-7CA4F6C5C952}" destId="{68F4817D-EDC5-4B33-B641-3C8365BCF7B6}" srcOrd="1" destOrd="0" parTransId="{F1558134-A1F5-47ED-A712-81B2E2D22D7D}" sibTransId="{99E7F35A-B1E1-4852-9634-7CE13B65D1AB}"/>
    <dgm:cxn modelId="{5741B79A-6BA2-4E5C-978A-E72576D1D632}" type="presOf" srcId="{654C3339-4821-4372-951E-3B8AEE9FC155}" destId="{5AEB56DB-93A7-4BBE-9580-259F974A9607}" srcOrd="0" destOrd="0" presId="urn:microsoft.com/office/officeart/2005/8/layout/hList6"/>
    <dgm:cxn modelId="{6BD583A2-D763-41F5-8117-452325F181F9}" srcId="{654C3339-4821-4372-951E-3B8AEE9FC155}" destId="{A258008D-83C8-45CF-AB37-D06BC21CC1DB}" srcOrd="0" destOrd="0" parTransId="{3639B3A1-C916-430F-A322-3D3394A6D93C}" sibTransId="{AE5808A9-4A5F-40A4-B249-B0A4A205D439}"/>
    <dgm:cxn modelId="{831243A9-49B6-4C09-A978-D945AFB08CD6}" type="presOf" srcId="{9921FA7B-04F3-4F57-9B4B-6DDB9B620785}" destId="{BEB584A5-B777-4E98-A86E-695F09CDF8B3}" srcOrd="0" destOrd="1" presId="urn:microsoft.com/office/officeart/2005/8/layout/hList6"/>
    <dgm:cxn modelId="{8FBE0FAE-0E17-49EE-9166-86055940B781}" type="presOf" srcId="{A258008D-83C8-45CF-AB37-D06BC21CC1DB}" destId="{4E1B1694-BDD0-4E4C-A026-E53F1282A2DE}" srcOrd="0" destOrd="0" presId="urn:microsoft.com/office/officeart/2005/8/layout/hList6"/>
    <dgm:cxn modelId="{F9D3CEB0-9EC5-4C08-8275-4858D42E9995}" type="presOf" srcId="{B874E1C7-32B7-4552-9EB7-7CA4F6C5C952}" destId="{BEB584A5-B777-4E98-A86E-695F09CDF8B3}" srcOrd="0" destOrd="0" presId="urn:microsoft.com/office/officeart/2005/8/layout/hList6"/>
    <dgm:cxn modelId="{ACBB53BC-AE84-46CD-9CCC-DE4B351F84AA}" srcId="{A258008D-83C8-45CF-AB37-D06BC21CC1DB}" destId="{AD445D25-24F1-4568-BFA1-A2495197CC95}" srcOrd="0" destOrd="0" parTransId="{323045B0-AF06-46B3-B732-1DEFEE215732}" sibTransId="{F3EC9DAF-39B7-404E-BB2B-EA2ABB7D5605}"/>
    <dgm:cxn modelId="{FE5FB48D-E542-4DA1-8105-C67F026DB6BB}" type="presParOf" srcId="{5AEB56DB-93A7-4BBE-9580-259F974A9607}" destId="{4E1B1694-BDD0-4E4C-A026-E53F1282A2DE}" srcOrd="0" destOrd="0" presId="urn:microsoft.com/office/officeart/2005/8/layout/hList6"/>
    <dgm:cxn modelId="{2BA43E17-E2B5-46CF-97C5-6629A1B4F2E9}" type="presParOf" srcId="{5AEB56DB-93A7-4BBE-9580-259F974A9607}" destId="{F9040FF6-E9C7-4137-BBBB-B50BB61E110C}" srcOrd="1" destOrd="0" presId="urn:microsoft.com/office/officeart/2005/8/layout/hList6"/>
    <dgm:cxn modelId="{4744A921-0368-43D6-8676-7D432B87B286}" type="presParOf" srcId="{5AEB56DB-93A7-4BBE-9580-259F974A9607}" destId="{BEB584A5-B777-4E98-A86E-695F09CDF8B3}"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1B1694-BDD0-4E4C-A026-E53F1282A2DE}">
      <dsp:nvSpPr>
        <dsp:cNvPr id="0" name=""/>
        <dsp:cNvSpPr/>
      </dsp:nvSpPr>
      <dsp:spPr>
        <a:xfrm rot="16200000">
          <a:off x="-549017" y="551972"/>
          <a:ext cx="3945739" cy="2841794"/>
        </a:xfrm>
        <a:prstGeom prst="flowChartManualOperation">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0" tIns="0" rIns="341313" bIns="0" numCol="1" spcCol="1270" anchor="t" anchorCtr="0">
          <a:noAutofit/>
        </a:bodyPr>
        <a:lstStyle/>
        <a:p>
          <a:pPr marL="0" lvl="0" indent="0" algn="l" defTabSz="2400300">
            <a:lnSpc>
              <a:spcPct val="90000"/>
            </a:lnSpc>
            <a:spcBef>
              <a:spcPct val="0"/>
            </a:spcBef>
            <a:spcAft>
              <a:spcPct val="35000"/>
            </a:spcAft>
            <a:buNone/>
          </a:pPr>
          <a:r>
            <a:rPr lang="en-US" sz="5400" kern="1200" dirty="0"/>
            <a:t>Laptop</a:t>
          </a:r>
        </a:p>
        <a:p>
          <a:pPr marL="285750" lvl="1" indent="-285750" algn="l" defTabSz="1866900">
            <a:lnSpc>
              <a:spcPct val="90000"/>
            </a:lnSpc>
            <a:spcBef>
              <a:spcPct val="0"/>
            </a:spcBef>
            <a:spcAft>
              <a:spcPct val="15000"/>
            </a:spcAft>
            <a:buChar char="•"/>
          </a:pPr>
          <a:r>
            <a:rPr lang="en-US" sz="4200" kern="1200" dirty="0"/>
            <a:t>Mouse</a:t>
          </a:r>
        </a:p>
      </dsp:txBody>
      <dsp:txXfrm rot="5400000">
        <a:off x="2956" y="789147"/>
        <a:ext cx="2841794" cy="2367443"/>
      </dsp:txXfrm>
    </dsp:sp>
    <dsp:sp modelId="{BEB584A5-B777-4E98-A86E-695F09CDF8B3}">
      <dsp:nvSpPr>
        <dsp:cNvPr id="0" name=""/>
        <dsp:cNvSpPr/>
      </dsp:nvSpPr>
      <dsp:spPr>
        <a:xfrm rot="16200000">
          <a:off x="2505911" y="551972"/>
          <a:ext cx="3945739" cy="2841794"/>
        </a:xfrm>
        <a:prstGeom prst="flowChartManualOperation">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0" tIns="0" rIns="341313" bIns="0" numCol="1" spcCol="1270" anchor="t" anchorCtr="0">
          <a:noAutofit/>
        </a:bodyPr>
        <a:lstStyle/>
        <a:p>
          <a:pPr marL="0" lvl="0" indent="0" algn="l" defTabSz="2400300">
            <a:lnSpc>
              <a:spcPct val="90000"/>
            </a:lnSpc>
            <a:spcBef>
              <a:spcPct val="0"/>
            </a:spcBef>
            <a:spcAft>
              <a:spcPct val="35000"/>
            </a:spcAft>
            <a:buNone/>
          </a:pPr>
          <a:r>
            <a:rPr lang="en-US" sz="5400" kern="1200" dirty="0"/>
            <a:t>Printer</a:t>
          </a:r>
        </a:p>
        <a:p>
          <a:pPr marL="285750" lvl="1" indent="-285750" algn="l" defTabSz="1866900">
            <a:lnSpc>
              <a:spcPct val="90000"/>
            </a:lnSpc>
            <a:spcBef>
              <a:spcPct val="0"/>
            </a:spcBef>
            <a:spcAft>
              <a:spcPct val="15000"/>
            </a:spcAft>
            <a:buChar char="•"/>
          </a:pPr>
          <a:r>
            <a:rPr lang="en-US" sz="4200" kern="1200"/>
            <a:t>SSD</a:t>
          </a:r>
          <a:endParaRPr lang="en-US" sz="4200" kern="1200" dirty="0"/>
        </a:p>
        <a:p>
          <a:pPr marL="285750" lvl="1" indent="-285750" algn="l" defTabSz="1866900">
            <a:lnSpc>
              <a:spcPct val="90000"/>
            </a:lnSpc>
            <a:spcBef>
              <a:spcPct val="0"/>
            </a:spcBef>
            <a:spcAft>
              <a:spcPct val="15000"/>
            </a:spcAft>
            <a:buChar char="•"/>
          </a:pPr>
          <a:r>
            <a:rPr lang="en-US" sz="4200" kern="1200" dirty="0"/>
            <a:t>TV Card</a:t>
          </a:r>
        </a:p>
      </dsp:txBody>
      <dsp:txXfrm rot="5400000">
        <a:off x="3057884" y="789147"/>
        <a:ext cx="2841794" cy="2367443"/>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55840-C9F7-AED2-BC23-882A6D586E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6ED60E-8760-E57D-9220-1495893689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67DF4E-6B96-443F-2E59-239768477CB7}"/>
              </a:ext>
            </a:extLst>
          </p:cNvPr>
          <p:cNvSpPr>
            <a:spLocks noGrp="1"/>
          </p:cNvSpPr>
          <p:nvPr>
            <p:ph type="dt" sz="half" idx="10"/>
          </p:nvPr>
        </p:nvSpPr>
        <p:spPr/>
        <p:txBody>
          <a:bodyPr/>
          <a:lstStyle/>
          <a:p>
            <a:fld id="{0A3BEC3E-C057-49E0-BBD3-3D322B9F4D0B}" type="datetimeFigureOut">
              <a:rPr lang="en-US" smtClean="0"/>
              <a:t>2/4/2025</a:t>
            </a:fld>
            <a:endParaRPr lang="en-US"/>
          </a:p>
        </p:txBody>
      </p:sp>
      <p:sp>
        <p:nvSpPr>
          <p:cNvPr id="5" name="Footer Placeholder 4">
            <a:extLst>
              <a:ext uri="{FF2B5EF4-FFF2-40B4-BE49-F238E27FC236}">
                <a16:creationId xmlns:a16="http://schemas.microsoft.com/office/drawing/2014/main" id="{5EBEDD78-F725-29D7-65FD-8338BC987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CC053-BB2E-8429-136C-814D0F29621F}"/>
              </a:ext>
            </a:extLst>
          </p:cNvPr>
          <p:cNvSpPr>
            <a:spLocks noGrp="1"/>
          </p:cNvSpPr>
          <p:nvPr>
            <p:ph type="sldNum" sz="quarter" idx="12"/>
          </p:nvPr>
        </p:nvSpPr>
        <p:spPr/>
        <p:txBody>
          <a:bodyPr/>
          <a:lstStyle/>
          <a:p>
            <a:fld id="{84954DE4-5E62-4802-B92E-B58DF1E41368}" type="slidenum">
              <a:rPr lang="en-US" smtClean="0"/>
              <a:t>‹#›</a:t>
            </a:fld>
            <a:endParaRPr lang="en-US"/>
          </a:p>
        </p:txBody>
      </p:sp>
    </p:spTree>
    <p:extLst>
      <p:ext uri="{BB962C8B-B14F-4D97-AF65-F5344CB8AC3E}">
        <p14:creationId xmlns:p14="http://schemas.microsoft.com/office/powerpoint/2010/main" val="366636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94DCC-3C46-F219-011F-1547D11E42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272670-C7D8-6D90-404A-37EC57BBA6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BDB9E-5423-D340-F1CC-742B24B7A7C9}"/>
              </a:ext>
            </a:extLst>
          </p:cNvPr>
          <p:cNvSpPr>
            <a:spLocks noGrp="1"/>
          </p:cNvSpPr>
          <p:nvPr>
            <p:ph type="dt" sz="half" idx="10"/>
          </p:nvPr>
        </p:nvSpPr>
        <p:spPr/>
        <p:txBody>
          <a:bodyPr/>
          <a:lstStyle/>
          <a:p>
            <a:fld id="{0A3BEC3E-C057-49E0-BBD3-3D322B9F4D0B}" type="datetimeFigureOut">
              <a:rPr lang="en-US" smtClean="0"/>
              <a:t>2/4/2025</a:t>
            </a:fld>
            <a:endParaRPr lang="en-US"/>
          </a:p>
        </p:txBody>
      </p:sp>
      <p:sp>
        <p:nvSpPr>
          <p:cNvPr id="5" name="Footer Placeholder 4">
            <a:extLst>
              <a:ext uri="{FF2B5EF4-FFF2-40B4-BE49-F238E27FC236}">
                <a16:creationId xmlns:a16="http://schemas.microsoft.com/office/drawing/2014/main" id="{C03159FA-8A53-5FDF-22E3-93114C93C9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5516F8-5465-F1A1-5920-F5E933324CEB}"/>
              </a:ext>
            </a:extLst>
          </p:cNvPr>
          <p:cNvSpPr>
            <a:spLocks noGrp="1"/>
          </p:cNvSpPr>
          <p:nvPr>
            <p:ph type="sldNum" sz="quarter" idx="12"/>
          </p:nvPr>
        </p:nvSpPr>
        <p:spPr/>
        <p:txBody>
          <a:bodyPr/>
          <a:lstStyle/>
          <a:p>
            <a:fld id="{84954DE4-5E62-4802-B92E-B58DF1E41368}" type="slidenum">
              <a:rPr lang="en-US" smtClean="0"/>
              <a:t>‹#›</a:t>
            </a:fld>
            <a:endParaRPr lang="en-US"/>
          </a:p>
        </p:txBody>
      </p:sp>
    </p:spTree>
    <p:extLst>
      <p:ext uri="{BB962C8B-B14F-4D97-AF65-F5344CB8AC3E}">
        <p14:creationId xmlns:p14="http://schemas.microsoft.com/office/powerpoint/2010/main" val="1242966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084D3F-B836-1C39-3F23-53B4F7180D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E2D78F-6994-6361-A3CE-7DB8CFA5AE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B17157-FB8D-9B56-392E-68A504B2F782}"/>
              </a:ext>
            </a:extLst>
          </p:cNvPr>
          <p:cNvSpPr>
            <a:spLocks noGrp="1"/>
          </p:cNvSpPr>
          <p:nvPr>
            <p:ph type="dt" sz="half" idx="10"/>
          </p:nvPr>
        </p:nvSpPr>
        <p:spPr/>
        <p:txBody>
          <a:bodyPr/>
          <a:lstStyle/>
          <a:p>
            <a:fld id="{0A3BEC3E-C057-49E0-BBD3-3D322B9F4D0B}" type="datetimeFigureOut">
              <a:rPr lang="en-US" smtClean="0"/>
              <a:t>2/4/2025</a:t>
            </a:fld>
            <a:endParaRPr lang="en-US"/>
          </a:p>
        </p:txBody>
      </p:sp>
      <p:sp>
        <p:nvSpPr>
          <p:cNvPr id="5" name="Footer Placeholder 4">
            <a:extLst>
              <a:ext uri="{FF2B5EF4-FFF2-40B4-BE49-F238E27FC236}">
                <a16:creationId xmlns:a16="http://schemas.microsoft.com/office/drawing/2014/main" id="{E83D9C9D-12CC-AC19-510B-0436C79CA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84A52-9C65-81F7-419A-6E1A897B3029}"/>
              </a:ext>
            </a:extLst>
          </p:cNvPr>
          <p:cNvSpPr>
            <a:spLocks noGrp="1"/>
          </p:cNvSpPr>
          <p:nvPr>
            <p:ph type="sldNum" sz="quarter" idx="12"/>
          </p:nvPr>
        </p:nvSpPr>
        <p:spPr/>
        <p:txBody>
          <a:bodyPr/>
          <a:lstStyle/>
          <a:p>
            <a:fld id="{84954DE4-5E62-4802-B92E-B58DF1E41368}" type="slidenum">
              <a:rPr lang="en-US" smtClean="0"/>
              <a:t>‹#›</a:t>
            </a:fld>
            <a:endParaRPr lang="en-US"/>
          </a:p>
        </p:txBody>
      </p:sp>
    </p:spTree>
    <p:extLst>
      <p:ext uri="{BB962C8B-B14F-4D97-AF65-F5344CB8AC3E}">
        <p14:creationId xmlns:p14="http://schemas.microsoft.com/office/powerpoint/2010/main" val="2403569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E9DD2-843D-91EB-CA22-0188E0ACC6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AB10BC-C35A-DC18-8473-ABC26EA9BB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175BE-6545-7E55-EB03-D8377FAD9C6C}"/>
              </a:ext>
            </a:extLst>
          </p:cNvPr>
          <p:cNvSpPr>
            <a:spLocks noGrp="1"/>
          </p:cNvSpPr>
          <p:nvPr>
            <p:ph type="dt" sz="half" idx="10"/>
          </p:nvPr>
        </p:nvSpPr>
        <p:spPr/>
        <p:txBody>
          <a:bodyPr/>
          <a:lstStyle/>
          <a:p>
            <a:fld id="{0A3BEC3E-C057-49E0-BBD3-3D322B9F4D0B}" type="datetimeFigureOut">
              <a:rPr lang="en-US" smtClean="0"/>
              <a:t>2/4/2025</a:t>
            </a:fld>
            <a:endParaRPr lang="en-US"/>
          </a:p>
        </p:txBody>
      </p:sp>
      <p:sp>
        <p:nvSpPr>
          <p:cNvPr id="5" name="Footer Placeholder 4">
            <a:extLst>
              <a:ext uri="{FF2B5EF4-FFF2-40B4-BE49-F238E27FC236}">
                <a16:creationId xmlns:a16="http://schemas.microsoft.com/office/drawing/2014/main" id="{5693537A-0BA8-6933-F0F7-61A1D6AFF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8605B-353E-C5F0-4A7D-6965C84153F1}"/>
              </a:ext>
            </a:extLst>
          </p:cNvPr>
          <p:cNvSpPr>
            <a:spLocks noGrp="1"/>
          </p:cNvSpPr>
          <p:nvPr>
            <p:ph type="sldNum" sz="quarter" idx="12"/>
          </p:nvPr>
        </p:nvSpPr>
        <p:spPr/>
        <p:txBody>
          <a:bodyPr/>
          <a:lstStyle/>
          <a:p>
            <a:fld id="{84954DE4-5E62-4802-B92E-B58DF1E41368}" type="slidenum">
              <a:rPr lang="en-US" smtClean="0"/>
              <a:t>‹#›</a:t>
            </a:fld>
            <a:endParaRPr lang="en-US"/>
          </a:p>
        </p:txBody>
      </p:sp>
    </p:spTree>
    <p:extLst>
      <p:ext uri="{BB962C8B-B14F-4D97-AF65-F5344CB8AC3E}">
        <p14:creationId xmlns:p14="http://schemas.microsoft.com/office/powerpoint/2010/main" val="4083464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0F02-3A91-ADFD-137E-9BD91A741D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A6A9DE-E34D-11F5-E6C3-56D627FD0E7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4D0146-204B-1617-8E05-39974EC3FABF}"/>
              </a:ext>
            </a:extLst>
          </p:cNvPr>
          <p:cNvSpPr>
            <a:spLocks noGrp="1"/>
          </p:cNvSpPr>
          <p:nvPr>
            <p:ph type="dt" sz="half" idx="10"/>
          </p:nvPr>
        </p:nvSpPr>
        <p:spPr/>
        <p:txBody>
          <a:bodyPr/>
          <a:lstStyle/>
          <a:p>
            <a:fld id="{0A3BEC3E-C057-49E0-BBD3-3D322B9F4D0B}" type="datetimeFigureOut">
              <a:rPr lang="en-US" smtClean="0"/>
              <a:t>2/4/2025</a:t>
            </a:fld>
            <a:endParaRPr lang="en-US"/>
          </a:p>
        </p:txBody>
      </p:sp>
      <p:sp>
        <p:nvSpPr>
          <p:cNvPr id="5" name="Footer Placeholder 4">
            <a:extLst>
              <a:ext uri="{FF2B5EF4-FFF2-40B4-BE49-F238E27FC236}">
                <a16:creationId xmlns:a16="http://schemas.microsoft.com/office/drawing/2014/main" id="{8120A605-313D-8813-FC25-0EA4D8700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2757B-FA64-458A-847F-E5B2D3BA0C7C}"/>
              </a:ext>
            </a:extLst>
          </p:cNvPr>
          <p:cNvSpPr>
            <a:spLocks noGrp="1"/>
          </p:cNvSpPr>
          <p:nvPr>
            <p:ph type="sldNum" sz="quarter" idx="12"/>
          </p:nvPr>
        </p:nvSpPr>
        <p:spPr/>
        <p:txBody>
          <a:bodyPr/>
          <a:lstStyle/>
          <a:p>
            <a:fld id="{84954DE4-5E62-4802-B92E-B58DF1E41368}" type="slidenum">
              <a:rPr lang="en-US" smtClean="0"/>
              <a:t>‹#›</a:t>
            </a:fld>
            <a:endParaRPr lang="en-US"/>
          </a:p>
        </p:txBody>
      </p:sp>
    </p:spTree>
    <p:extLst>
      <p:ext uri="{BB962C8B-B14F-4D97-AF65-F5344CB8AC3E}">
        <p14:creationId xmlns:p14="http://schemas.microsoft.com/office/powerpoint/2010/main" val="737442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B2D5-4429-6065-8717-EB51FE3425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2E744-3390-9160-13A6-C74F9315CB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988965-04C3-5F57-B710-A19672B5DF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153F34-7DBD-864F-4107-3F88D6DE6B00}"/>
              </a:ext>
            </a:extLst>
          </p:cNvPr>
          <p:cNvSpPr>
            <a:spLocks noGrp="1"/>
          </p:cNvSpPr>
          <p:nvPr>
            <p:ph type="dt" sz="half" idx="10"/>
          </p:nvPr>
        </p:nvSpPr>
        <p:spPr/>
        <p:txBody>
          <a:bodyPr/>
          <a:lstStyle/>
          <a:p>
            <a:fld id="{0A3BEC3E-C057-49E0-BBD3-3D322B9F4D0B}" type="datetimeFigureOut">
              <a:rPr lang="en-US" smtClean="0"/>
              <a:t>2/4/2025</a:t>
            </a:fld>
            <a:endParaRPr lang="en-US"/>
          </a:p>
        </p:txBody>
      </p:sp>
      <p:sp>
        <p:nvSpPr>
          <p:cNvPr id="6" name="Footer Placeholder 5">
            <a:extLst>
              <a:ext uri="{FF2B5EF4-FFF2-40B4-BE49-F238E27FC236}">
                <a16:creationId xmlns:a16="http://schemas.microsoft.com/office/drawing/2014/main" id="{E426A7EC-A0D8-CB81-168C-2830157BC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960F9-5C11-A6E1-0179-B120C827F830}"/>
              </a:ext>
            </a:extLst>
          </p:cNvPr>
          <p:cNvSpPr>
            <a:spLocks noGrp="1"/>
          </p:cNvSpPr>
          <p:nvPr>
            <p:ph type="sldNum" sz="quarter" idx="12"/>
          </p:nvPr>
        </p:nvSpPr>
        <p:spPr/>
        <p:txBody>
          <a:bodyPr/>
          <a:lstStyle/>
          <a:p>
            <a:fld id="{84954DE4-5E62-4802-B92E-B58DF1E41368}" type="slidenum">
              <a:rPr lang="en-US" smtClean="0"/>
              <a:t>‹#›</a:t>
            </a:fld>
            <a:endParaRPr lang="en-US"/>
          </a:p>
        </p:txBody>
      </p:sp>
    </p:spTree>
    <p:extLst>
      <p:ext uri="{BB962C8B-B14F-4D97-AF65-F5344CB8AC3E}">
        <p14:creationId xmlns:p14="http://schemas.microsoft.com/office/powerpoint/2010/main" val="410953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95BEE-54FA-726A-85DB-BD0C077CC5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4E02E8-2AC1-7774-A3CD-2B316332EA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907EB9-5B12-5D08-E772-34034DC186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BFA714-F5EF-FCDB-2FC3-293A18D071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459D3E-1189-BC86-4B8E-2EF9EEC421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3388B9-D928-4BCB-6610-86ACB02648B1}"/>
              </a:ext>
            </a:extLst>
          </p:cNvPr>
          <p:cNvSpPr>
            <a:spLocks noGrp="1"/>
          </p:cNvSpPr>
          <p:nvPr>
            <p:ph type="dt" sz="half" idx="10"/>
          </p:nvPr>
        </p:nvSpPr>
        <p:spPr/>
        <p:txBody>
          <a:bodyPr/>
          <a:lstStyle/>
          <a:p>
            <a:fld id="{0A3BEC3E-C057-49E0-BBD3-3D322B9F4D0B}" type="datetimeFigureOut">
              <a:rPr lang="en-US" smtClean="0"/>
              <a:t>2/4/2025</a:t>
            </a:fld>
            <a:endParaRPr lang="en-US"/>
          </a:p>
        </p:txBody>
      </p:sp>
      <p:sp>
        <p:nvSpPr>
          <p:cNvPr id="8" name="Footer Placeholder 7">
            <a:extLst>
              <a:ext uri="{FF2B5EF4-FFF2-40B4-BE49-F238E27FC236}">
                <a16:creationId xmlns:a16="http://schemas.microsoft.com/office/drawing/2014/main" id="{89B23180-BD47-5944-F0E7-CEF69A9306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DB5D33-F234-61F7-0052-5F09908A0AC4}"/>
              </a:ext>
            </a:extLst>
          </p:cNvPr>
          <p:cNvSpPr>
            <a:spLocks noGrp="1"/>
          </p:cNvSpPr>
          <p:nvPr>
            <p:ph type="sldNum" sz="quarter" idx="12"/>
          </p:nvPr>
        </p:nvSpPr>
        <p:spPr/>
        <p:txBody>
          <a:bodyPr/>
          <a:lstStyle/>
          <a:p>
            <a:fld id="{84954DE4-5E62-4802-B92E-B58DF1E41368}" type="slidenum">
              <a:rPr lang="en-US" smtClean="0"/>
              <a:t>‹#›</a:t>
            </a:fld>
            <a:endParaRPr lang="en-US"/>
          </a:p>
        </p:txBody>
      </p:sp>
    </p:spTree>
    <p:extLst>
      <p:ext uri="{BB962C8B-B14F-4D97-AF65-F5344CB8AC3E}">
        <p14:creationId xmlns:p14="http://schemas.microsoft.com/office/powerpoint/2010/main" val="2443019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2F2FB-E83F-4F55-CB0D-57E90FBD7A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8E39AE-561F-6838-B0F2-09FF29423981}"/>
              </a:ext>
            </a:extLst>
          </p:cNvPr>
          <p:cNvSpPr>
            <a:spLocks noGrp="1"/>
          </p:cNvSpPr>
          <p:nvPr>
            <p:ph type="dt" sz="half" idx="10"/>
          </p:nvPr>
        </p:nvSpPr>
        <p:spPr/>
        <p:txBody>
          <a:bodyPr/>
          <a:lstStyle/>
          <a:p>
            <a:fld id="{0A3BEC3E-C057-49E0-BBD3-3D322B9F4D0B}" type="datetimeFigureOut">
              <a:rPr lang="en-US" smtClean="0"/>
              <a:t>2/4/2025</a:t>
            </a:fld>
            <a:endParaRPr lang="en-US"/>
          </a:p>
        </p:txBody>
      </p:sp>
      <p:sp>
        <p:nvSpPr>
          <p:cNvPr id="4" name="Footer Placeholder 3">
            <a:extLst>
              <a:ext uri="{FF2B5EF4-FFF2-40B4-BE49-F238E27FC236}">
                <a16:creationId xmlns:a16="http://schemas.microsoft.com/office/drawing/2014/main" id="{00B5C24F-01CE-953F-B085-039B3D1175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9EAE2-18C3-B5AC-A216-23EE658A890D}"/>
              </a:ext>
            </a:extLst>
          </p:cNvPr>
          <p:cNvSpPr>
            <a:spLocks noGrp="1"/>
          </p:cNvSpPr>
          <p:nvPr>
            <p:ph type="sldNum" sz="quarter" idx="12"/>
          </p:nvPr>
        </p:nvSpPr>
        <p:spPr/>
        <p:txBody>
          <a:bodyPr/>
          <a:lstStyle/>
          <a:p>
            <a:fld id="{84954DE4-5E62-4802-B92E-B58DF1E41368}" type="slidenum">
              <a:rPr lang="en-US" smtClean="0"/>
              <a:t>‹#›</a:t>
            </a:fld>
            <a:endParaRPr lang="en-US"/>
          </a:p>
        </p:txBody>
      </p:sp>
    </p:spTree>
    <p:extLst>
      <p:ext uri="{BB962C8B-B14F-4D97-AF65-F5344CB8AC3E}">
        <p14:creationId xmlns:p14="http://schemas.microsoft.com/office/powerpoint/2010/main" val="395700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415210-B0CC-98E6-A986-2421CF383816}"/>
              </a:ext>
            </a:extLst>
          </p:cNvPr>
          <p:cNvSpPr>
            <a:spLocks noGrp="1"/>
          </p:cNvSpPr>
          <p:nvPr>
            <p:ph type="dt" sz="half" idx="10"/>
          </p:nvPr>
        </p:nvSpPr>
        <p:spPr/>
        <p:txBody>
          <a:bodyPr/>
          <a:lstStyle/>
          <a:p>
            <a:fld id="{0A3BEC3E-C057-49E0-BBD3-3D322B9F4D0B}" type="datetimeFigureOut">
              <a:rPr lang="en-US" smtClean="0"/>
              <a:t>2/4/2025</a:t>
            </a:fld>
            <a:endParaRPr lang="en-US"/>
          </a:p>
        </p:txBody>
      </p:sp>
      <p:sp>
        <p:nvSpPr>
          <p:cNvPr id="3" name="Footer Placeholder 2">
            <a:extLst>
              <a:ext uri="{FF2B5EF4-FFF2-40B4-BE49-F238E27FC236}">
                <a16:creationId xmlns:a16="http://schemas.microsoft.com/office/drawing/2014/main" id="{B40D54BA-0656-95DF-5D5C-84CBBCFDE8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A3C8B8-9842-15A7-4D06-B910EBB69AAF}"/>
              </a:ext>
            </a:extLst>
          </p:cNvPr>
          <p:cNvSpPr>
            <a:spLocks noGrp="1"/>
          </p:cNvSpPr>
          <p:nvPr>
            <p:ph type="sldNum" sz="quarter" idx="12"/>
          </p:nvPr>
        </p:nvSpPr>
        <p:spPr/>
        <p:txBody>
          <a:bodyPr/>
          <a:lstStyle/>
          <a:p>
            <a:fld id="{84954DE4-5E62-4802-B92E-B58DF1E41368}" type="slidenum">
              <a:rPr lang="en-US" smtClean="0"/>
              <a:t>‹#›</a:t>
            </a:fld>
            <a:endParaRPr lang="en-US"/>
          </a:p>
        </p:txBody>
      </p:sp>
    </p:spTree>
    <p:extLst>
      <p:ext uri="{BB962C8B-B14F-4D97-AF65-F5344CB8AC3E}">
        <p14:creationId xmlns:p14="http://schemas.microsoft.com/office/powerpoint/2010/main" val="2098136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5390-96DE-375A-1A21-1F0CF609AD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DF63AF-5C2C-B0BB-27BA-FFF3CBDFA0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51DB97-D91F-68CC-CC55-BA8E219EA1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E074AC-503D-5074-2AE2-9A3647C3134A}"/>
              </a:ext>
            </a:extLst>
          </p:cNvPr>
          <p:cNvSpPr>
            <a:spLocks noGrp="1"/>
          </p:cNvSpPr>
          <p:nvPr>
            <p:ph type="dt" sz="half" idx="10"/>
          </p:nvPr>
        </p:nvSpPr>
        <p:spPr/>
        <p:txBody>
          <a:bodyPr/>
          <a:lstStyle/>
          <a:p>
            <a:fld id="{0A3BEC3E-C057-49E0-BBD3-3D322B9F4D0B}" type="datetimeFigureOut">
              <a:rPr lang="en-US" smtClean="0"/>
              <a:t>2/4/2025</a:t>
            </a:fld>
            <a:endParaRPr lang="en-US"/>
          </a:p>
        </p:txBody>
      </p:sp>
      <p:sp>
        <p:nvSpPr>
          <p:cNvPr id="6" name="Footer Placeholder 5">
            <a:extLst>
              <a:ext uri="{FF2B5EF4-FFF2-40B4-BE49-F238E27FC236}">
                <a16:creationId xmlns:a16="http://schemas.microsoft.com/office/drawing/2014/main" id="{83019716-8CFD-9A56-F18A-F4634A9800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4BA82B-7907-4734-4D53-91163EB641E9}"/>
              </a:ext>
            </a:extLst>
          </p:cNvPr>
          <p:cNvSpPr>
            <a:spLocks noGrp="1"/>
          </p:cNvSpPr>
          <p:nvPr>
            <p:ph type="sldNum" sz="quarter" idx="12"/>
          </p:nvPr>
        </p:nvSpPr>
        <p:spPr/>
        <p:txBody>
          <a:bodyPr/>
          <a:lstStyle/>
          <a:p>
            <a:fld id="{84954DE4-5E62-4802-B92E-B58DF1E41368}" type="slidenum">
              <a:rPr lang="en-US" smtClean="0"/>
              <a:t>‹#›</a:t>
            </a:fld>
            <a:endParaRPr lang="en-US"/>
          </a:p>
        </p:txBody>
      </p:sp>
    </p:spTree>
    <p:extLst>
      <p:ext uri="{BB962C8B-B14F-4D97-AF65-F5344CB8AC3E}">
        <p14:creationId xmlns:p14="http://schemas.microsoft.com/office/powerpoint/2010/main" val="580132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6ADE6-D003-C603-8DD3-BF77626361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3EE65F-6EE9-D31A-D8F9-60F7BFDB1A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743CC9-4959-9B1C-26DB-5CBCC7682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BC15C4-E4BF-741C-A72A-847B6B863793}"/>
              </a:ext>
            </a:extLst>
          </p:cNvPr>
          <p:cNvSpPr>
            <a:spLocks noGrp="1"/>
          </p:cNvSpPr>
          <p:nvPr>
            <p:ph type="dt" sz="half" idx="10"/>
          </p:nvPr>
        </p:nvSpPr>
        <p:spPr/>
        <p:txBody>
          <a:bodyPr/>
          <a:lstStyle/>
          <a:p>
            <a:fld id="{0A3BEC3E-C057-49E0-BBD3-3D322B9F4D0B}" type="datetimeFigureOut">
              <a:rPr lang="en-US" smtClean="0"/>
              <a:t>2/4/2025</a:t>
            </a:fld>
            <a:endParaRPr lang="en-US"/>
          </a:p>
        </p:txBody>
      </p:sp>
      <p:sp>
        <p:nvSpPr>
          <p:cNvPr id="6" name="Footer Placeholder 5">
            <a:extLst>
              <a:ext uri="{FF2B5EF4-FFF2-40B4-BE49-F238E27FC236}">
                <a16:creationId xmlns:a16="http://schemas.microsoft.com/office/drawing/2014/main" id="{3E7D5F90-A717-8E25-4CCD-5A5BA5577B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E3C684-51C8-E2CB-C432-2D5D1260839C}"/>
              </a:ext>
            </a:extLst>
          </p:cNvPr>
          <p:cNvSpPr>
            <a:spLocks noGrp="1"/>
          </p:cNvSpPr>
          <p:nvPr>
            <p:ph type="sldNum" sz="quarter" idx="12"/>
          </p:nvPr>
        </p:nvSpPr>
        <p:spPr/>
        <p:txBody>
          <a:bodyPr/>
          <a:lstStyle/>
          <a:p>
            <a:fld id="{84954DE4-5E62-4802-B92E-B58DF1E41368}" type="slidenum">
              <a:rPr lang="en-US" smtClean="0"/>
              <a:t>‹#›</a:t>
            </a:fld>
            <a:endParaRPr lang="en-US"/>
          </a:p>
        </p:txBody>
      </p:sp>
    </p:spTree>
    <p:extLst>
      <p:ext uri="{BB962C8B-B14F-4D97-AF65-F5344CB8AC3E}">
        <p14:creationId xmlns:p14="http://schemas.microsoft.com/office/powerpoint/2010/main" val="53789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6C129E-0D02-9C94-98F9-E8737B9D6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C6A475-AEFE-A385-AB67-28BB76CAF7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1471DE-9D80-1D01-ACF9-1AF1785ECD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A3BEC3E-C057-49E0-BBD3-3D322B9F4D0B}" type="datetimeFigureOut">
              <a:rPr lang="en-US" smtClean="0"/>
              <a:t>2/4/2025</a:t>
            </a:fld>
            <a:endParaRPr lang="en-US"/>
          </a:p>
        </p:txBody>
      </p:sp>
      <p:sp>
        <p:nvSpPr>
          <p:cNvPr id="5" name="Footer Placeholder 4">
            <a:extLst>
              <a:ext uri="{FF2B5EF4-FFF2-40B4-BE49-F238E27FC236}">
                <a16:creationId xmlns:a16="http://schemas.microsoft.com/office/drawing/2014/main" id="{FC4760D7-C5FF-4665-6796-E5A8B02A89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C4CA460-CBEA-0EB6-FA12-97270A78EE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954DE4-5E62-4802-B92E-B58DF1E41368}" type="slidenum">
              <a:rPr lang="en-US" smtClean="0"/>
              <a:t>‹#›</a:t>
            </a:fld>
            <a:endParaRPr lang="en-US"/>
          </a:p>
        </p:txBody>
      </p:sp>
    </p:spTree>
    <p:extLst>
      <p:ext uri="{BB962C8B-B14F-4D97-AF65-F5344CB8AC3E}">
        <p14:creationId xmlns:p14="http://schemas.microsoft.com/office/powerpoint/2010/main" val="2497958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7E2541-81E4-A7FE-4F27-9EDE23FB8496}"/>
              </a:ext>
            </a:extLst>
          </p:cNvPr>
          <p:cNvSpPr>
            <a:spLocks noGrp="1"/>
          </p:cNvSpPr>
          <p:nvPr>
            <p:ph type="ctrTitle"/>
          </p:nvPr>
        </p:nvSpPr>
        <p:spPr>
          <a:xfrm>
            <a:off x="793662" y="386930"/>
            <a:ext cx="10066122" cy="1298448"/>
          </a:xfrm>
        </p:spPr>
        <p:txBody>
          <a:bodyPr vert="horz" lIns="91440" tIns="45720" rIns="91440" bIns="45720" rtlCol="0" anchor="b">
            <a:normAutofit/>
          </a:bodyPr>
          <a:lstStyle/>
          <a:p>
            <a:pPr algn="l"/>
            <a:r>
              <a:rPr lang="en-US" sz="4800" kern="1200">
                <a:solidFill>
                  <a:schemeClr val="tx1"/>
                </a:solidFill>
                <a:latin typeface="+mj-lt"/>
                <a:ea typeface="+mj-ea"/>
                <a:cs typeface="+mj-cs"/>
              </a:rPr>
              <a:t>Overview of a Company</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1BD3B14-FE27-A31D-4BA5-108E80297309}"/>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Name : Aishawrja Talukdar</a:t>
            </a:r>
          </a:p>
          <a:p>
            <a:pPr indent="-228600">
              <a:lnSpc>
                <a:spcPct val="90000"/>
              </a:lnSpc>
              <a:spcAft>
                <a:spcPts val="600"/>
              </a:spcAft>
              <a:buFont typeface="Arial" panose="020B0604020202020204" pitchFamily="34" charset="0"/>
              <a:buChar char="•"/>
            </a:pPr>
            <a:r>
              <a:rPr lang="en-US" sz="2000"/>
              <a:t>Batch No. : 61</a:t>
            </a:r>
          </a:p>
          <a:p>
            <a:pPr indent="-228600">
              <a:lnSpc>
                <a:spcPct val="90000"/>
              </a:lnSpc>
              <a:spcAft>
                <a:spcPts val="600"/>
              </a:spcAft>
              <a:buFont typeface="Arial" panose="020B0604020202020204" pitchFamily="34" charset="0"/>
              <a:buChar char="•"/>
            </a:pPr>
            <a:r>
              <a:rPr lang="en-US" sz="2000"/>
              <a:t>Department : Geology and Mining</a:t>
            </a:r>
          </a:p>
          <a:p>
            <a:pPr indent="-228600">
              <a:lnSpc>
                <a:spcPct val="90000"/>
              </a:lnSpc>
              <a:spcAft>
                <a:spcPts val="600"/>
              </a:spcAft>
              <a:buFont typeface="Arial" panose="020B0604020202020204" pitchFamily="34" charset="0"/>
              <a:buChar char="•"/>
            </a:pPr>
            <a:r>
              <a:rPr lang="en-US" sz="2000"/>
              <a:t>Date : 4 Feb, 2025</a:t>
            </a:r>
          </a:p>
        </p:txBody>
      </p:sp>
      <p:pic>
        <p:nvPicPr>
          <p:cNvPr id="6" name="Picture 5" descr="A green logo with a white background&#10;&#10;Description automatically generated">
            <a:extLst>
              <a:ext uri="{FF2B5EF4-FFF2-40B4-BE49-F238E27FC236}">
                <a16:creationId xmlns:a16="http://schemas.microsoft.com/office/drawing/2014/main" id="{ECD8113B-F505-9433-B4AF-3725E936F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314215"/>
            <a:ext cx="5150277" cy="2054323"/>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085247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C135-9694-5D68-5843-A1BF8E0FAC21}"/>
              </a:ext>
            </a:extLst>
          </p:cNvPr>
          <p:cNvSpPr>
            <a:spLocks noGrp="1"/>
          </p:cNvSpPr>
          <p:nvPr>
            <p:ph type="title"/>
          </p:nvPr>
        </p:nvSpPr>
        <p:spPr/>
        <p:txBody>
          <a:bodyPr/>
          <a:lstStyle/>
          <a:p>
            <a:r>
              <a:rPr lang="en-US" dirty="0"/>
              <a:t>                              Introduction</a:t>
            </a:r>
          </a:p>
        </p:txBody>
      </p:sp>
      <p:sp>
        <p:nvSpPr>
          <p:cNvPr id="6" name="Content Placeholder 5">
            <a:extLst>
              <a:ext uri="{FF2B5EF4-FFF2-40B4-BE49-F238E27FC236}">
                <a16:creationId xmlns:a16="http://schemas.microsoft.com/office/drawing/2014/main" id="{F92751A2-AA75-E181-BD1E-B71E4B3A50E5}"/>
              </a:ext>
            </a:extLst>
          </p:cNvPr>
          <p:cNvSpPr>
            <a:spLocks noGrp="1"/>
          </p:cNvSpPr>
          <p:nvPr>
            <p:ph idx="1"/>
          </p:nvPr>
        </p:nvSpPr>
        <p:spPr>
          <a:xfrm>
            <a:off x="1071716" y="1966451"/>
            <a:ext cx="10282084" cy="4210511"/>
          </a:xfrm>
        </p:spPr>
        <p:txBody>
          <a:bodyPr/>
          <a:lstStyle/>
          <a:p>
            <a:pPr algn="just" rtl="0">
              <a:spcBef>
                <a:spcPts val="1200"/>
              </a:spcBef>
              <a:spcAft>
                <a:spcPts val="1000"/>
              </a:spcAft>
            </a:pPr>
            <a:r>
              <a:rPr lang="en-US" sz="1800" b="0" i="0" u="none" strike="noStrike" dirty="0">
                <a:solidFill>
                  <a:srgbClr val="000000"/>
                </a:solidFill>
                <a:effectLst/>
                <a:latin typeface="Arial" panose="020B0604020202020204" pitchFamily="34" charset="0"/>
              </a:rPr>
              <a:t>Ryans Computers Ltd. is a leading provider of computer and IT solutions in Bangladesh, offering a seamless shopping experience through our network of branches and robust online platform (ryans.com). We offer a wide range of products, including desktop PCs, laptops, office equipment, cameras, and smart devices, catering to both individual and business needs.</a:t>
            </a:r>
            <a:endParaRPr lang="en-US" b="0" i="0" dirty="0">
              <a:solidFill>
                <a:srgbClr val="212529"/>
              </a:solidFill>
              <a:effectLst/>
              <a:latin typeface="system-ui"/>
            </a:endParaRPr>
          </a:p>
          <a:p>
            <a:pPr algn="just" rtl="0">
              <a:spcAft>
                <a:spcPts val="1000"/>
              </a:spcAft>
            </a:pPr>
            <a:r>
              <a:rPr lang="en-US" sz="1800" b="0" i="0" u="none" strike="noStrike" dirty="0">
                <a:solidFill>
                  <a:srgbClr val="000000"/>
                </a:solidFill>
                <a:effectLst/>
                <a:latin typeface="Arial" panose="020B0604020202020204" pitchFamily="34" charset="0"/>
              </a:rPr>
              <a:t>Our commitment to customer satisfaction is reflected in our competitive pricing, multiple payment options, flexible EMI plans, and nationwide delivery. We provide 24/7 online support, comprehensive customer service, and warranty coverage. Additionally, we specialize in offering tailored IT solutions for corporate clients and business enterprises, ensuring the highest service standards.</a:t>
            </a:r>
            <a:endParaRPr lang="en-US" b="0" i="0" dirty="0">
              <a:solidFill>
                <a:srgbClr val="212529"/>
              </a:solidFill>
              <a:effectLst/>
              <a:latin typeface="system-ui"/>
            </a:endParaRPr>
          </a:p>
          <a:p>
            <a:pPr algn="just" rtl="0">
              <a:spcAft>
                <a:spcPts val="1000"/>
              </a:spcAft>
            </a:pPr>
            <a:r>
              <a:rPr lang="en-US" sz="1800" b="0" i="0" u="none" strike="noStrike" dirty="0">
                <a:solidFill>
                  <a:srgbClr val="000000"/>
                </a:solidFill>
                <a:effectLst/>
                <a:latin typeface="Arial" panose="020B0604020202020204" pitchFamily="34" charset="0"/>
              </a:rPr>
              <a:t>Trade License Number: TRAD/DNCC/020428/2022</a:t>
            </a:r>
            <a:endParaRPr lang="en-US" b="0" i="0" dirty="0">
              <a:solidFill>
                <a:srgbClr val="212529"/>
              </a:solidFill>
              <a:effectLst/>
              <a:latin typeface="system-ui"/>
            </a:endParaRPr>
          </a:p>
          <a:p>
            <a:pPr algn="just" rtl="0">
              <a:spcBef>
                <a:spcPts val="1200"/>
              </a:spcBef>
              <a:spcAft>
                <a:spcPts val="1000"/>
              </a:spcAft>
            </a:pPr>
            <a:r>
              <a:rPr lang="en-US" sz="1800" b="0" i="0" u="none" strike="noStrike" dirty="0">
                <a:solidFill>
                  <a:srgbClr val="000000"/>
                </a:solidFill>
                <a:effectLst/>
                <a:latin typeface="Arial" panose="020B0604020202020204" pitchFamily="34" charset="0"/>
              </a:rPr>
              <a:t>DBID Registration Number: 783239134</a:t>
            </a:r>
            <a:endParaRPr lang="en-US" b="0" i="0" dirty="0">
              <a:solidFill>
                <a:srgbClr val="212529"/>
              </a:solidFill>
              <a:effectLst/>
              <a:latin typeface="system-ui"/>
            </a:endParaRPr>
          </a:p>
          <a:p>
            <a:pPr marL="0" indent="0">
              <a:buNone/>
            </a:pPr>
            <a:endParaRPr lang="en-US" dirty="0"/>
          </a:p>
        </p:txBody>
      </p:sp>
    </p:spTree>
    <p:extLst>
      <p:ext uri="{BB962C8B-B14F-4D97-AF65-F5344CB8AC3E}">
        <p14:creationId xmlns:p14="http://schemas.microsoft.com/office/powerpoint/2010/main" val="127767752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7ACADEA-3DE5-0E69-394A-C5F2C0881D7A}"/>
              </a:ext>
            </a:extLst>
          </p:cNvPr>
          <p:cNvGraphicFramePr/>
          <p:nvPr>
            <p:extLst>
              <p:ext uri="{D42A27DB-BD31-4B8C-83A1-F6EECF244321}">
                <p14:modId xmlns:p14="http://schemas.microsoft.com/office/powerpoint/2010/main" val="2747312578"/>
              </p:ext>
            </p:extLst>
          </p:nvPr>
        </p:nvGraphicFramePr>
        <p:xfrm>
          <a:off x="3775586" y="2084439"/>
          <a:ext cx="5902633" cy="3945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91224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5E9F4F7A-59E7-A251-A540-CFD05BD2F709}"/>
              </a:ext>
            </a:extLst>
          </p:cNvPr>
          <p:cNvSpPr txBox="1"/>
          <p:nvPr/>
        </p:nvSpPr>
        <p:spPr>
          <a:xfrm>
            <a:off x="838200" y="1825625"/>
            <a:ext cx="5558489" cy="4351338"/>
          </a:xfrm>
          <a:prstGeom prst="rect">
            <a:avLst/>
          </a:prstGeom>
        </p:spPr>
        <p:txBody>
          <a:bodyPr vert="horz" lIns="91440" tIns="45720" rIns="91440" bIns="45720" rtlCol="0">
            <a:normAutofit/>
          </a:bodyPr>
          <a:lstStyle/>
          <a:p>
            <a:pPr indent="-228600">
              <a:lnSpc>
                <a:spcPct val="90000"/>
              </a:lnSpc>
              <a:spcAft>
                <a:spcPts val="1000"/>
              </a:spcAft>
              <a:buFont typeface="Arial" panose="020B0604020202020204" pitchFamily="34" charset="0"/>
              <a:buChar char="•"/>
            </a:pPr>
            <a:r>
              <a:rPr lang="en-US" b="0" i="0" u="none" strike="noStrike" dirty="0">
                <a:effectLst/>
              </a:rPr>
              <a:t>Ryans Care is a specialized service center focused on providing maintenance and support services for laptops, desktops, printers, cameras, photocopiers, and projectors according to customer requirements. With extensive qualifications and experience since its inception in 2010, Ryans Care has established a strong reputation for excellence in service delivery throughout Bangladesh.</a:t>
            </a:r>
            <a:endParaRPr lang="en-US" b="0" i="0" dirty="0">
              <a:effectLst/>
            </a:endParaRPr>
          </a:p>
          <a:p>
            <a:pPr>
              <a:lnSpc>
                <a:spcPct val="90000"/>
              </a:lnSpc>
            </a:pPr>
            <a:br>
              <a:rPr lang="en-US" dirty="0"/>
            </a:br>
            <a:endParaRPr lang="en-US" dirty="0"/>
          </a:p>
        </p:txBody>
      </p:sp>
      <p:sp>
        <p:nvSpPr>
          <p:cNvPr id="22" name="Oval 2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Block Arc 12">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7" name="Straight Connector 16">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1578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21</TotalTime>
  <Words>231</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system-ui</vt:lpstr>
      <vt:lpstr>Office Theme</vt:lpstr>
      <vt:lpstr>Overview of a Company</vt:lpstr>
      <vt:lpstr>                              Introduction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Asus</dc:creator>
  <cp:lastModifiedBy>Asus</cp:lastModifiedBy>
  <cp:revision>1</cp:revision>
  <dcterms:created xsi:type="dcterms:W3CDTF">2025-02-04T06:19:14Z</dcterms:created>
  <dcterms:modified xsi:type="dcterms:W3CDTF">2025-02-04T06:40:18Z</dcterms:modified>
</cp:coreProperties>
</file>