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9" r:id="rId6"/>
    <p:sldId id="261" r:id="rId7"/>
    <p:sldId id="260" r:id="rId8"/>
    <p:sldId id="269" r:id="rId9"/>
    <p:sldId id="270" r:id="rId10"/>
    <p:sldId id="262" r:id="rId11"/>
    <p:sldId id="272" r:id="rId12"/>
    <p:sldId id="271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CED90-3E95-42A1-A428-DD1479DAF8F6}" v="1" dt="2022-06-13T06:59:5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di Praveen Kumar[DXC]" userId="S::dxcab1212@manipalprolearn.co::d7e0dcdb-4bbd-42b0-9733-681e4be17ef6" providerId="AD" clId="Web-{6BECED90-3E95-42A1-A428-DD1479DAF8F6}"/>
    <pc:docChg chg="modSld">
      <pc:chgData name="Bandi Praveen Kumar[DXC]" userId="S::dxcab1212@manipalprolearn.co::d7e0dcdb-4bbd-42b0-9733-681e4be17ef6" providerId="AD" clId="Web-{6BECED90-3E95-42A1-A428-DD1479DAF8F6}" dt="2022-06-13T06:59:51.904" v="0"/>
      <pc:docMkLst>
        <pc:docMk/>
      </pc:docMkLst>
      <pc:sldChg chg="addSp">
        <pc:chgData name="Bandi Praveen Kumar[DXC]" userId="S::dxcab1212@manipalprolearn.co::d7e0dcdb-4bbd-42b0-9733-681e4be17ef6" providerId="AD" clId="Web-{6BECED90-3E95-42A1-A428-DD1479DAF8F6}" dt="2022-06-13T06:59:51.904" v="0"/>
        <pc:sldMkLst>
          <pc:docMk/>
          <pc:sldMk cId="1662073396" sldId="256"/>
        </pc:sldMkLst>
        <pc:spChg chg="add">
          <ac:chgData name="Bandi Praveen Kumar[DXC]" userId="S::dxcab1212@manipalprolearn.co::d7e0dcdb-4bbd-42b0-9733-681e4be17ef6" providerId="AD" clId="Web-{6BECED90-3E95-42A1-A428-DD1479DAF8F6}" dt="2022-06-13T06:59:51.904" v="0"/>
          <ac:spMkLst>
            <pc:docMk/>
            <pc:sldMk cId="1662073396" sldId="256"/>
            <ac:spMk id="3" creationId="{767B5608-8B82-A812-190C-2B27C9815C2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EA1B1-DD5F-4336-B892-4CAC03A5AF65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1DF224-6AC6-4605-B412-DE7A38A14895}">
      <dgm:prSet phldrT="[Text]"/>
      <dgm:spPr/>
      <dgm:t>
        <a:bodyPr/>
        <a:lstStyle/>
        <a:p>
          <a:r>
            <a:rPr lang="en-US" dirty="0" smtClean="0"/>
            <a:t>Create data factory</a:t>
          </a:r>
        </a:p>
      </dgm:t>
    </dgm:pt>
    <dgm:pt modelId="{BEB06EB7-924C-4780-878F-21679BB16EFC}" type="parTrans" cxnId="{329FB207-E8A8-435A-A68F-DB00CB1B9959}">
      <dgm:prSet/>
      <dgm:spPr/>
      <dgm:t>
        <a:bodyPr/>
        <a:lstStyle/>
        <a:p>
          <a:endParaRPr lang="en-US"/>
        </a:p>
      </dgm:t>
    </dgm:pt>
    <dgm:pt modelId="{9363BDA5-7CD1-48A1-82F0-23C7B7E208FE}" type="sibTrans" cxnId="{329FB207-E8A8-435A-A68F-DB00CB1B9959}">
      <dgm:prSet/>
      <dgm:spPr/>
      <dgm:t>
        <a:bodyPr/>
        <a:lstStyle/>
        <a:p>
          <a:endParaRPr lang="en-US"/>
        </a:p>
      </dgm:t>
    </dgm:pt>
    <dgm:pt modelId="{CBC01BB9-511E-488E-9EF8-16C1312C425C}">
      <dgm:prSet phldrT="[Text]" custT="1"/>
      <dgm:spPr/>
      <dgm:t>
        <a:bodyPr/>
        <a:lstStyle/>
        <a:p>
          <a:r>
            <a:rPr lang="en-US" sz="1200" dirty="0" smtClean="0"/>
            <a:t>Create storage account </a:t>
          </a:r>
          <a:endParaRPr lang="en-US" sz="1200" dirty="0"/>
        </a:p>
      </dgm:t>
    </dgm:pt>
    <dgm:pt modelId="{038317B8-66E0-4A3F-8B58-859B28AA18B6}" type="parTrans" cxnId="{B4AF7BEF-2319-49F5-B49E-6581BBD2ED2E}">
      <dgm:prSet/>
      <dgm:spPr/>
      <dgm:t>
        <a:bodyPr/>
        <a:lstStyle/>
        <a:p>
          <a:endParaRPr lang="en-US"/>
        </a:p>
      </dgm:t>
    </dgm:pt>
    <dgm:pt modelId="{315B26C1-81E2-4CD1-9FB5-F308B64C595F}" type="sibTrans" cxnId="{B4AF7BEF-2319-49F5-B49E-6581BBD2ED2E}">
      <dgm:prSet/>
      <dgm:spPr/>
      <dgm:t>
        <a:bodyPr/>
        <a:lstStyle/>
        <a:p>
          <a:endParaRPr lang="en-US"/>
        </a:p>
      </dgm:t>
    </dgm:pt>
    <dgm:pt modelId="{48EADF46-A573-4B3B-B436-C8607CF97B97}">
      <dgm:prSet phldrT="[Text]" custT="1"/>
      <dgm:spPr/>
      <dgm:t>
        <a:bodyPr/>
        <a:lstStyle/>
        <a:p>
          <a:r>
            <a:rPr lang="en-US" sz="1200" dirty="0" smtClean="0"/>
            <a:t>Once deployment is completed go to resource group and click on containers.</a:t>
          </a:r>
          <a:endParaRPr lang="en-US" sz="1200" dirty="0"/>
        </a:p>
      </dgm:t>
    </dgm:pt>
    <dgm:pt modelId="{1F5E32EB-5D7F-4C16-BB62-317A600AF140}" type="parTrans" cxnId="{EE683B7E-4C0F-4CCC-B311-4D5D3AE9FD58}">
      <dgm:prSet/>
      <dgm:spPr/>
      <dgm:t>
        <a:bodyPr/>
        <a:lstStyle/>
        <a:p>
          <a:endParaRPr lang="en-US"/>
        </a:p>
      </dgm:t>
    </dgm:pt>
    <dgm:pt modelId="{8A03852B-BB1D-442A-BE2E-452B23C8F6FE}" type="sibTrans" cxnId="{EE683B7E-4C0F-4CCC-B311-4D5D3AE9FD58}">
      <dgm:prSet/>
      <dgm:spPr/>
      <dgm:t>
        <a:bodyPr/>
        <a:lstStyle/>
        <a:p>
          <a:endParaRPr lang="en-US"/>
        </a:p>
      </dgm:t>
    </dgm:pt>
    <dgm:pt modelId="{51C351B1-91C8-4ED6-B68A-D8E82BCFDB73}">
      <dgm:prSet phldrT="[Text]" custT="1"/>
      <dgm:spPr/>
      <dgm:t>
        <a:bodyPr/>
        <a:lstStyle/>
        <a:p>
          <a:r>
            <a:rPr lang="en-US" sz="1200" dirty="0" smtClean="0"/>
            <a:t> We create a source blob and we upload a sample </a:t>
          </a:r>
          <a:r>
            <a:rPr lang="en-US" sz="1200" dirty="0" smtClean="0"/>
            <a:t>file.</a:t>
          </a:r>
          <a:endParaRPr lang="en-US" sz="1200" dirty="0"/>
        </a:p>
      </dgm:t>
    </dgm:pt>
    <dgm:pt modelId="{4AD051DF-59BA-4FDE-8754-93159EF8A181}" type="parTrans" cxnId="{C0571A1C-2A79-4F95-982E-C212A5A3703E}">
      <dgm:prSet/>
      <dgm:spPr/>
      <dgm:t>
        <a:bodyPr/>
        <a:lstStyle/>
        <a:p>
          <a:endParaRPr lang="en-US"/>
        </a:p>
      </dgm:t>
    </dgm:pt>
    <dgm:pt modelId="{060265FD-1625-46F8-BFDF-7D41EA6190B8}" type="sibTrans" cxnId="{C0571A1C-2A79-4F95-982E-C212A5A3703E}">
      <dgm:prSet/>
      <dgm:spPr/>
      <dgm:t>
        <a:bodyPr/>
        <a:lstStyle/>
        <a:p>
          <a:endParaRPr lang="en-US"/>
        </a:p>
      </dgm:t>
    </dgm:pt>
    <dgm:pt modelId="{8E197DA7-1D2F-48BF-A4F1-34779C29EAEC}">
      <dgm:prSet phldrT="[Text]" custT="1"/>
      <dgm:spPr/>
      <dgm:t>
        <a:bodyPr/>
        <a:lstStyle/>
        <a:p>
          <a:r>
            <a:rPr lang="en-US" sz="1100" dirty="0" smtClean="0"/>
            <a:t>Create SQL database</a:t>
          </a:r>
          <a:endParaRPr lang="en-US" sz="1100" dirty="0"/>
        </a:p>
      </dgm:t>
    </dgm:pt>
    <dgm:pt modelId="{AA15AF57-369B-4E36-81E4-A3D67DC3F628}" type="parTrans" cxnId="{87FC18F3-256D-4273-8FE7-C6F0F22A8B03}">
      <dgm:prSet/>
      <dgm:spPr/>
      <dgm:t>
        <a:bodyPr/>
        <a:lstStyle/>
        <a:p>
          <a:endParaRPr lang="en-US"/>
        </a:p>
      </dgm:t>
    </dgm:pt>
    <dgm:pt modelId="{A1C17589-D60F-4580-B5AB-B7AC0F9A7018}" type="sibTrans" cxnId="{87FC18F3-256D-4273-8FE7-C6F0F22A8B03}">
      <dgm:prSet/>
      <dgm:spPr/>
      <dgm:t>
        <a:bodyPr/>
        <a:lstStyle/>
        <a:p>
          <a:endParaRPr lang="en-US"/>
        </a:p>
      </dgm:t>
    </dgm:pt>
    <dgm:pt modelId="{135A4537-14CD-4368-A75C-050B36583BAD}">
      <dgm:prSet phldrT="[Text]" custT="1"/>
      <dgm:spPr/>
      <dgm:t>
        <a:bodyPr/>
        <a:lstStyle/>
        <a:p>
          <a:r>
            <a:rPr lang="en-US" sz="1100" dirty="0" smtClean="0"/>
            <a:t>We need to create a SQL database in order to send the data.</a:t>
          </a:r>
          <a:endParaRPr lang="en-US" sz="1100" dirty="0"/>
        </a:p>
      </dgm:t>
    </dgm:pt>
    <dgm:pt modelId="{37D8F6CD-2876-42A9-8896-4714A79CF5AD}" type="parTrans" cxnId="{942A31EC-0047-4C7C-935F-224AAB0BFC82}">
      <dgm:prSet/>
      <dgm:spPr/>
      <dgm:t>
        <a:bodyPr/>
        <a:lstStyle/>
        <a:p>
          <a:endParaRPr lang="en-US"/>
        </a:p>
      </dgm:t>
    </dgm:pt>
    <dgm:pt modelId="{292B691F-B6FA-4C4E-ACF7-6897D8B46698}" type="sibTrans" cxnId="{942A31EC-0047-4C7C-935F-224AAB0BFC82}">
      <dgm:prSet/>
      <dgm:spPr/>
      <dgm:t>
        <a:bodyPr/>
        <a:lstStyle/>
        <a:p>
          <a:endParaRPr lang="en-US"/>
        </a:p>
      </dgm:t>
    </dgm:pt>
    <dgm:pt modelId="{443C2E17-F7E9-4968-91C7-1786E1ED5869}">
      <dgm:prSet/>
      <dgm:spPr/>
      <dgm:t>
        <a:bodyPr/>
        <a:lstStyle/>
        <a:p>
          <a:r>
            <a:rPr lang="en-US" dirty="0" smtClean="0"/>
            <a:t>Open the Azure Data Factory , Click on + Create option to create a new Data Factory account.</a:t>
          </a:r>
        </a:p>
      </dgm:t>
    </dgm:pt>
    <dgm:pt modelId="{1CEE18AF-0253-4532-9000-A5A4E685015A}" type="parTrans" cxnId="{0B7328BD-F4BC-4D93-B73B-E59C9CBD37CE}">
      <dgm:prSet/>
      <dgm:spPr/>
      <dgm:t>
        <a:bodyPr/>
        <a:lstStyle/>
        <a:p>
          <a:endParaRPr lang="en-US"/>
        </a:p>
      </dgm:t>
    </dgm:pt>
    <dgm:pt modelId="{119BA76F-C433-433A-824B-FFEDC449AF3A}" type="sibTrans" cxnId="{0B7328BD-F4BC-4D93-B73B-E59C9CBD37CE}">
      <dgm:prSet/>
      <dgm:spPr/>
      <dgm:t>
        <a:bodyPr/>
        <a:lstStyle/>
        <a:p>
          <a:endParaRPr lang="en-US"/>
        </a:p>
      </dgm:t>
    </dgm:pt>
    <dgm:pt modelId="{EDA77590-B490-4860-BD7C-357FA652EBCF}">
      <dgm:prSet/>
      <dgm:spPr/>
      <dgm:t>
        <a:bodyPr/>
        <a:lstStyle/>
        <a:p>
          <a:r>
            <a:rPr lang="en-US" dirty="0" smtClean="0"/>
            <a:t>After entering the details  Click on Create when successfully validated</a:t>
          </a:r>
          <a:endParaRPr lang="en-US" dirty="0"/>
        </a:p>
      </dgm:t>
    </dgm:pt>
    <dgm:pt modelId="{86344892-B8FA-4D6A-BA79-95B8AA4C9BB8}" type="parTrans" cxnId="{20FFEC35-2E5F-4A29-A10B-168725D0B163}">
      <dgm:prSet/>
      <dgm:spPr/>
      <dgm:t>
        <a:bodyPr/>
        <a:lstStyle/>
        <a:p>
          <a:endParaRPr lang="en-US"/>
        </a:p>
      </dgm:t>
    </dgm:pt>
    <dgm:pt modelId="{7AE05DAE-3A21-4551-B80A-786D0775C0C7}" type="sibTrans" cxnId="{20FFEC35-2E5F-4A29-A10B-168725D0B163}">
      <dgm:prSet/>
      <dgm:spPr/>
      <dgm:t>
        <a:bodyPr/>
        <a:lstStyle/>
        <a:p>
          <a:endParaRPr lang="en-US"/>
        </a:p>
      </dgm:t>
    </dgm:pt>
    <dgm:pt modelId="{BCDB6735-F4DC-49CC-B374-66B38DE16FE3}">
      <dgm:prSet phldrT="[Text]"/>
      <dgm:spPr/>
      <dgm:t>
        <a:bodyPr/>
        <a:lstStyle/>
        <a:p>
          <a:r>
            <a:rPr lang="en-US" dirty="0" smtClean="0"/>
            <a:t>Once deployment is completed we click on go to  resource  and open  Azure data factory studio</a:t>
          </a:r>
          <a:endParaRPr lang="en-US" dirty="0"/>
        </a:p>
      </dgm:t>
    </dgm:pt>
    <dgm:pt modelId="{D46529B5-22EC-4A7B-AEA1-525EA09524AB}" type="parTrans" cxnId="{DD072886-CBCA-4602-92AB-E667DDBB313F}">
      <dgm:prSet/>
      <dgm:spPr/>
      <dgm:t>
        <a:bodyPr/>
        <a:lstStyle/>
        <a:p>
          <a:endParaRPr lang="en-US"/>
        </a:p>
      </dgm:t>
    </dgm:pt>
    <dgm:pt modelId="{7EBB5397-65BE-4A9E-91B6-BAC69FB31488}" type="sibTrans" cxnId="{DD072886-CBCA-4602-92AB-E667DDBB313F}">
      <dgm:prSet/>
      <dgm:spPr/>
      <dgm:t>
        <a:bodyPr/>
        <a:lstStyle/>
        <a:p>
          <a:endParaRPr lang="en-US"/>
        </a:p>
      </dgm:t>
    </dgm:pt>
    <dgm:pt modelId="{4F15B33B-C140-4F5D-B3B9-B4DC5379695A}">
      <dgm:prSet phldrT="[Text]"/>
      <dgm:spPr/>
      <dgm:t>
        <a:bodyPr/>
        <a:lstStyle/>
        <a:p>
          <a:endParaRPr lang="en-US" sz="900" dirty="0"/>
        </a:p>
      </dgm:t>
    </dgm:pt>
    <dgm:pt modelId="{241B42FD-CE73-4998-9331-9E6A55BD3A61}" type="parTrans" cxnId="{58CF4864-BE6D-49D2-AAAA-0D92E01F19C4}">
      <dgm:prSet/>
      <dgm:spPr/>
      <dgm:t>
        <a:bodyPr/>
        <a:lstStyle/>
        <a:p>
          <a:endParaRPr lang="en-US"/>
        </a:p>
      </dgm:t>
    </dgm:pt>
    <dgm:pt modelId="{75EA460E-1C16-414F-90C5-471178C499B2}" type="sibTrans" cxnId="{58CF4864-BE6D-49D2-AAAA-0D92E01F19C4}">
      <dgm:prSet/>
      <dgm:spPr/>
      <dgm:t>
        <a:bodyPr/>
        <a:lstStyle/>
        <a:p>
          <a:endParaRPr lang="en-US"/>
        </a:p>
      </dgm:t>
    </dgm:pt>
    <dgm:pt modelId="{A5317077-C9B7-40F9-9B3E-155A3375C3E1}">
      <dgm:prSet phldrT="[Text]" custT="1"/>
      <dgm:spPr/>
      <dgm:t>
        <a:bodyPr/>
        <a:lstStyle/>
        <a:p>
          <a:r>
            <a:rPr lang="en-US" sz="1100" dirty="0" smtClean="0"/>
            <a:t> </a:t>
          </a:r>
          <a:r>
            <a:rPr lang="en-US" sz="1100" dirty="0" smtClean="0"/>
            <a:t>Connect </a:t>
          </a:r>
          <a:r>
            <a:rPr lang="en-US" sz="1100" dirty="0" smtClean="0"/>
            <a:t>the database with new connection.</a:t>
          </a:r>
          <a:endParaRPr lang="en-US" sz="1100" dirty="0"/>
        </a:p>
      </dgm:t>
    </dgm:pt>
    <dgm:pt modelId="{84A0D96E-85DA-4D03-AAF0-65A0136CF492}" type="parTrans" cxnId="{399EFEBF-5720-4D7C-9DA1-D0F37B1226F5}">
      <dgm:prSet/>
      <dgm:spPr/>
      <dgm:t>
        <a:bodyPr/>
        <a:lstStyle/>
        <a:p>
          <a:endParaRPr lang="en-US"/>
        </a:p>
      </dgm:t>
    </dgm:pt>
    <dgm:pt modelId="{EBDA07D9-EBF8-4519-9E5F-5BC055B3A3E3}" type="sibTrans" cxnId="{399EFEBF-5720-4D7C-9DA1-D0F37B1226F5}">
      <dgm:prSet/>
      <dgm:spPr/>
      <dgm:t>
        <a:bodyPr/>
        <a:lstStyle/>
        <a:p>
          <a:endParaRPr lang="en-US"/>
        </a:p>
      </dgm:t>
    </dgm:pt>
    <dgm:pt modelId="{CB4D7865-526C-4447-BF24-B983373B98CE}">
      <dgm:prSet phldrT="[Text]" custT="1"/>
      <dgm:spPr/>
      <dgm:t>
        <a:bodyPr/>
        <a:lstStyle/>
        <a:p>
          <a:r>
            <a:rPr lang="en-US" sz="1100" dirty="0" smtClean="0"/>
            <a:t> Here, the SQL database is our destination</a:t>
          </a:r>
          <a:endParaRPr lang="en-US" sz="1100" dirty="0"/>
        </a:p>
      </dgm:t>
    </dgm:pt>
    <dgm:pt modelId="{FBCB2EFC-0D93-4225-B385-E18D5C593E03}" type="parTrans" cxnId="{F294FF17-CBBB-4D03-96B5-A9386A42B11F}">
      <dgm:prSet/>
      <dgm:spPr/>
      <dgm:t>
        <a:bodyPr/>
        <a:lstStyle/>
        <a:p>
          <a:endParaRPr lang="en-US"/>
        </a:p>
      </dgm:t>
    </dgm:pt>
    <dgm:pt modelId="{D3717BF5-6C01-40E9-AB1B-375953AA1497}" type="sibTrans" cxnId="{F294FF17-CBBB-4D03-96B5-A9386A42B11F}">
      <dgm:prSet/>
      <dgm:spPr/>
      <dgm:t>
        <a:bodyPr/>
        <a:lstStyle/>
        <a:p>
          <a:endParaRPr lang="en-US"/>
        </a:p>
      </dgm:t>
    </dgm:pt>
    <dgm:pt modelId="{BA258FAE-0A4F-467C-8554-6467117AC463}" type="pres">
      <dgm:prSet presAssocID="{AD5EA1B1-DD5F-4336-B892-4CAC03A5AF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384DF-2A3C-4FF2-B5C0-140317575829}" type="pres">
      <dgm:prSet presAssocID="{481DF224-6AC6-4605-B412-DE7A38A14895}" presName="composite" presStyleCnt="0"/>
      <dgm:spPr/>
    </dgm:pt>
    <dgm:pt modelId="{561B54BF-A097-4ABB-9A67-32B9D1D31D0B}" type="pres">
      <dgm:prSet presAssocID="{481DF224-6AC6-4605-B412-DE7A38A14895}" presName="imagSh" presStyleLbl="bgImgPlace1" presStyleIdx="0" presStyleCnt="3" custScaleX="197074" custScaleY="17065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DD2EECB-5E4F-42A7-81EF-84DE8A9E302B}" type="pres">
      <dgm:prSet presAssocID="{481DF224-6AC6-4605-B412-DE7A38A14895}" presName="txNode" presStyleLbl="node1" presStyleIdx="0" presStyleCnt="3" custScaleX="163617" custScaleY="127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F6903-E260-40A6-9241-66C212581474}" type="pres">
      <dgm:prSet presAssocID="{9363BDA5-7CD1-48A1-82F0-23C7B7E208FE}" presName="sibTrans" presStyleLbl="sibTrans2D1" presStyleIdx="0" presStyleCnt="2" custLinFactNeighborX="-16772" custLinFactNeighborY="4735"/>
      <dgm:spPr/>
      <dgm:t>
        <a:bodyPr/>
        <a:lstStyle/>
        <a:p>
          <a:endParaRPr lang="en-US"/>
        </a:p>
      </dgm:t>
    </dgm:pt>
    <dgm:pt modelId="{83DC9649-6627-4054-9383-A11A2D9A0A7E}" type="pres">
      <dgm:prSet presAssocID="{9363BDA5-7CD1-48A1-82F0-23C7B7E208FE}" presName="connTx" presStyleLbl="sibTrans2D1" presStyleIdx="0" presStyleCnt="2"/>
      <dgm:spPr/>
      <dgm:t>
        <a:bodyPr/>
        <a:lstStyle/>
        <a:p>
          <a:endParaRPr lang="en-US"/>
        </a:p>
      </dgm:t>
    </dgm:pt>
    <dgm:pt modelId="{F3FAD404-364E-40DB-B28F-229751CA6C4F}" type="pres">
      <dgm:prSet presAssocID="{CBC01BB9-511E-488E-9EF8-16C1312C425C}" presName="composite" presStyleCnt="0"/>
      <dgm:spPr/>
    </dgm:pt>
    <dgm:pt modelId="{8E1EC45D-E198-4D07-845C-7735B7A9B579}" type="pres">
      <dgm:prSet presAssocID="{CBC01BB9-511E-488E-9EF8-16C1312C425C}" presName="imagSh" presStyleLbl="bgImgPlace1" presStyleIdx="1" presStyleCnt="3" custScaleX="232469" custScaleY="19804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EDF865-68B0-4466-82FF-685CAE70A628}" type="pres">
      <dgm:prSet presAssocID="{CBC01BB9-511E-488E-9EF8-16C1312C425C}" presName="txNode" presStyleLbl="node1" presStyleIdx="1" presStyleCnt="3" custScaleX="163536" custScaleY="120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F87ED-5F5A-4CE1-BC18-BF89B62AF17C}" type="pres">
      <dgm:prSet presAssocID="{315B26C1-81E2-4CD1-9FB5-F308B64C595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37B72-8344-49C3-A603-EB20987C50EF}" type="pres">
      <dgm:prSet presAssocID="{315B26C1-81E2-4CD1-9FB5-F308B64C595F}" presName="connTx" presStyleLbl="sibTrans2D1" presStyleIdx="1" presStyleCnt="2"/>
      <dgm:spPr/>
      <dgm:t>
        <a:bodyPr/>
        <a:lstStyle/>
        <a:p>
          <a:endParaRPr lang="en-US"/>
        </a:p>
      </dgm:t>
    </dgm:pt>
    <dgm:pt modelId="{2D73B2E4-1BBF-4C14-B058-44F40BBEA252}" type="pres">
      <dgm:prSet presAssocID="{8E197DA7-1D2F-48BF-A4F1-34779C29EAEC}" presName="composite" presStyleCnt="0"/>
      <dgm:spPr/>
    </dgm:pt>
    <dgm:pt modelId="{6BD7278D-FC15-4ECF-AC11-27194C706E32}" type="pres">
      <dgm:prSet presAssocID="{8E197DA7-1D2F-48BF-A4F1-34779C29EAEC}" presName="imagSh" presStyleLbl="bgImgPlace1" presStyleIdx="2" presStyleCnt="3" custScaleX="246435" custScaleY="151269" custLinFactNeighborX="1420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63F0FA0-DB18-4FA2-84DD-AB7074B693E1}" type="pres">
      <dgm:prSet presAssocID="{8E197DA7-1D2F-48BF-A4F1-34779C29EAEC}" presName="txNode" presStyleLbl="node1" presStyleIdx="2" presStyleCnt="3" custScaleX="147137" custScaleY="131869" custLinFactNeighborX="2085" custLinFactNeighborY="21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439C18-1B56-4E28-B77E-4EE4E7862F91}" type="presOf" srcId="{51C351B1-91C8-4ED6-B68A-D8E82BCFDB73}" destId="{CFEDF865-68B0-4466-82FF-685CAE70A628}" srcOrd="0" destOrd="2" presId="urn:microsoft.com/office/officeart/2005/8/layout/hProcess10"/>
    <dgm:cxn modelId="{21E60967-8676-4D50-9B6B-60308664F104}" type="presOf" srcId="{EDA77590-B490-4860-BD7C-357FA652EBCF}" destId="{0DD2EECB-5E4F-42A7-81EF-84DE8A9E302B}" srcOrd="0" destOrd="2" presId="urn:microsoft.com/office/officeart/2005/8/layout/hProcess10"/>
    <dgm:cxn modelId="{05797F87-D12C-4286-BFDA-8562D62A541C}" type="presOf" srcId="{AD5EA1B1-DD5F-4336-B892-4CAC03A5AF65}" destId="{BA258FAE-0A4F-467C-8554-6467117AC463}" srcOrd="0" destOrd="0" presId="urn:microsoft.com/office/officeart/2005/8/layout/hProcess10"/>
    <dgm:cxn modelId="{329FB207-E8A8-435A-A68F-DB00CB1B9959}" srcId="{AD5EA1B1-DD5F-4336-B892-4CAC03A5AF65}" destId="{481DF224-6AC6-4605-B412-DE7A38A14895}" srcOrd="0" destOrd="0" parTransId="{BEB06EB7-924C-4780-878F-21679BB16EFC}" sibTransId="{9363BDA5-7CD1-48A1-82F0-23C7B7E208FE}"/>
    <dgm:cxn modelId="{C0571A1C-2A79-4F95-982E-C212A5A3703E}" srcId="{CBC01BB9-511E-488E-9EF8-16C1312C425C}" destId="{51C351B1-91C8-4ED6-B68A-D8E82BCFDB73}" srcOrd="1" destOrd="0" parTransId="{4AD051DF-59BA-4FDE-8754-93159EF8A181}" sibTransId="{060265FD-1625-46F8-BFDF-7D41EA6190B8}"/>
    <dgm:cxn modelId="{96D45F50-C725-4B50-B06E-59960B0F228F}" type="presOf" srcId="{48EADF46-A573-4B3B-B436-C8607CF97B97}" destId="{CFEDF865-68B0-4466-82FF-685CAE70A628}" srcOrd="0" destOrd="1" presId="urn:microsoft.com/office/officeart/2005/8/layout/hProcess10"/>
    <dgm:cxn modelId="{A5EDC59E-DD34-4B65-93CA-7727750A7CF1}" type="presOf" srcId="{481DF224-6AC6-4605-B412-DE7A38A14895}" destId="{0DD2EECB-5E4F-42A7-81EF-84DE8A9E302B}" srcOrd="0" destOrd="0" presId="urn:microsoft.com/office/officeart/2005/8/layout/hProcess10"/>
    <dgm:cxn modelId="{B4AF7BEF-2319-49F5-B49E-6581BBD2ED2E}" srcId="{AD5EA1B1-DD5F-4336-B892-4CAC03A5AF65}" destId="{CBC01BB9-511E-488E-9EF8-16C1312C425C}" srcOrd="1" destOrd="0" parTransId="{038317B8-66E0-4A3F-8B58-859B28AA18B6}" sibTransId="{315B26C1-81E2-4CD1-9FB5-F308B64C595F}"/>
    <dgm:cxn modelId="{0B7328BD-F4BC-4D93-B73B-E59C9CBD37CE}" srcId="{481DF224-6AC6-4605-B412-DE7A38A14895}" destId="{443C2E17-F7E9-4968-91C7-1786E1ED5869}" srcOrd="0" destOrd="0" parTransId="{1CEE18AF-0253-4532-9000-A5A4E685015A}" sibTransId="{119BA76F-C433-433A-824B-FFEDC449AF3A}"/>
    <dgm:cxn modelId="{767AB8A5-A3C2-4E80-BD62-64E44A89DBE4}" type="presOf" srcId="{4F15B33B-C140-4F5D-B3B9-B4DC5379695A}" destId="{CFEDF865-68B0-4466-82FF-685CAE70A628}" srcOrd="0" destOrd="3" presId="urn:microsoft.com/office/officeart/2005/8/layout/hProcess10"/>
    <dgm:cxn modelId="{1442CB70-2010-4D5C-ACEB-A9A356B1D458}" type="presOf" srcId="{315B26C1-81E2-4CD1-9FB5-F308B64C595F}" destId="{DA8F87ED-5F5A-4CE1-BC18-BF89B62AF17C}" srcOrd="0" destOrd="0" presId="urn:microsoft.com/office/officeart/2005/8/layout/hProcess10"/>
    <dgm:cxn modelId="{AE07EC07-025E-411E-A6DF-9AFA97F4D30E}" type="presOf" srcId="{8E197DA7-1D2F-48BF-A4F1-34779C29EAEC}" destId="{A63F0FA0-DB18-4FA2-84DD-AB7074B693E1}" srcOrd="0" destOrd="0" presId="urn:microsoft.com/office/officeart/2005/8/layout/hProcess10"/>
    <dgm:cxn modelId="{20FFEC35-2E5F-4A29-A10B-168725D0B163}" srcId="{481DF224-6AC6-4605-B412-DE7A38A14895}" destId="{EDA77590-B490-4860-BD7C-357FA652EBCF}" srcOrd="1" destOrd="0" parTransId="{86344892-B8FA-4D6A-BA79-95B8AA4C9BB8}" sibTransId="{7AE05DAE-3A21-4551-B80A-786D0775C0C7}"/>
    <dgm:cxn modelId="{8DDFA572-FF94-41B8-BB6A-575047CB139B}" type="presOf" srcId="{9363BDA5-7CD1-48A1-82F0-23C7B7E208FE}" destId="{83DC9649-6627-4054-9383-A11A2D9A0A7E}" srcOrd="1" destOrd="0" presId="urn:microsoft.com/office/officeart/2005/8/layout/hProcess10"/>
    <dgm:cxn modelId="{58CF4864-BE6D-49D2-AAAA-0D92E01F19C4}" srcId="{CBC01BB9-511E-488E-9EF8-16C1312C425C}" destId="{4F15B33B-C140-4F5D-B3B9-B4DC5379695A}" srcOrd="2" destOrd="0" parTransId="{241B42FD-CE73-4998-9331-9E6A55BD3A61}" sibTransId="{75EA460E-1C16-414F-90C5-471178C499B2}"/>
    <dgm:cxn modelId="{942A31EC-0047-4C7C-935F-224AAB0BFC82}" srcId="{8E197DA7-1D2F-48BF-A4F1-34779C29EAEC}" destId="{135A4537-14CD-4368-A75C-050B36583BAD}" srcOrd="0" destOrd="0" parTransId="{37D8F6CD-2876-42A9-8896-4714A79CF5AD}" sibTransId="{292B691F-B6FA-4C4E-ACF7-6897D8B46698}"/>
    <dgm:cxn modelId="{DD072886-CBCA-4602-92AB-E667DDBB313F}" srcId="{481DF224-6AC6-4605-B412-DE7A38A14895}" destId="{BCDB6735-F4DC-49CC-B374-66B38DE16FE3}" srcOrd="2" destOrd="0" parTransId="{D46529B5-22EC-4A7B-AEA1-525EA09524AB}" sibTransId="{7EBB5397-65BE-4A9E-91B6-BAC69FB31488}"/>
    <dgm:cxn modelId="{EE683B7E-4C0F-4CCC-B311-4D5D3AE9FD58}" srcId="{CBC01BB9-511E-488E-9EF8-16C1312C425C}" destId="{48EADF46-A573-4B3B-B436-C8607CF97B97}" srcOrd="0" destOrd="0" parTransId="{1F5E32EB-5D7F-4C16-BB62-317A600AF140}" sibTransId="{8A03852B-BB1D-442A-BE2E-452B23C8F6FE}"/>
    <dgm:cxn modelId="{F294FF17-CBBB-4D03-96B5-A9386A42B11F}" srcId="{8E197DA7-1D2F-48BF-A4F1-34779C29EAEC}" destId="{CB4D7865-526C-4447-BF24-B983373B98CE}" srcOrd="1" destOrd="0" parTransId="{FBCB2EFC-0D93-4225-B385-E18D5C593E03}" sibTransId="{D3717BF5-6C01-40E9-AB1B-375953AA1497}"/>
    <dgm:cxn modelId="{6C169A91-5DC0-4FE2-B624-85EC427D4D0E}" type="presOf" srcId="{BCDB6735-F4DC-49CC-B374-66B38DE16FE3}" destId="{0DD2EECB-5E4F-42A7-81EF-84DE8A9E302B}" srcOrd="0" destOrd="3" presId="urn:microsoft.com/office/officeart/2005/8/layout/hProcess10"/>
    <dgm:cxn modelId="{AD222FAE-2B55-47B6-89C9-5674F72CB7CA}" type="presOf" srcId="{443C2E17-F7E9-4968-91C7-1786E1ED5869}" destId="{0DD2EECB-5E4F-42A7-81EF-84DE8A9E302B}" srcOrd="0" destOrd="1" presId="urn:microsoft.com/office/officeart/2005/8/layout/hProcess10"/>
    <dgm:cxn modelId="{AF76BC16-F13E-4544-833B-BE070B7A7063}" type="presOf" srcId="{CBC01BB9-511E-488E-9EF8-16C1312C425C}" destId="{CFEDF865-68B0-4466-82FF-685CAE70A628}" srcOrd="0" destOrd="0" presId="urn:microsoft.com/office/officeart/2005/8/layout/hProcess10"/>
    <dgm:cxn modelId="{87FC18F3-256D-4273-8FE7-C6F0F22A8B03}" srcId="{AD5EA1B1-DD5F-4336-B892-4CAC03A5AF65}" destId="{8E197DA7-1D2F-48BF-A4F1-34779C29EAEC}" srcOrd="2" destOrd="0" parTransId="{AA15AF57-369B-4E36-81E4-A3D67DC3F628}" sibTransId="{A1C17589-D60F-4580-B5AB-B7AC0F9A7018}"/>
    <dgm:cxn modelId="{82B01835-536D-45C8-9256-7D90CCD24FE4}" type="presOf" srcId="{135A4537-14CD-4368-A75C-050B36583BAD}" destId="{A63F0FA0-DB18-4FA2-84DD-AB7074B693E1}" srcOrd="0" destOrd="1" presId="urn:microsoft.com/office/officeart/2005/8/layout/hProcess10"/>
    <dgm:cxn modelId="{425F0296-C984-4AAD-9919-4B106CE8E232}" type="presOf" srcId="{A5317077-C9B7-40F9-9B3E-155A3375C3E1}" destId="{A63F0FA0-DB18-4FA2-84DD-AB7074B693E1}" srcOrd="0" destOrd="3" presId="urn:microsoft.com/office/officeart/2005/8/layout/hProcess10"/>
    <dgm:cxn modelId="{399EFEBF-5720-4D7C-9DA1-D0F37B1226F5}" srcId="{8E197DA7-1D2F-48BF-A4F1-34779C29EAEC}" destId="{A5317077-C9B7-40F9-9B3E-155A3375C3E1}" srcOrd="2" destOrd="0" parTransId="{84A0D96E-85DA-4D03-AAF0-65A0136CF492}" sibTransId="{EBDA07D9-EBF8-4519-9E5F-5BC055B3A3E3}"/>
    <dgm:cxn modelId="{DB554252-DF64-483D-8854-691ED1B1DE9B}" type="presOf" srcId="{315B26C1-81E2-4CD1-9FB5-F308B64C595F}" destId="{37237B72-8344-49C3-A603-EB20987C50EF}" srcOrd="1" destOrd="0" presId="urn:microsoft.com/office/officeart/2005/8/layout/hProcess10"/>
    <dgm:cxn modelId="{A6298EF9-0CD7-4864-9592-FDBAAE0E6B6A}" type="presOf" srcId="{9363BDA5-7CD1-48A1-82F0-23C7B7E208FE}" destId="{C07F6903-E260-40A6-9241-66C212581474}" srcOrd="0" destOrd="0" presId="urn:microsoft.com/office/officeart/2005/8/layout/hProcess10"/>
    <dgm:cxn modelId="{A58AA8DB-8708-4203-894E-745AC4AF4FD4}" type="presOf" srcId="{CB4D7865-526C-4447-BF24-B983373B98CE}" destId="{A63F0FA0-DB18-4FA2-84DD-AB7074B693E1}" srcOrd="0" destOrd="2" presId="urn:microsoft.com/office/officeart/2005/8/layout/hProcess10"/>
    <dgm:cxn modelId="{D2521919-784E-4166-856F-8168EE14620F}" type="presParOf" srcId="{BA258FAE-0A4F-467C-8554-6467117AC463}" destId="{4C6384DF-2A3C-4FF2-B5C0-140317575829}" srcOrd="0" destOrd="0" presId="urn:microsoft.com/office/officeart/2005/8/layout/hProcess10"/>
    <dgm:cxn modelId="{329F1C1C-A561-49CC-8535-12999275E4B9}" type="presParOf" srcId="{4C6384DF-2A3C-4FF2-B5C0-140317575829}" destId="{561B54BF-A097-4ABB-9A67-32B9D1D31D0B}" srcOrd="0" destOrd="0" presId="urn:microsoft.com/office/officeart/2005/8/layout/hProcess10"/>
    <dgm:cxn modelId="{9A708799-9163-4E0C-B8A5-45C1A1C11E9C}" type="presParOf" srcId="{4C6384DF-2A3C-4FF2-B5C0-140317575829}" destId="{0DD2EECB-5E4F-42A7-81EF-84DE8A9E302B}" srcOrd="1" destOrd="0" presId="urn:microsoft.com/office/officeart/2005/8/layout/hProcess10"/>
    <dgm:cxn modelId="{45CFFA9E-6438-4AD3-9AF7-F061CDC818B7}" type="presParOf" srcId="{BA258FAE-0A4F-467C-8554-6467117AC463}" destId="{C07F6903-E260-40A6-9241-66C212581474}" srcOrd="1" destOrd="0" presId="urn:microsoft.com/office/officeart/2005/8/layout/hProcess10"/>
    <dgm:cxn modelId="{6E577C34-BB96-4276-9657-034E6E1EE9D1}" type="presParOf" srcId="{C07F6903-E260-40A6-9241-66C212581474}" destId="{83DC9649-6627-4054-9383-A11A2D9A0A7E}" srcOrd="0" destOrd="0" presId="urn:microsoft.com/office/officeart/2005/8/layout/hProcess10"/>
    <dgm:cxn modelId="{5C84F202-4C15-43C2-8402-29A0FCBBB59C}" type="presParOf" srcId="{BA258FAE-0A4F-467C-8554-6467117AC463}" destId="{F3FAD404-364E-40DB-B28F-229751CA6C4F}" srcOrd="2" destOrd="0" presId="urn:microsoft.com/office/officeart/2005/8/layout/hProcess10"/>
    <dgm:cxn modelId="{190B26D6-68B7-46DD-BD20-5AF324A320F6}" type="presParOf" srcId="{F3FAD404-364E-40DB-B28F-229751CA6C4F}" destId="{8E1EC45D-E198-4D07-845C-7735B7A9B579}" srcOrd="0" destOrd="0" presId="urn:microsoft.com/office/officeart/2005/8/layout/hProcess10"/>
    <dgm:cxn modelId="{E0C98FE4-0CF0-4B53-B1FF-600C910D952A}" type="presParOf" srcId="{F3FAD404-364E-40DB-B28F-229751CA6C4F}" destId="{CFEDF865-68B0-4466-82FF-685CAE70A628}" srcOrd="1" destOrd="0" presId="urn:microsoft.com/office/officeart/2005/8/layout/hProcess10"/>
    <dgm:cxn modelId="{DC24C839-249E-43C1-B3E1-6F5AB9EE87A0}" type="presParOf" srcId="{BA258FAE-0A4F-467C-8554-6467117AC463}" destId="{DA8F87ED-5F5A-4CE1-BC18-BF89B62AF17C}" srcOrd="3" destOrd="0" presId="urn:microsoft.com/office/officeart/2005/8/layout/hProcess10"/>
    <dgm:cxn modelId="{29BDDF26-4C33-4710-87F1-BBCC6F224F4A}" type="presParOf" srcId="{DA8F87ED-5F5A-4CE1-BC18-BF89B62AF17C}" destId="{37237B72-8344-49C3-A603-EB20987C50EF}" srcOrd="0" destOrd="0" presId="urn:microsoft.com/office/officeart/2005/8/layout/hProcess10"/>
    <dgm:cxn modelId="{36EF734B-0C26-40F8-8ECE-C69D0DAFCEA1}" type="presParOf" srcId="{BA258FAE-0A4F-467C-8554-6467117AC463}" destId="{2D73B2E4-1BBF-4C14-B058-44F40BBEA252}" srcOrd="4" destOrd="0" presId="urn:microsoft.com/office/officeart/2005/8/layout/hProcess10"/>
    <dgm:cxn modelId="{01545023-AEFA-4B14-ADE5-EFDC45F82AC4}" type="presParOf" srcId="{2D73B2E4-1BBF-4C14-B058-44F40BBEA252}" destId="{6BD7278D-FC15-4ECF-AC11-27194C706E32}" srcOrd="0" destOrd="0" presId="urn:microsoft.com/office/officeart/2005/8/layout/hProcess10"/>
    <dgm:cxn modelId="{575D7EAE-D66D-42E4-B4C9-139327E63D3A}" type="presParOf" srcId="{2D73B2E4-1BBF-4C14-B058-44F40BBEA252}" destId="{A63F0FA0-DB18-4FA2-84DD-AB7074B693E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26D4B-2C51-4287-BB4B-61491D127CC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FCF6B-6101-4D35-A63D-EA7A2121112A}">
      <dgm:prSet phldrT="[Text]" custT="1"/>
      <dgm:spPr/>
      <dgm:t>
        <a:bodyPr/>
        <a:lstStyle/>
        <a:p>
          <a:r>
            <a:rPr lang="en-US" sz="1400" dirty="0" smtClean="0"/>
            <a:t>Create a pipeline </a:t>
          </a:r>
          <a:endParaRPr lang="en-US" sz="1400" dirty="0"/>
        </a:p>
      </dgm:t>
    </dgm:pt>
    <dgm:pt modelId="{4F994DC6-26F8-4D94-864A-79AB372B6706}" type="parTrans" cxnId="{CCC28A5E-A4D9-498E-9A89-11C3F0AD8C28}">
      <dgm:prSet/>
      <dgm:spPr/>
      <dgm:t>
        <a:bodyPr/>
        <a:lstStyle/>
        <a:p>
          <a:endParaRPr lang="en-US"/>
        </a:p>
      </dgm:t>
    </dgm:pt>
    <dgm:pt modelId="{FE36ED6E-7E26-447D-96DB-42345197FE97}" type="sibTrans" cxnId="{CCC28A5E-A4D9-498E-9A89-11C3F0AD8C28}">
      <dgm:prSet/>
      <dgm:spPr/>
      <dgm:t>
        <a:bodyPr/>
        <a:lstStyle/>
        <a:p>
          <a:endParaRPr lang="en-US"/>
        </a:p>
      </dgm:t>
    </dgm:pt>
    <dgm:pt modelId="{55FF7063-3EB2-491B-8F93-5854B2973539}">
      <dgm:prSet phldrT="[Text]" custT="1"/>
      <dgm:spPr/>
      <dgm:t>
        <a:bodyPr/>
        <a:lstStyle/>
        <a:p>
          <a:r>
            <a:rPr lang="en-US" sz="1100" b="1" dirty="0" smtClean="0"/>
            <a:t> Now we need to open Azure Data Factory  in order to</a:t>
          </a:r>
          <a:r>
            <a:rPr lang="en-US" sz="1100" dirty="0" smtClean="0"/>
            <a:t> create a pipeline that will take data from blob storage and feed into the SQL database. </a:t>
          </a:r>
          <a:endParaRPr lang="en-US" sz="1100" dirty="0"/>
        </a:p>
      </dgm:t>
    </dgm:pt>
    <dgm:pt modelId="{15A6E786-01D3-4A26-B0D9-0B1A160A91D2}" type="parTrans" cxnId="{A0701D8D-158A-4C87-8F2F-A1059821D499}">
      <dgm:prSet/>
      <dgm:spPr/>
      <dgm:t>
        <a:bodyPr/>
        <a:lstStyle/>
        <a:p>
          <a:endParaRPr lang="en-US"/>
        </a:p>
      </dgm:t>
    </dgm:pt>
    <dgm:pt modelId="{C5F7DA55-25A6-4B4D-B18B-C7657ED201DD}" type="sibTrans" cxnId="{A0701D8D-158A-4C87-8F2F-A1059821D499}">
      <dgm:prSet/>
      <dgm:spPr/>
      <dgm:t>
        <a:bodyPr/>
        <a:lstStyle/>
        <a:p>
          <a:endParaRPr lang="en-US"/>
        </a:p>
      </dgm:t>
    </dgm:pt>
    <dgm:pt modelId="{AEDDF921-7C14-4503-9DA0-B0715DEC06BE}">
      <dgm:prSet phldrT="[Text]" custT="1"/>
      <dgm:spPr/>
      <dgm:t>
        <a:bodyPr/>
        <a:lstStyle/>
        <a:p>
          <a:r>
            <a:rPr lang="en-US" sz="1100" dirty="0" smtClean="0"/>
            <a:t>Click on ingest</a:t>
          </a:r>
          <a:endParaRPr lang="en-US" sz="1100" dirty="0"/>
        </a:p>
      </dgm:t>
    </dgm:pt>
    <dgm:pt modelId="{C856A90F-5290-45F6-AC86-0B2836781316}" type="parTrans" cxnId="{EDAD1B4F-811F-4F4D-B0ED-A392680626C3}">
      <dgm:prSet/>
      <dgm:spPr/>
      <dgm:t>
        <a:bodyPr/>
        <a:lstStyle/>
        <a:p>
          <a:endParaRPr lang="en-US"/>
        </a:p>
      </dgm:t>
    </dgm:pt>
    <dgm:pt modelId="{5A9C4C95-FC73-41B6-AD5E-2FB3B4DBE871}" type="sibTrans" cxnId="{EDAD1B4F-811F-4F4D-B0ED-A392680626C3}">
      <dgm:prSet/>
      <dgm:spPr/>
      <dgm:t>
        <a:bodyPr/>
        <a:lstStyle/>
        <a:p>
          <a:endParaRPr lang="en-US"/>
        </a:p>
      </dgm:t>
    </dgm:pt>
    <dgm:pt modelId="{8697FE6D-C4BE-44DA-BFBC-F2BBF15B614E}">
      <dgm:prSet phldrT="[Text]" custT="1"/>
      <dgm:spPr/>
      <dgm:t>
        <a:bodyPr/>
        <a:lstStyle/>
        <a:p>
          <a:r>
            <a:rPr lang="en-US" sz="1600" dirty="0" smtClean="0"/>
            <a:t>Link the data factory with </a:t>
          </a:r>
          <a:r>
            <a:rPr lang="en-US" sz="1600" dirty="0" err="1" smtClean="0"/>
            <a:t>sql</a:t>
          </a:r>
          <a:r>
            <a:rPr lang="en-US" sz="1600" dirty="0" smtClean="0"/>
            <a:t> database</a:t>
          </a:r>
          <a:endParaRPr lang="en-US" sz="1600" dirty="0"/>
        </a:p>
      </dgm:t>
    </dgm:pt>
    <dgm:pt modelId="{5BE107FA-A108-471B-9712-0F23E8760A95}" type="parTrans" cxnId="{02CF6758-888A-4D8A-A0F8-05A9C85DF54B}">
      <dgm:prSet/>
      <dgm:spPr/>
      <dgm:t>
        <a:bodyPr/>
        <a:lstStyle/>
        <a:p>
          <a:endParaRPr lang="en-US"/>
        </a:p>
      </dgm:t>
    </dgm:pt>
    <dgm:pt modelId="{14DA6322-FB59-4ABF-8F3A-A44D0C2A9655}" type="sibTrans" cxnId="{02CF6758-888A-4D8A-A0F8-05A9C85DF54B}">
      <dgm:prSet/>
      <dgm:spPr/>
      <dgm:t>
        <a:bodyPr/>
        <a:lstStyle/>
        <a:p>
          <a:endParaRPr lang="en-US"/>
        </a:p>
      </dgm:t>
    </dgm:pt>
    <dgm:pt modelId="{D7D3CE01-CC5E-4BFD-AE9B-5EEF6E0DDE2C}">
      <dgm:prSet phldrT="[Text]" custT="1"/>
      <dgm:spPr/>
      <dgm:t>
        <a:bodyPr/>
        <a:lstStyle/>
        <a:p>
          <a:r>
            <a:rPr lang="en-US" sz="1200" dirty="0" smtClean="0"/>
            <a:t>In order to link the Data Factory with SQL database .Connect the database with new connection.</a:t>
          </a:r>
          <a:endParaRPr lang="en-US" sz="1200" dirty="0"/>
        </a:p>
      </dgm:t>
    </dgm:pt>
    <dgm:pt modelId="{DA4AC19C-3DD2-4D3A-BD59-66F09D1A22D8}" type="parTrans" cxnId="{08FE5C39-F6BE-49E9-BF80-08732CDA392C}">
      <dgm:prSet/>
      <dgm:spPr/>
      <dgm:t>
        <a:bodyPr/>
        <a:lstStyle/>
        <a:p>
          <a:endParaRPr lang="en-US"/>
        </a:p>
      </dgm:t>
    </dgm:pt>
    <dgm:pt modelId="{BF66A3AD-8524-4328-915A-F35C75713B69}" type="sibTrans" cxnId="{08FE5C39-F6BE-49E9-BF80-08732CDA392C}">
      <dgm:prSet/>
      <dgm:spPr/>
      <dgm:t>
        <a:bodyPr/>
        <a:lstStyle/>
        <a:p>
          <a:endParaRPr lang="en-US"/>
        </a:p>
      </dgm:t>
    </dgm:pt>
    <dgm:pt modelId="{658433D4-D8C9-4400-A652-14D825BB8299}">
      <dgm:prSet phldrT="[Text]" custT="1"/>
      <dgm:spPr/>
      <dgm:t>
        <a:bodyPr/>
        <a:lstStyle/>
        <a:p>
          <a:r>
            <a:rPr lang="en-US" sz="1200" dirty="0" smtClean="0"/>
            <a:t> We select the target type and connection for the  destination data store.</a:t>
          </a:r>
          <a:endParaRPr lang="en-US" sz="1200" dirty="0"/>
        </a:p>
      </dgm:t>
    </dgm:pt>
    <dgm:pt modelId="{A0981A1A-EB80-4455-BA63-439104C1BD59}" type="parTrans" cxnId="{C6322282-D1FD-4955-BBE9-55864C06B6C5}">
      <dgm:prSet/>
      <dgm:spPr/>
      <dgm:t>
        <a:bodyPr/>
        <a:lstStyle/>
        <a:p>
          <a:endParaRPr lang="en-US"/>
        </a:p>
      </dgm:t>
    </dgm:pt>
    <dgm:pt modelId="{C89FF2A2-52FF-49A2-BB68-C9D0D1AB8514}" type="sibTrans" cxnId="{C6322282-D1FD-4955-BBE9-55864C06B6C5}">
      <dgm:prSet/>
      <dgm:spPr/>
      <dgm:t>
        <a:bodyPr/>
        <a:lstStyle/>
        <a:p>
          <a:endParaRPr lang="en-US"/>
        </a:p>
      </dgm:t>
    </dgm:pt>
    <dgm:pt modelId="{B6F4D720-3D24-42BB-8192-350E98BE089A}">
      <dgm:prSet phldrT="[Text]" custT="1"/>
      <dgm:spPr/>
      <dgm:t>
        <a:bodyPr/>
        <a:lstStyle/>
        <a:p>
          <a:r>
            <a:rPr lang="en-US" sz="1400" dirty="0" smtClean="0"/>
            <a:t>Trigger the pipeline </a:t>
          </a:r>
          <a:endParaRPr lang="en-US" sz="1400" dirty="0"/>
        </a:p>
      </dgm:t>
    </dgm:pt>
    <dgm:pt modelId="{D4D8A370-AC71-455B-8A92-B1E3FAA32829}" type="parTrans" cxnId="{759E2C8E-FD50-4564-A199-870E79645769}">
      <dgm:prSet/>
      <dgm:spPr/>
      <dgm:t>
        <a:bodyPr/>
        <a:lstStyle/>
        <a:p>
          <a:endParaRPr lang="en-US"/>
        </a:p>
      </dgm:t>
    </dgm:pt>
    <dgm:pt modelId="{C38FE115-B701-4B97-85EB-1558DEB7414C}" type="sibTrans" cxnId="{759E2C8E-FD50-4564-A199-870E79645769}">
      <dgm:prSet/>
      <dgm:spPr/>
      <dgm:t>
        <a:bodyPr/>
        <a:lstStyle/>
        <a:p>
          <a:endParaRPr lang="en-US"/>
        </a:p>
      </dgm:t>
    </dgm:pt>
    <dgm:pt modelId="{450448CB-139D-4C22-82D3-291F1D2B6F88}">
      <dgm:prSet phldrT="[Text]" custT="1"/>
      <dgm:spPr/>
      <dgm:t>
        <a:bodyPr/>
        <a:lstStyle/>
        <a:p>
          <a:r>
            <a:rPr lang="en-US" sz="1050" dirty="0" smtClean="0"/>
            <a:t>Select add trigger on the </a:t>
          </a:r>
          <a:r>
            <a:rPr lang="en-US" sz="1100" dirty="0" smtClean="0"/>
            <a:t>toolbar and then select  trigger </a:t>
          </a:r>
          <a:r>
            <a:rPr lang="en-US" sz="1100" dirty="0" err="1" smtClean="0"/>
            <a:t>now.The</a:t>
          </a:r>
          <a:r>
            <a:rPr lang="en-US" sz="1100" dirty="0" smtClean="0"/>
            <a:t> pipeline  run dialog  box asks for the name parameter. Use/path filename as parameters here. </a:t>
          </a:r>
          <a:endParaRPr lang="en-US" sz="1100" dirty="0"/>
        </a:p>
      </dgm:t>
    </dgm:pt>
    <dgm:pt modelId="{7F611E29-2FD4-4CBF-AE06-F4EB5A429D52}" type="parTrans" cxnId="{6B9CED5F-BF61-43AF-93D7-F445471DFF5B}">
      <dgm:prSet/>
      <dgm:spPr/>
      <dgm:t>
        <a:bodyPr/>
        <a:lstStyle/>
        <a:p>
          <a:endParaRPr lang="en-US"/>
        </a:p>
      </dgm:t>
    </dgm:pt>
    <dgm:pt modelId="{35C7B2BC-BDFB-4E63-B9B7-6363CBABAD6C}" type="sibTrans" cxnId="{6B9CED5F-BF61-43AF-93D7-F445471DFF5B}">
      <dgm:prSet/>
      <dgm:spPr/>
      <dgm:t>
        <a:bodyPr/>
        <a:lstStyle/>
        <a:p>
          <a:endParaRPr lang="en-US"/>
        </a:p>
      </dgm:t>
    </dgm:pt>
    <dgm:pt modelId="{CCC15309-94E6-41CB-B573-18DE455B8F13}">
      <dgm:prSet phldrT="[Text]" custT="1"/>
      <dgm:spPr/>
      <dgm:t>
        <a:bodyPr/>
        <a:lstStyle/>
        <a:p>
          <a:r>
            <a:rPr lang="en-US" sz="1100" dirty="0" smtClean="0"/>
            <a:t> Then we can see the pipeline run</a:t>
          </a:r>
          <a:endParaRPr lang="en-US" sz="1100" dirty="0"/>
        </a:p>
      </dgm:t>
    </dgm:pt>
    <dgm:pt modelId="{1DE042BD-5043-4B32-A37F-A8DADF995C5C}" type="parTrans" cxnId="{7E8DAF6F-3682-4408-9849-43C1EFFA35F4}">
      <dgm:prSet/>
      <dgm:spPr/>
      <dgm:t>
        <a:bodyPr/>
        <a:lstStyle/>
        <a:p>
          <a:endParaRPr lang="en-US"/>
        </a:p>
      </dgm:t>
    </dgm:pt>
    <dgm:pt modelId="{3518FB45-5796-4A33-9744-1C9DA04FD071}" type="sibTrans" cxnId="{7E8DAF6F-3682-4408-9849-43C1EFFA35F4}">
      <dgm:prSet/>
      <dgm:spPr/>
      <dgm:t>
        <a:bodyPr/>
        <a:lstStyle/>
        <a:p>
          <a:endParaRPr lang="en-US"/>
        </a:p>
      </dgm:t>
    </dgm:pt>
    <dgm:pt modelId="{46A4A3DE-1B9A-4CDA-9E67-E24877923DAC}">
      <dgm:prSet phldrT="[Text]" custT="1"/>
      <dgm:spPr/>
      <dgm:t>
        <a:bodyPr/>
        <a:lstStyle/>
        <a:p>
          <a:r>
            <a:rPr lang="en-US" sz="1100" dirty="0" smtClean="0"/>
            <a:t> Enter the name of Azure blob storage linked file. Select the name of storage account that  we created previously.</a:t>
          </a:r>
          <a:endParaRPr lang="en-US" sz="1100" dirty="0"/>
        </a:p>
      </dgm:t>
    </dgm:pt>
    <dgm:pt modelId="{35E2EA87-E83A-4E64-B2E4-E1711D34A875}" type="parTrans" cxnId="{A16D6040-2AD9-4670-8448-1175F0CF6FEF}">
      <dgm:prSet/>
      <dgm:spPr/>
      <dgm:t>
        <a:bodyPr/>
        <a:lstStyle/>
        <a:p>
          <a:endParaRPr lang="en-US"/>
        </a:p>
      </dgm:t>
    </dgm:pt>
    <dgm:pt modelId="{97F7EB50-7379-414C-9347-94B57DF0E90A}" type="sibTrans" cxnId="{A16D6040-2AD9-4670-8448-1175F0CF6FEF}">
      <dgm:prSet/>
      <dgm:spPr/>
      <dgm:t>
        <a:bodyPr/>
        <a:lstStyle/>
        <a:p>
          <a:endParaRPr lang="en-US"/>
        </a:p>
      </dgm:t>
    </dgm:pt>
    <dgm:pt modelId="{DC6ABDA6-004D-4A49-95FE-296E2871DBFE}">
      <dgm:prSet phldrT="[Text]" custT="1"/>
      <dgm:spPr/>
      <dgm:t>
        <a:bodyPr/>
        <a:lstStyle/>
        <a:p>
          <a:r>
            <a:rPr lang="en-US" sz="1100" dirty="0" smtClean="0"/>
            <a:t>Then the format of the data is chosen</a:t>
          </a:r>
          <a:endParaRPr lang="en-US" sz="1100" dirty="0"/>
        </a:p>
      </dgm:t>
    </dgm:pt>
    <dgm:pt modelId="{D826F2F0-596F-4836-990D-4A1B0F140FD8}" type="parTrans" cxnId="{D60A3DDD-D00E-429C-9E77-C4639635C709}">
      <dgm:prSet/>
      <dgm:spPr/>
      <dgm:t>
        <a:bodyPr/>
        <a:lstStyle/>
        <a:p>
          <a:endParaRPr lang="en-US"/>
        </a:p>
      </dgm:t>
    </dgm:pt>
    <dgm:pt modelId="{218624A3-977A-473E-BD00-EF6EBC1215B3}" type="sibTrans" cxnId="{D60A3DDD-D00E-429C-9E77-C4639635C709}">
      <dgm:prSet/>
      <dgm:spPr/>
      <dgm:t>
        <a:bodyPr/>
        <a:lstStyle/>
        <a:p>
          <a:endParaRPr lang="en-US"/>
        </a:p>
      </dgm:t>
    </dgm:pt>
    <dgm:pt modelId="{2236A8DF-C389-440B-BABB-BDD99F237F3A}">
      <dgm:prSet phldrT="[Text]" custT="1"/>
      <dgm:spPr/>
      <dgm:t>
        <a:bodyPr/>
        <a:lstStyle/>
        <a:p>
          <a:r>
            <a:rPr lang="en-US" sz="1100" dirty="0" smtClean="0"/>
            <a:t>We then move to SQL database in order to check the data.</a:t>
          </a:r>
          <a:endParaRPr lang="en-US" sz="1100" dirty="0"/>
        </a:p>
      </dgm:t>
    </dgm:pt>
    <dgm:pt modelId="{4085D72A-B726-4CCE-A4E6-782DBA8191E0}" type="parTrans" cxnId="{1C58E162-5C8A-44A1-B9BD-B6EB8E130287}">
      <dgm:prSet/>
      <dgm:spPr/>
    </dgm:pt>
    <dgm:pt modelId="{1EFC1233-C952-405D-B45E-0129EA9BA2D9}" type="sibTrans" cxnId="{1C58E162-5C8A-44A1-B9BD-B6EB8E130287}">
      <dgm:prSet/>
      <dgm:spPr/>
    </dgm:pt>
    <dgm:pt modelId="{B6FCE595-69CB-4273-9FF1-BA90B529B20C}">
      <dgm:prSet phldrT="[Text]" custT="1"/>
      <dgm:spPr/>
      <dgm:t>
        <a:bodyPr/>
        <a:lstStyle/>
        <a:p>
          <a:r>
            <a:rPr lang="en-US" sz="1200" dirty="0" smtClean="0"/>
            <a:t>Deployment is  done</a:t>
          </a:r>
          <a:endParaRPr lang="en-US" sz="1200" dirty="0"/>
        </a:p>
      </dgm:t>
    </dgm:pt>
    <dgm:pt modelId="{1BF99AE6-10A6-48A3-A80F-EAF6B92DA909}" type="parTrans" cxnId="{7B1D23FD-B39B-4A6E-A03E-62D1D013E3EA}">
      <dgm:prSet/>
      <dgm:spPr/>
    </dgm:pt>
    <dgm:pt modelId="{3A61C27A-98CC-47AF-956A-4763B05208A6}" type="sibTrans" cxnId="{7B1D23FD-B39B-4A6E-A03E-62D1D013E3EA}">
      <dgm:prSet/>
      <dgm:spPr/>
    </dgm:pt>
    <dgm:pt modelId="{CCCD2D24-625F-49F3-8944-521FE6BC6BFD}" type="pres">
      <dgm:prSet presAssocID="{59E26D4B-2C51-4287-BB4B-61491D127C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24695B-0A3E-466A-AB2D-955BB8FE0AAF}" type="pres">
      <dgm:prSet presAssocID="{123FCF6B-6101-4D35-A63D-EA7A2121112A}" presName="composite" presStyleCnt="0"/>
      <dgm:spPr/>
    </dgm:pt>
    <dgm:pt modelId="{7FC26221-C8C0-42D0-913F-3FDB72EC27C6}" type="pres">
      <dgm:prSet presAssocID="{123FCF6B-6101-4D35-A63D-EA7A2121112A}" presName="imagSh" presStyleLbl="bgImgPlace1" presStyleIdx="0" presStyleCnt="3" custScaleX="232016" custScaleY="14832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0B591CB-FFB9-4AF8-9598-6415443133DF}" type="pres">
      <dgm:prSet presAssocID="{123FCF6B-6101-4D35-A63D-EA7A2121112A}" presName="txNode" presStyleLbl="node1" presStyleIdx="0" presStyleCnt="3" custScaleX="167766" custScaleY="171740" custLinFactNeighborY="31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1B4D5-36E9-48A1-B7F2-06A7C92D3C54}" type="pres">
      <dgm:prSet presAssocID="{FE36ED6E-7E26-447D-96DB-42345197FE9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662B9E-39CD-4198-BE9A-D0C3FC7D1BB1}" type="pres">
      <dgm:prSet presAssocID="{FE36ED6E-7E26-447D-96DB-42345197FE97}" presName="connTx" presStyleLbl="sibTrans2D1" presStyleIdx="0" presStyleCnt="2"/>
      <dgm:spPr/>
      <dgm:t>
        <a:bodyPr/>
        <a:lstStyle/>
        <a:p>
          <a:endParaRPr lang="en-US"/>
        </a:p>
      </dgm:t>
    </dgm:pt>
    <dgm:pt modelId="{AD2ED03D-8004-4166-826E-2D89E73D9161}" type="pres">
      <dgm:prSet presAssocID="{8697FE6D-C4BE-44DA-BFBC-F2BBF15B614E}" presName="composite" presStyleCnt="0"/>
      <dgm:spPr/>
    </dgm:pt>
    <dgm:pt modelId="{08C6B66E-FCBF-4BF4-8446-A6BA924EF05B}" type="pres">
      <dgm:prSet presAssocID="{8697FE6D-C4BE-44DA-BFBC-F2BBF15B614E}" presName="imagSh" presStyleLbl="bgImgPlace1" presStyleIdx="1" presStyleCnt="3" custScaleX="207450" custScaleY="148540" custLinFactNeighborX="-829" custLinFactNeighborY="230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FAE8BB7-9A92-4945-B221-9F98E9DED366}" type="pres">
      <dgm:prSet presAssocID="{8697FE6D-C4BE-44DA-BFBC-F2BBF15B614E}" presName="txNode" presStyleLbl="node1" presStyleIdx="1" presStyleCnt="3" custScaleX="177957" custScaleY="158808" custLinFactNeighborY="42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179DA-053F-49A2-8272-C235EB4D74A6}" type="pres">
      <dgm:prSet presAssocID="{14DA6322-FB59-4ABF-8F3A-A44D0C2A965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384ABF-376F-4F3B-A776-7F74E0B4C2BC}" type="pres">
      <dgm:prSet presAssocID="{14DA6322-FB59-4ABF-8F3A-A44D0C2A9655}" presName="connTx" presStyleLbl="sibTrans2D1" presStyleIdx="1" presStyleCnt="2"/>
      <dgm:spPr/>
      <dgm:t>
        <a:bodyPr/>
        <a:lstStyle/>
        <a:p>
          <a:endParaRPr lang="en-US"/>
        </a:p>
      </dgm:t>
    </dgm:pt>
    <dgm:pt modelId="{41B85BE8-2DAE-49AB-9FF2-AF9E9C26FDB3}" type="pres">
      <dgm:prSet presAssocID="{B6F4D720-3D24-42BB-8192-350E98BE089A}" presName="composite" presStyleCnt="0"/>
      <dgm:spPr/>
    </dgm:pt>
    <dgm:pt modelId="{4704E642-AF5A-401B-A668-7EEE1FE17585}" type="pres">
      <dgm:prSet presAssocID="{B6F4D720-3D24-42BB-8192-350E98BE089A}" presName="imagSh" presStyleLbl="bgImgPlace1" presStyleIdx="2" presStyleCnt="3" custScaleX="204370" custScaleY="135025" custLinFactNeighborX="30619" custLinFactNeighborY="-360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D03FCAC-280F-4F40-BAB9-329B055D91DA}" type="pres">
      <dgm:prSet presAssocID="{B6F4D720-3D24-42BB-8192-350E98BE089A}" presName="txNode" presStyleLbl="node1" presStyleIdx="2" presStyleCnt="3" custScaleX="157922" custScaleY="138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CF6758-888A-4D8A-A0F8-05A9C85DF54B}" srcId="{59E26D4B-2C51-4287-BB4B-61491D127CCA}" destId="{8697FE6D-C4BE-44DA-BFBC-F2BBF15B614E}" srcOrd="1" destOrd="0" parTransId="{5BE107FA-A108-471B-9712-0F23E8760A95}" sibTransId="{14DA6322-FB59-4ABF-8F3A-A44D0C2A9655}"/>
    <dgm:cxn modelId="{2095C74B-426A-4A85-B199-A00FC783D8CE}" type="presOf" srcId="{14DA6322-FB59-4ABF-8F3A-A44D0C2A9655}" destId="{B9384ABF-376F-4F3B-A776-7F74E0B4C2BC}" srcOrd="1" destOrd="0" presId="urn:microsoft.com/office/officeart/2005/8/layout/hProcess10"/>
    <dgm:cxn modelId="{76FF2A21-7DE7-4CF7-9845-3CDD0F62D670}" type="presOf" srcId="{123FCF6B-6101-4D35-A63D-EA7A2121112A}" destId="{C0B591CB-FFB9-4AF8-9598-6415443133DF}" srcOrd="0" destOrd="0" presId="urn:microsoft.com/office/officeart/2005/8/layout/hProcess10"/>
    <dgm:cxn modelId="{A16D6040-2AD9-4670-8448-1175F0CF6FEF}" srcId="{123FCF6B-6101-4D35-A63D-EA7A2121112A}" destId="{46A4A3DE-1B9A-4CDA-9E67-E24877923DAC}" srcOrd="2" destOrd="0" parTransId="{35E2EA87-E83A-4E64-B2E4-E1711D34A875}" sibTransId="{97F7EB50-7379-414C-9347-94B57DF0E90A}"/>
    <dgm:cxn modelId="{FB7A05D3-73E6-4965-BCA5-0827D1F5F8AE}" type="presOf" srcId="{CCC15309-94E6-41CB-B573-18DE455B8F13}" destId="{9D03FCAC-280F-4F40-BAB9-329B055D91DA}" srcOrd="0" destOrd="2" presId="urn:microsoft.com/office/officeart/2005/8/layout/hProcess10"/>
    <dgm:cxn modelId="{073E197D-39D3-465A-A995-4EE7807BFEF6}" type="presOf" srcId="{B6FCE595-69CB-4273-9FF1-BA90B529B20C}" destId="{6FAE8BB7-9A92-4945-B221-9F98E9DED366}" srcOrd="0" destOrd="3" presId="urn:microsoft.com/office/officeart/2005/8/layout/hProcess10"/>
    <dgm:cxn modelId="{1C58E162-5C8A-44A1-B9BD-B6EB8E130287}" srcId="{B6F4D720-3D24-42BB-8192-350E98BE089A}" destId="{2236A8DF-C389-440B-BABB-BDD99F237F3A}" srcOrd="2" destOrd="0" parTransId="{4085D72A-B726-4CCE-A4E6-782DBA8191E0}" sibTransId="{1EFC1233-C952-405D-B45E-0129EA9BA2D9}"/>
    <dgm:cxn modelId="{C6322282-D1FD-4955-BBE9-55864C06B6C5}" srcId="{8697FE6D-C4BE-44DA-BFBC-F2BBF15B614E}" destId="{658433D4-D8C9-4400-A652-14D825BB8299}" srcOrd="1" destOrd="0" parTransId="{A0981A1A-EB80-4455-BA63-439104C1BD59}" sibTransId="{C89FF2A2-52FF-49A2-BB68-C9D0D1AB8514}"/>
    <dgm:cxn modelId="{D60A3DDD-D00E-429C-9E77-C4639635C709}" srcId="{123FCF6B-6101-4D35-A63D-EA7A2121112A}" destId="{DC6ABDA6-004D-4A49-95FE-296E2871DBFE}" srcOrd="3" destOrd="0" parTransId="{D826F2F0-596F-4836-990D-4A1B0F140FD8}" sibTransId="{218624A3-977A-473E-BD00-EF6EBC1215B3}"/>
    <dgm:cxn modelId="{0FB64CA7-D968-4AFC-91FD-091DCD0EB42F}" type="presOf" srcId="{59E26D4B-2C51-4287-BB4B-61491D127CCA}" destId="{CCCD2D24-625F-49F3-8944-521FE6BC6BFD}" srcOrd="0" destOrd="0" presId="urn:microsoft.com/office/officeart/2005/8/layout/hProcess10"/>
    <dgm:cxn modelId="{EDAD1B4F-811F-4F4D-B0ED-A392680626C3}" srcId="{123FCF6B-6101-4D35-A63D-EA7A2121112A}" destId="{AEDDF921-7C14-4503-9DA0-B0715DEC06BE}" srcOrd="1" destOrd="0" parTransId="{C856A90F-5290-45F6-AC86-0B2836781316}" sibTransId="{5A9C4C95-FC73-41B6-AD5E-2FB3B4DBE871}"/>
    <dgm:cxn modelId="{AE865053-CB19-4D85-9229-A2F7B6CF82D7}" type="presOf" srcId="{B6F4D720-3D24-42BB-8192-350E98BE089A}" destId="{9D03FCAC-280F-4F40-BAB9-329B055D91DA}" srcOrd="0" destOrd="0" presId="urn:microsoft.com/office/officeart/2005/8/layout/hProcess10"/>
    <dgm:cxn modelId="{7FB2C4AE-DE50-4D2D-9920-69CB83EFAF41}" type="presOf" srcId="{14DA6322-FB59-4ABF-8F3A-A44D0C2A9655}" destId="{BD7179DA-053F-49A2-8272-C235EB4D74A6}" srcOrd="0" destOrd="0" presId="urn:microsoft.com/office/officeart/2005/8/layout/hProcess10"/>
    <dgm:cxn modelId="{A06E16C4-B773-4208-AE0F-E175A95A219F}" type="presOf" srcId="{2236A8DF-C389-440B-BABB-BDD99F237F3A}" destId="{9D03FCAC-280F-4F40-BAB9-329B055D91DA}" srcOrd="0" destOrd="3" presId="urn:microsoft.com/office/officeart/2005/8/layout/hProcess10"/>
    <dgm:cxn modelId="{7E8DAF6F-3682-4408-9849-43C1EFFA35F4}" srcId="{B6F4D720-3D24-42BB-8192-350E98BE089A}" destId="{CCC15309-94E6-41CB-B573-18DE455B8F13}" srcOrd="1" destOrd="0" parTransId="{1DE042BD-5043-4B32-A37F-A8DADF995C5C}" sibTransId="{3518FB45-5796-4A33-9744-1C9DA04FD071}"/>
    <dgm:cxn modelId="{7B1D23FD-B39B-4A6E-A03E-62D1D013E3EA}" srcId="{8697FE6D-C4BE-44DA-BFBC-F2BBF15B614E}" destId="{B6FCE595-69CB-4273-9FF1-BA90B529B20C}" srcOrd="2" destOrd="0" parTransId="{1BF99AE6-10A6-48A3-A80F-EAF6B92DA909}" sibTransId="{3A61C27A-98CC-47AF-956A-4763B05208A6}"/>
    <dgm:cxn modelId="{7870088C-5A1B-4077-A99F-A24446613342}" type="presOf" srcId="{658433D4-D8C9-4400-A652-14D825BB8299}" destId="{6FAE8BB7-9A92-4945-B221-9F98E9DED366}" srcOrd="0" destOrd="2" presId="urn:microsoft.com/office/officeart/2005/8/layout/hProcess10"/>
    <dgm:cxn modelId="{B265FFF8-2006-4296-BF43-9A5CC313A4B6}" type="presOf" srcId="{55FF7063-3EB2-491B-8F93-5854B2973539}" destId="{C0B591CB-FFB9-4AF8-9598-6415443133DF}" srcOrd="0" destOrd="1" presId="urn:microsoft.com/office/officeart/2005/8/layout/hProcess10"/>
    <dgm:cxn modelId="{5A155151-9752-465D-9878-A4BEA2FCE4B2}" type="presOf" srcId="{FE36ED6E-7E26-447D-96DB-42345197FE97}" destId="{F431B4D5-36E9-48A1-B7F2-06A7C92D3C54}" srcOrd="0" destOrd="0" presId="urn:microsoft.com/office/officeart/2005/8/layout/hProcess10"/>
    <dgm:cxn modelId="{0E5B2E69-FE37-4929-A7D8-93A68C90DD87}" type="presOf" srcId="{8697FE6D-C4BE-44DA-BFBC-F2BBF15B614E}" destId="{6FAE8BB7-9A92-4945-B221-9F98E9DED366}" srcOrd="0" destOrd="0" presId="urn:microsoft.com/office/officeart/2005/8/layout/hProcess10"/>
    <dgm:cxn modelId="{D9DFBE42-E1D1-43D1-ACA3-3B172C8BBC00}" type="presOf" srcId="{46A4A3DE-1B9A-4CDA-9E67-E24877923DAC}" destId="{C0B591CB-FFB9-4AF8-9598-6415443133DF}" srcOrd="0" destOrd="3" presId="urn:microsoft.com/office/officeart/2005/8/layout/hProcess10"/>
    <dgm:cxn modelId="{CCC28A5E-A4D9-498E-9A89-11C3F0AD8C28}" srcId="{59E26D4B-2C51-4287-BB4B-61491D127CCA}" destId="{123FCF6B-6101-4D35-A63D-EA7A2121112A}" srcOrd="0" destOrd="0" parTransId="{4F994DC6-26F8-4D94-864A-79AB372B6706}" sibTransId="{FE36ED6E-7E26-447D-96DB-42345197FE97}"/>
    <dgm:cxn modelId="{81594A39-FBD5-44E3-B725-EAC01A816B2B}" type="presOf" srcId="{DC6ABDA6-004D-4A49-95FE-296E2871DBFE}" destId="{C0B591CB-FFB9-4AF8-9598-6415443133DF}" srcOrd="0" destOrd="4" presId="urn:microsoft.com/office/officeart/2005/8/layout/hProcess10"/>
    <dgm:cxn modelId="{08FE5C39-F6BE-49E9-BF80-08732CDA392C}" srcId="{8697FE6D-C4BE-44DA-BFBC-F2BBF15B614E}" destId="{D7D3CE01-CC5E-4BFD-AE9B-5EEF6E0DDE2C}" srcOrd="0" destOrd="0" parTransId="{DA4AC19C-3DD2-4D3A-BD59-66F09D1A22D8}" sibTransId="{BF66A3AD-8524-4328-915A-F35C75713B69}"/>
    <dgm:cxn modelId="{AB7A5023-6D23-44B2-B683-6FEE6D638E17}" type="presOf" srcId="{FE36ED6E-7E26-447D-96DB-42345197FE97}" destId="{FA662B9E-39CD-4198-BE9A-D0C3FC7D1BB1}" srcOrd="1" destOrd="0" presId="urn:microsoft.com/office/officeart/2005/8/layout/hProcess10"/>
    <dgm:cxn modelId="{C9194A35-D019-4207-A382-D6377AD6C8F9}" type="presOf" srcId="{AEDDF921-7C14-4503-9DA0-B0715DEC06BE}" destId="{C0B591CB-FFB9-4AF8-9598-6415443133DF}" srcOrd="0" destOrd="2" presId="urn:microsoft.com/office/officeart/2005/8/layout/hProcess10"/>
    <dgm:cxn modelId="{168D4A07-3F34-40D1-840F-29E5E96FFDE6}" type="presOf" srcId="{450448CB-139D-4C22-82D3-291F1D2B6F88}" destId="{9D03FCAC-280F-4F40-BAB9-329B055D91DA}" srcOrd="0" destOrd="1" presId="urn:microsoft.com/office/officeart/2005/8/layout/hProcess10"/>
    <dgm:cxn modelId="{6B9CED5F-BF61-43AF-93D7-F445471DFF5B}" srcId="{B6F4D720-3D24-42BB-8192-350E98BE089A}" destId="{450448CB-139D-4C22-82D3-291F1D2B6F88}" srcOrd="0" destOrd="0" parTransId="{7F611E29-2FD4-4CBF-AE06-F4EB5A429D52}" sibTransId="{35C7B2BC-BDFB-4E63-B9B7-6363CBABAD6C}"/>
    <dgm:cxn modelId="{759E2C8E-FD50-4564-A199-870E79645769}" srcId="{59E26D4B-2C51-4287-BB4B-61491D127CCA}" destId="{B6F4D720-3D24-42BB-8192-350E98BE089A}" srcOrd="2" destOrd="0" parTransId="{D4D8A370-AC71-455B-8A92-B1E3FAA32829}" sibTransId="{C38FE115-B701-4B97-85EB-1558DEB7414C}"/>
    <dgm:cxn modelId="{FAE64C45-EF79-49DA-98E3-9A86824BCDAC}" type="presOf" srcId="{D7D3CE01-CC5E-4BFD-AE9B-5EEF6E0DDE2C}" destId="{6FAE8BB7-9A92-4945-B221-9F98E9DED366}" srcOrd="0" destOrd="1" presId="urn:microsoft.com/office/officeart/2005/8/layout/hProcess10"/>
    <dgm:cxn modelId="{A0701D8D-158A-4C87-8F2F-A1059821D499}" srcId="{123FCF6B-6101-4D35-A63D-EA7A2121112A}" destId="{55FF7063-3EB2-491B-8F93-5854B2973539}" srcOrd="0" destOrd="0" parTransId="{15A6E786-01D3-4A26-B0D9-0B1A160A91D2}" sibTransId="{C5F7DA55-25A6-4B4D-B18B-C7657ED201DD}"/>
    <dgm:cxn modelId="{486DA220-B554-4EC2-80A1-BDD8C4ECF0B3}" type="presParOf" srcId="{CCCD2D24-625F-49F3-8944-521FE6BC6BFD}" destId="{D624695B-0A3E-466A-AB2D-955BB8FE0AAF}" srcOrd="0" destOrd="0" presId="urn:microsoft.com/office/officeart/2005/8/layout/hProcess10"/>
    <dgm:cxn modelId="{D28D2A7C-26D4-4588-8EF9-FBC4DDFC4CD9}" type="presParOf" srcId="{D624695B-0A3E-466A-AB2D-955BB8FE0AAF}" destId="{7FC26221-C8C0-42D0-913F-3FDB72EC27C6}" srcOrd="0" destOrd="0" presId="urn:microsoft.com/office/officeart/2005/8/layout/hProcess10"/>
    <dgm:cxn modelId="{7FE94C0E-377B-4963-A601-C79B6C8FF44E}" type="presParOf" srcId="{D624695B-0A3E-466A-AB2D-955BB8FE0AAF}" destId="{C0B591CB-FFB9-4AF8-9598-6415443133DF}" srcOrd="1" destOrd="0" presId="urn:microsoft.com/office/officeart/2005/8/layout/hProcess10"/>
    <dgm:cxn modelId="{2093DA30-7D88-4866-852C-6B66EF8DA633}" type="presParOf" srcId="{CCCD2D24-625F-49F3-8944-521FE6BC6BFD}" destId="{F431B4D5-36E9-48A1-B7F2-06A7C92D3C54}" srcOrd="1" destOrd="0" presId="urn:microsoft.com/office/officeart/2005/8/layout/hProcess10"/>
    <dgm:cxn modelId="{4E9B64C5-D0EA-4C0D-8286-65CC9523185D}" type="presParOf" srcId="{F431B4D5-36E9-48A1-B7F2-06A7C92D3C54}" destId="{FA662B9E-39CD-4198-BE9A-D0C3FC7D1BB1}" srcOrd="0" destOrd="0" presId="urn:microsoft.com/office/officeart/2005/8/layout/hProcess10"/>
    <dgm:cxn modelId="{10BBAC9C-7B01-4E9A-82BB-0DFFFB027EE7}" type="presParOf" srcId="{CCCD2D24-625F-49F3-8944-521FE6BC6BFD}" destId="{AD2ED03D-8004-4166-826E-2D89E73D9161}" srcOrd="2" destOrd="0" presId="urn:microsoft.com/office/officeart/2005/8/layout/hProcess10"/>
    <dgm:cxn modelId="{E4F3F3A8-1448-4B91-BD69-CC293EA09C63}" type="presParOf" srcId="{AD2ED03D-8004-4166-826E-2D89E73D9161}" destId="{08C6B66E-FCBF-4BF4-8446-A6BA924EF05B}" srcOrd="0" destOrd="0" presId="urn:microsoft.com/office/officeart/2005/8/layout/hProcess10"/>
    <dgm:cxn modelId="{A8127B28-6162-4446-81AE-44B17D3AF47C}" type="presParOf" srcId="{AD2ED03D-8004-4166-826E-2D89E73D9161}" destId="{6FAE8BB7-9A92-4945-B221-9F98E9DED366}" srcOrd="1" destOrd="0" presId="urn:microsoft.com/office/officeart/2005/8/layout/hProcess10"/>
    <dgm:cxn modelId="{6FDA9CE8-76A8-4183-BE46-73FC27CA87E5}" type="presParOf" srcId="{CCCD2D24-625F-49F3-8944-521FE6BC6BFD}" destId="{BD7179DA-053F-49A2-8272-C235EB4D74A6}" srcOrd="3" destOrd="0" presId="urn:microsoft.com/office/officeart/2005/8/layout/hProcess10"/>
    <dgm:cxn modelId="{12F7EE8B-16CA-4E0D-A526-C7E99C0C12FD}" type="presParOf" srcId="{BD7179DA-053F-49A2-8272-C235EB4D74A6}" destId="{B9384ABF-376F-4F3B-A776-7F74E0B4C2BC}" srcOrd="0" destOrd="0" presId="urn:microsoft.com/office/officeart/2005/8/layout/hProcess10"/>
    <dgm:cxn modelId="{89328D2D-F40C-46F9-82C7-47CEF10284B2}" type="presParOf" srcId="{CCCD2D24-625F-49F3-8944-521FE6BC6BFD}" destId="{41B85BE8-2DAE-49AB-9FF2-AF9E9C26FDB3}" srcOrd="4" destOrd="0" presId="urn:microsoft.com/office/officeart/2005/8/layout/hProcess10"/>
    <dgm:cxn modelId="{3B5B1F08-A8A4-44AF-9AA4-56D221F7B781}" type="presParOf" srcId="{41B85BE8-2DAE-49AB-9FF2-AF9E9C26FDB3}" destId="{4704E642-AF5A-401B-A668-7EEE1FE17585}" srcOrd="0" destOrd="0" presId="urn:microsoft.com/office/officeart/2005/8/layout/hProcess10"/>
    <dgm:cxn modelId="{425B4516-1B37-4F24-A2DB-9C885013478E}" type="presParOf" srcId="{41B85BE8-2DAE-49AB-9FF2-AF9E9C26FDB3}" destId="{9D03FCAC-280F-4F40-BAB9-329B055D91D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788DF-5A4B-4730-A91F-1E3669D5EF2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53E85-BFF2-46C9-9F2E-12C3E69A84A9}">
      <dgm:prSet phldrT="[Text]" custT="1"/>
      <dgm:spPr/>
      <dgm:t>
        <a:bodyPr/>
        <a:lstStyle/>
        <a:p>
          <a:r>
            <a:rPr lang="en-US" sz="1100" dirty="0" smtClean="0"/>
            <a:t>Create an azure </a:t>
          </a:r>
          <a:r>
            <a:rPr lang="en-US" sz="1100" dirty="0" err="1" smtClean="0"/>
            <a:t>databricks</a:t>
          </a:r>
          <a:r>
            <a:rPr lang="en-US" sz="1100" dirty="0" smtClean="0"/>
            <a:t> </a:t>
          </a:r>
          <a:endParaRPr lang="en-US" sz="1100" dirty="0"/>
        </a:p>
      </dgm:t>
    </dgm:pt>
    <dgm:pt modelId="{61D28ECD-6BC1-4ECD-AE7F-BD21CAD7A4F9}" type="parTrans" cxnId="{EB737F83-F849-44A4-B024-41C89532174C}">
      <dgm:prSet/>
      <dgm:spPr/>
      <dgm:t>
        <a:bodyPr/>
        <a:lstStyle/>
        <a:p>
          <a:endParaRPr lang="en-US"/>
        </a:p>
      </dgm:t>
    </dgm:pt>
    <dgm:pt modelId="{0ED244E5-BA41-4A08-A4DA-86090E039D99}" type="sibTrans" cxnId="{EB737F83-F849-44A4-B024-41C89532174C}">
      <dgm:prSet/>
      <dgm:spPr/>
      <dgm:t>
        <a:bodyPr/>
        <a:lstStyle/>
        <a:p>
          <a:endParaRPr lang="en-US"/>
        </a:p>
      </dgm:t>
    </dgm:pt>
    <dgm:pt modelId="{228867BD-A5F3-451B-AD7B-AA714146F4DC}">
      <dgm:prSet phldrT="[Text]" custT="1"/>
      <dgm:spPr/>
      <dgm:t>
        <a:bodyPr/>
        <a:lstStyle/>
        <a:p>
          <a:r>
            <a:rPr lang="en-US" sz="1100" dirty="0" smtClean="0"/>
            <a:t>create a new account into the Data Bricks</a:t>
          </a:r>
          <a:endParaRPr lang="en-US" sz="1100" dirty="0"/>
        </a:p>
      </dgm:t>
    </dgm:pt>
    <dgm:pt modelId="{E82264B7-19F7-4A6D-A1AB-0928EEFAEB67}" type="parTrans" cxnId="{2A9DD00E-D798-4EC6-A0CB-74764D60BEFF}">
      <dgm:prSet/>
      <dgm:spPr/>
      <dgm:t>
        <a:bodyPr/>
        <a:lstStyle/>
        <a:p>
          <a:endParaRPr lang="en-US"/>
        </a:p>
      </dgm:t>
    </dgm:pt>
    <dgm:pt modelId="{85FAFFC0-383E-42E3-9793-298E9400E4CA}" type="sibTrans" cxnId="{2A9DD00E-D798-4EC6-A0CB-74764D60BEFF}">
      <dgm:prSet/>
      <dgm:spPr/>
      <dgm:t>
        <a:bodyPr/>
        <a:lstStyle/>
        <a:p>
          <a:endParaRPr lang="en-US"/>
        </a:p>
      </dgm:t>
    </dgm:pt>
    <dgm:pt modelId="{5D49FDA0-3B5F-451F-89CE-3B81C0CCB798}">
      <dgm:prSet phldrT="[Text]" custT="1"/>
      <dgm:spPr/>
      <dgm:t>
        <a:bodyPr/>
        <a:lstStyle/>
        <a:p>
          <a:r>
            <a:rPr lang="en-US" sz="1100" dirty="0" smtClean="0"/>
            <a:t>After entering the details we need to give permission for cluster connectivity.</a:t>
          </a:r>
          <a:endParaRPr lang="en-US" sz="1100" dirty="0"/>
        </a:p>
      </dgm:t>
    </dgm:pt>
    <dgm:pt modelId="{823AF9DA-5346-44B3-843C-CC707F66D204}" type="parTrans" cxnId="{60BEC213-4FB2-4C9A-B0E1-1DCB71BD58F7}">
      <dgm:prSet/>
      <dgm:spPr/>
      <dgm:t>
        <a:bodyPr/>
        <a:lstStyle/>
        <a:p>
          <a:endParaRPr lang="en-US"/>
        </a:p>
      </dgm:t>
    </dgm:pt>
    <dgm:pt modelId="{BCB5CB08-1E85-4057-A596-F1EB895B8F17}" type="sibTrans" cxnId="{60BEC213-4FB2-4C9A-B0E1-1DCB71BD58F7}">
      <dgm:prSet/>
      <dgm:spPr/>
      <dgm:t>
        <a:bodyPr/>
        <a:lstStyle/>
        <a:p>
          <a:endParaRPr lang="en-US"/>
        </a:p>
      </dgm:t>
    </dgm:pt>
    <dgm:pt modelId="{CD6D5F32-8FF1-4774-BEB6-50DDB867D747}">
      <dgm:prSet phldrT="[Text]"/>
      <dgm:spPr/>
      <dgm:t>
        <a:bodyPr/>
        <a:lstStyle/>
        <a:p>
          <a:r>
            <a:rPr lang="en-US" dirty="0" smtClean="0"/>
            <a:t>Create a new cluster</a:t>
          </a:r>
          <a:endParaRPr lang="en-US" dirty="0"/>
        </a:p>
      </dgm:t>
    </dgm:pt>
    <dgm:pt modelId="{3943064E-9D23-4F46-A744-58989BFB1B1E}" type="parTrans" cxnId="{01FECAE4-703D-4733-BAAC-100F19A07384}">
      <dgm:prSet/>
      <dgm:spPr/>
      <dgm:t>
        <a:bodyPr/>
        <a:lstStyle/>
        <a:p>
          <a:endParaRPr lang="en-US"/>
        </a:p>
      </dgm:t>
    </dgm:pt>
    <dgm:pt modelId="{4052D039-4444-4369-A250-E00D4597E44C}" type="sibTrans" cxnId="{01FECAE4-703D-4733-BAAC-100F19A07384}">
      <dgm:prSet/>
      <dgm:spPr/>
      <dgm:t>
        <a:bodyPr/>
        <a:lstStyle/>
        <a:p>
          <a:endParaRPr lang="en-US"/>
        </a:p>
      </dgm:t>
    </dgm:pt>
    <dgm:pt modelId="{F1552FC6-51BD-4625-B5D5-69A500717722}">
      <dgm:prSet phldrT="[Text]"/>
      <dgm:spPr/>
      <dgm:t>
        <a:bodyPr/>
        <a:lstStyle/>
        <a:p>
          <a:r>
            <a:rPr lang="en-US" dirty="0" smtClean="0"/>
            <a:t>By giving the necessary details and click on create</a:t>
          </a:r>
          <a:endParaRPr lang="en-US" dirty="0"/>
        </a:p>
      </dgm:t>
    </dgm:pt>
    <dgm:pt modelId="{A45AB7F4-93CE-40A4-9A82-DE28EF42C65B}" type="parTrans" cxnId="{EBE99AA2-7B87-4697-8D47-9D3417696303}">
      <dgm:prSet/>
      <dgm:spPr/>
      <dgm:t>
        <a:bodyPr/>
        <a:lstStyle/>
        <a:p>
          <a:endParaRPr lang="en-US"/>
        </a:p>
      </dgm:t>
    </dgm:pt>
    <dgm:pt modelId="{753E15C1-4082-4CC1-8DD7-1BD64DB12F31}" type="sibTrans" cxnId="{EBE99AA2-7B87-4697-8D47-9D3417696303}">
      <dgm:prSet/>
      <dgm:spPr/>
      <dgm:t>
        <a:bodyPr/>
        <a:lstStyle/>
        <a:p>
          <a:endParaRPr lang="en-US"/>
        </a:p>
      </dgm:t>
    </dgm:pt>
    <dgm:pt modelId="{2FA500EF-C6CB-4293-A46C-DC4672944B6E}">
      <dgm:prSet phldrT="[Text]"/>
      <dgm:spPr/>
      <dgm:t>
        <a:bodyPr/>
        <a:lstStyle/>
        <a:p>
          <a:r>
            <a:rPr lang="en-US" dirty="0" smtClean="0"/>
            <a:t>Create a new notebook</a:t>
          </a:r>
          <a:endParaRPr lang="en-US" dirty="0"/>
        </a:p>
      </dgm:t>
    </dgm:pt>
    <dgm:pt modelId="{3B9E7135-E1E1-4E52-92E1-4BBF2C31246A}" type="parTrans" cxnId="{D4DB7193-6A39-4D48-93F4-267EA747495A}">
      <dgm:prSet/>
      <dgm:spPr/>
      <dgm:t>
        <a:bodyPr/>
        <a:lstStyle/>
        <a:p>
          <a:endParaRPr lang="en-US"/>
        </a:p>
      </dgm:t>
    </dgm:pt>
    <dgm:pt modelId="{E8FD7756-96B2-4DD4-B45B-94C3045AA59E}" type="sibTrans" cxnId="{D4DB7193-6A39-4D48-93F4-267EA747495A}">
      <dgm:prSet/>
      <dgm:spPr/>
      <dgm:t>
        <a:bodyPr/>
        <a:lstStyle/>
        <a:p>
          <a:endParaRPr lang="en-US"/>
        </a:p>
      </dgm:t>
    </dgm:pt>
    <dgm:pt modelId="{07F6211B-1924-4A07-8AC9-0D7A2C3CBE4D}">
      <dgm:prSet phldrT="[Text]"/>
      <dgm:spPr/>
      <dgm:t>
        <a:bodyPr/>
        <a:lstStyle/>
        <a:p>
          <a:r>
            <a:rPr lang="en-US" dirty="0" smtClean="0"/>
            <a:t>Similarly we crate a notebook</a:t>
          </a:r>
          <a:endParaRPr lang="en-US" dirty="0"/>
        </a:p>
      </dgm:t>
    </dgm:pt>
    <dgm:pt modelId="{55C26A20-4F56-4B76-9BE5-D382531DBC85}" type="parTrans" cxnId="{2FDB94E1-1E64-4DE7-BF37-B86888218A66}">
      <dgm:prSet/>
      <dgm:spPr/>
      <dgm:t>
        <a:bodyPr/>
        <a:lstStyle/>
        <a:p>
          <a:endParaRPr lang="en-US"/>
        </a:p>
      </dgm:t>
    </dgm:pt>
    <dgm:pt modelId="{391240CA-047D-4FFF-ABC1-DE0C7B952E2F}" type="sibTrans" cxnId="{2FDB94E1-1E64-4DE7-BF37-B86888218A66}">
      <dgm:prSet/>
      <dgm:spPr/>
      <dgm:t>
        <a:bodyPr/>
        <a:lstStyle/>
        <a:p>
          <a:endParaRPr lang="en-US"/>
        </a:p>
      </dgm:t>
    </dgm:pt>
    <dgm:pt modelId="{4A66D0F8-2B86-4CE8-88DF-F275D0BC8129}">
      <dgm:prSet phldrT="[Text]"/>
      <dgm:spPr/>
      <dgm:t>
        <a:bodyPr/>
        <a:lstStyle/>
        <a:p>
          <a:r>
            <a:rPr lang="en-US" dirty="0" smtClean="0"/>
            <a:t>Once the notebook is ready to be linked and executed in Azure Data Factory </a:t>
          </a:r>
          <a:endParaRPr lang="en-US" dirty="0"/>
        </a:p>
      </dgm:t>
    </dgm:pt>
    <dgm:pt modelId="{F65B542F-4835-415D-8745-B27222A6533F}" type="parTrans" cxnId="{6A086F90-8E38-4E24-800D-7D0BACFC00A8}">
      <dgm:prSet/>
      <dgm:spPr/>
      <dgm:t>
        <a:bodyPr/>
        <a:lstStyle/>
        <a:p>
          <a:endParaRPr lang="en-US"/>
        </a:p>
      </dgm:t>
    </dgm:pt>
    <dgm:pt modelId="{4B936E8A-AD57-4A2E-9814-274CD00B5505}" type="sibTrans" cxnId="{6A086F90-8E38-4E24-800D-7D0BACFC00A8}">
      <dgm:prSet/>
      <dgm:spPr/>
      <dgm:t>
        <a:bodyPr/>
        <a:lstStyle/>
        <a:p>
          <a:endParaRPr lang="en-US"/>
        </a:p>
      </dgm:t>
    </dgm:pt>
    <dgm:pt modelId="{341CA8D8-546B-4247-A449-A1050BDD4418}">
      <dgm:prSet phldrT="[Text]" custT="1"/>
      <dgm:spPr/>
      <dgm:t>
        <a:bodyPr/>
        <a:lstStyle/>
        <a:p>
          <a:r>
            <a:rPr lang="en-US" sz="1100" dirty="0" smtClean="0"/>
            <a:t>Once the validation is succeeded and deployment is completed  we click on go to resource</a:t>
          </a:r>
          <a:endParaRPr lang="en-US" sz="1100" dirty="0"/>
        </a:p>
      </dgm:t>
    </dgm:pt>
    <dgm:pt modelId="{F2352D0D-D921-4AD9-927E-066FEE79B99B}" type="parTrans" cxnId="{DFD06041-E120-4E11-98E4-B3FB4D6142C7}">
      <dgm:prSet/>
      <dgm:spPr/>
      <dgm:t>
        <a:bodyPr/>
        <a:lstStyle/>
        <a:p>
          <a:endParaRPr lang="en-US"/>
        </a:p>
      </dgm:t>
    </dgm:pt>
    <dgm:pt modelId="{BDDBED0F-76E7-431A-9405-25E698F2356C}" type="sibTrans" cxnId="{DFD06041-E120-4E11-98E4-B3FB4D6142C7}">
      <dgm:prSet/>
      <dgm:spPr/>
      <dgm:t>
        <a:bodyPr/>
        <a:lstStyle/>
        <a:p>
          <a:endParaRPr lang="en-US"/>
        </a:p>
      </dgm:t>
    </dgm:pt>
    <dgm:pt modelId="{13FBEB57-8578-45B5-ABBE-01451188C44B}">
      <dgm:prSet phldrT="[Text]"/>
      <dgm:spPr/>
      <dgm:t>
        <a:bodyPr/>
        <a:lstStyle/>
        <a:p>
          <a:r>
            <a:rPr lang="en-US" dirty="0" smtClean="0"/>
            <a:t>We proceed to azure data factory  </a:t>
          </a:r>
          <a:endParaRPr lang="en-US" dirty="0"/>
        </a:p>
      </dgm:t>
    </dgm:pt>
    <dgm:pt modelId="{414A5D5A-0532-4DC5-877F-02B4D015ABD3}" type="parTrans" cxnId="{645E8AD4-52DD-4FAB-98A8-A54E6FAE9AE3}">
      <dgm:prSet/>
      <dgm:spPr/>
    </dgm:pt>
    <dgm:pt modelId="{C58B58B2-DFBE-4C69-92F3-E250A3D7ECAE}" type="sibTrans" cxnId="{645E8AD4-52DD-4FAB-98A8-A54E6FAE9AE3}">
      <dgm:prSet/>
      <dgm:spPr/>
    </dgm:pt>
    <dgm:pt modelId="{FC6E95E6-EE12-4576-B41A-0E7C502E8618}" type="pres">
      <dgm:prSet presAssocID="{B88788DF-5A4B-4730-A91F-1E3669D5EF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2A38D3-776E-4DBF-AC72-67979B16ADC3}" type="pres">
      <dgm:prSet presAssocID="{02253E85-BFF2-46C9-9F2E-12C3E69A84A9}" presName="composite" presStyleCnt="0"/>
      <dgm:spPr/>
    </dgm:pt>
    <dgm:pt modelId="{EFD7C85A-3852-493C-A66D-3B5782AB5DD1}" type="pres">
      <dgm:prSet presAssocID="{02253E85-BFF2-46C9-9F2E-12C3E69A84A9}" presName="imagSh" presStyleLbl="bgImgPlace1" presStyleIdx="0" presStyleCnt="3" custScaleX="204493" custScaleY="15454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4D6A48E-682B-45B2-8D8A-FA0F02EA2998}" type="pres">
      <dgm:prSet presAssocID="{02253E85-BFF2-46C9-9F2E-12C3E69A84A9}" presName="txNode" presStyleLbl="node1" presStyleIdx="0" presStyleCnt="3" custScaleX="136849" custScaleY="113163" custLinFactNeighborY="21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B8ED-9258-4F6D-8F28-AC21AFE255F7}" type="pres">
      <dgm:prSet presAssocID="{0ED244E5-BA41-4A08-A4DA-86090E039D99}" presName="sibTrans" presStyleLbl="sibTrans2D1" presStyleIdx="0" presStyleCnt="2" custScaleX="267416"/>
      <dgm:spPr/>
      <dgm:t>
        <a:bodyPr/>
        <a:lstStyle/>
        <a:p>
          <a:endParaRPr lang="en-US"/>
        </a:p>
      </dgm:t>
    </dgm:pt>
    <dgm:pt modelId="{DD1358F5-463E-4343-A74F-ECD0C7B23E1E}" type="pres">
      <dgm:prSet presAssocID="{0ED244E5-BA41-4A08-A4DA-86090E039D99}" presName="connTx" presStyleLbl="sibTrans2D1" presStyleIdx="0" presStyleCnt="2"/>
      <dgm:spPr/>
      <dgm:t>
        <a:bodyPr/>
        <a:lstStyle/>
        <a:p>
          <a:endParaRPr lang="en-US"/>
        </a:p>
      </dgm:t>
    </dgm:pt>
    <dgm:pt modelId="{FF5BFB3B-8F47-4FAF-9038-8613B6114577}" type="pres">
      <dgm:prSet presAssocID="{CD6D5F32-8FF1-4774-BEB6-50DDB867D747}" presName="composite" presStyleCnt="0"/>
      <dgm:spPr/>
    </dgm:pt>
    <dgm:pt modelId="{56ADEEA2-057D-40C3-A13F-6500DE2C1C21}" type="pres">
      <dgm:prSet presAssocID="{CD6D5F32-8FF1-4774-BEB6-50DDB867D747}" presName="imagSh" presStyleLbl="bgImgPlace1" presStyleIdx="1" presStyleCnt="3" custScaleX="203777" custScaleY="150352" custLinFactNeighborY="-916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589C115-2F7D-4334-BA70-09DA01DEC20E}" type="pres">
      <dgm:prSet presAssocID="{CD6D5F32-8FF1-4774-BEB6-50DDB867D747}" presName="txNode" presStyleLbl="node1" presStyleIdx="1" presStyleCnt="3" custScaleX="156806" custScaleY="74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1672E-584A-465E-9330-E0482F9E93F9}" type="pres">
      <dgm:prSet presAssocID="{4052D039-4444-4369-A250-E00D4597E44C}" presName="sibTrans" presStyleLbl="sibTrans2D1" presStyleIdx="1" presStyleCnt="2" custScaleX="179736"/>
      <dgm:spPr/>
      <dgm:t>
        <a:bodyPr/>
        <a:lstStyle/>
        <a:p>
          <a:endParaRPr lang="en-US"/>
        </a:p>
      </dgm:t>
    </dgm:pt>
    <dgm:pt modelId="{BEA692C1-A9DB-4F83-9A05-C748C9666335}" type="pres">
      <dgm:prSet presAssocID="{4052D039-4444-4369-A250-E00D4597E44C}" presName="connTx" presStyleLbl="sibTrans2D1" presStyleIdx="1" presStyleCnt="2"/>
      <dgm:spPr/>
      <dgm:t>
        <a:bodyPr/>
        <a:lstStyle/>
        <a:p>
          <a:endParaRPr lang="en-US"/>
        </a:p>
      </dgm:t>
    </dgm:pt>
    <dgm:pt modelId="{31B4EEF4-B032-434A-A557-AC7308A6B35E}" type="pres">
      <dgm:prSet presAssocID="{2FA500EF-C6CB-4293-A46C-DC4672944B6E}" presName="composite" presStyleCnt="0"/>
      <dgm:spPr/>
    </dgm:pt>
    <dgm:pt modelId="{BC4215D2-D364-441B-86A2-26F06C478C9B}" type="pres">
      <dgm:prSet presAssocID="{2FA500EF-C6CB-4293-A46C-DC4672944B6E}" presName="imagSh" presStyleLbl="bgImgPlace1" presStyleIdx="2" presStyleCnt="3" custScaleX="217479" custScaleY="16446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48EF102-8B93-4D47-B6F0-76E16F9B8C0D}" type="pres">
      <dgm:prSet presAssocID="{2FA500EF-C6CB-4293-A46C-DC4672944B6E}" presName="txNode" presStyleLbl="node1" presStyleIdx="2" presStyleCnt="3" custScaleX="142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FE021D-0C64-4927-BA5D-203977D91270}" type="presOf" srcId="{5D49FDA0-3B5F-451F-89CE-3B81C0CCB798}" destId="{A4D6A48E-682B-45B2-8D8A-FA0F02EA2998}" srcOrd="0" destOrd="2" presId="urn:microsoft.com/office/officeart/2005/8/layout/hProcess10"/>
    <dgm:cxn modelId="{C6C1AAD1-33F7-4309-BF02-D2BB997D7A45}" type="presOf" srcId="{02253E85-BFF2-46C9-9F2E-12C3E69A84A9}" destId="{A4D6A48E-682B-45B2-8D8A-FA0F02EA2998}" srcOrd="0" destOrd="0" presId="urn:microsoft.com/office/officeart/2005/8/layout/hProcess10"/>
    <dgm:cxn modelId="{D4DB7193-6A39-4D48-93F4-267EA747495A}" srcId="{B88788DF-5A4B-4730-A91F-1E3669D5EF22}" destId="{2FA500EF-C6CB-4293-A46C-DC4672944B6E}" srcOrd="2" destOrd="0" parTransId="{3B9E7135-E1E1-4E52-92E1-4BBF2C31246A}" sibTransId="{E8FD7756-96B2-4DD4-B45B-94C3045AA59E}"/>
    <dgm:cxn modelId="{EB737F83-F849-44A4-B024-41C89532174C}" srcId="{B88788DF-5A4B-4730-A91F-1E3669D5EF22}" destId="{02253E85-BFF2-46C9-9F2E-12C3E69A84A9}" srcOrd="0" destOrd="0" parTransId="{61D28ECD-6BC1-4ECD-AE7F-BD21CAD7A4F9}" sibTransId="{0ED244E5-BA41-4A08-A4DA-86090E039D99}"/>
    <dgm:cxn modelId="{AC64DE08-674E-43D7-A4CB-0F3F08476648}" type="presOf" srcId="{341CA8D8-546B-4247-A449-A1050BDD4418}" destId="{A4D6A48E-682B-45B2-8D8A-FA0F02EA2998}" srcOrd="0" destOrd="3" presId="urn:microsoft.com/office/officeart/2005/8/layout/hProcess10"/>
    <dgm:cxn modelId="{DD61E883-B83B-4AF8-89A1-609762A94A5B}" type="presOf" srcId="{228867BD-A5F3-451B-AD7B-AA714146F4DC}" destId="{A4D6A48E-682B-45B2-8D8A-FA0F02EA2998}" srcOrd="0" destOrd="1" presId="urn:microsoft.com/office/officeart/2005/8/layout/hProcess10"/>
    <dgm:cxn modelId="{8EFE4EF1-2E19-479F-BD09-3C9051308116}" type="presOf" srcId="{4A66D0F8-2B86-4CE8-88DF-F275D0BC8129}" destId="{548EF102-8B93-4D47-B6F0-76E16F9B8C0D}" srcOrd="0" destOrd="2" presId="urn:microsoft.com/office/officeart/2005/8/layout/hProcess10"/>
    <dgm:cxn modelId="{6A086F90-8E38-4E24-800D-7D0BACFC00A8}" srcId="{2FA500EF-C6CB-4293-A46C-DC4672944B6E}" destId="{4A66D0F8-2B86-4CE8-88DF-F275D0BC8129}" srcOrd="1" destOrd="0" parTransId="{F65B542F-4835-415D-8745-B27222A6533F}" sibTransId="{4B936E8A-AD57-4A2E-9814-274CD00B5505}"/>
    <dgm:cxn modelId="{60BEC213-4FB2-4C9A-B0E1-1DCB71BD58F7}" srcId="{02253E85-BFF2-46C9-9F2E-12C3E69A84A9}" destId="{5D49FDA0-3B5F-451F-89CE-3B81C0CCB798}" srcOrd="1" destOrd="0" parTransId="{823AF9DA-5346-44B3-843C-CC707F66D204}" sibTransId="{BCB5CB08-1E85-4057-A596-F1EB895B8F17}"/>
    <dgm:cxn modelId="{01FECAE4-703D-4733-BAAC-100F19A07384}" srcId="{B88788DF-5A4B-4730-A91F-1E3669D5EF22}" destId="{CD6D5F32-8FF1-4774-BEB6-50DDB867D747}" srcOrd="1" destOrd="0" parTransId="{3943064E-9D23-4F46-A744-58989BFB1B1E}" sibTransId="{4052D039-4444-4369-A250-E00D4597E44C}"/>
    <dgm:cxn modelId="{ECFDA10B-60B3-44C6-BCD4-CF260D52A8AB}" type="presOf" srcId="{4052D039-4444-4369-A250-E00D4597E44C}" destId="{87E1672E-584A-465E-9330-E0482F9E93F9}" srcOrd="0" destOrd="0" presId="urn:microsoft.com/office/officeart/2005/8/layout/hProcess10"/>
    <dgm:cxn modelId="{4FAD51F8-B4C9-4C72-9AAB-3ADE1EA35D16}" type="presOf" srcId="{2FA500EF-C6CB-4293-A46C-DC4672944B6E}" destId="{548EF102-8B93-4D47-B6F0-76E16F9B8C0D}" srcOrd="0" destOrd="0" presId="urn:microsoft.com/office/officeart/2005/8/layout/hProcess10"/>
    <dgm:cxn modelId="{D53387C6-2017-4DB4-B26D-69FA797234D6}" type="presOf" srcId="{B88788DF-5A4B-4730-A91F-1E3669D5EF22}" destId="{FC6E95E6-EE12-4576-B41A-0E7C502E8618}" srcOrd="0" destOrd="0" presId="urn:microsoft.com/office/officeart/2005/8/layout/hProcess10"/>
    <dgm:cxn modelId="{2A9DD00E-D798-4EC6-A0CB-74764D60BEFF}" srcId="{02253E85-BFF2-46C9-9F2E-12C3E69A84A9}" destId="{228867BD-A5F3-451B-AD7B-AA714146F4DC}" srcOrd="0" destOrd="0" parTransId="{E82264B7-19F7-4A6D-A1AB-0928EEFAEB67}" sibTransId="{85FAFFC0-383E-42E3-9793-298E9400E4CA}"/>
    <dgm:cxn modelId="{08E5A288-9D92-419A-9F3E-6992C98F0B14}" type="presOf" srcId="{0ED244E5-BA41-4A08-A4DA-86090E039D99}" destId="{DD1358F5-463E-4343-A74F-ECD0C7B23E1E}" srcOrd="1" destOrd="0" presId="urn:microsoft.com/office/officeart/2005/8/layout/hProcess10"/>
    <dgm:cxn modelId="{EBE99AA2-7B87-4697-8D47-9D3417696303}" srcId="{CD6D5F32-8FF1-4774-BEB6-50DDB867D747}" destId="{F1552FC6-51BD-4625-B5D5-69A500717722}" srcOrd="0" destOrd="0" parTransId="{A45AB7F4-93CE-40A4-9A82-DE28EF42C65B}" sibTransId="{753E15C1-4082-4CC1-8DD7-1BD64DB12F31}"/>
    <dgm:cxn modelId="{316AB7E9-B813-4F39-BC2E-0F8C7BF822AF}" type="presOf" srcId="{13FBEB57-8578-45B5-ABBE-01451188C44B}" destId="{548EF102-8B93-4D47-B6F0-76E16F9B8C0D}" srcOrd="0" destOrd="3" presId="urn:microsoft.com/office/officeart/2005/8/layout/hProcess10"/>
    <dgm:cxn modelId="{645E8AD4-52DD-4FAB-98A8-A54E6FAE9AE3}" srcId="{2FA500EF-C6CB-4293-A46C-DC4672944B6E}" destId="{13FBEB57-8578-45B5-ABBE-01451188C44B}" srcOrd="2" destOrd="0" parTransId="{414A5D5A-0532-4DC5-877F-02B4D015ABD3}" sibTransId="{C58B58B2-DFBE-4C69-92F3-E250A3D7ECAE}"/>
    <dgm:cxn modelId="{724D3966-5B4D-4F71-87E5-39D84BB78563}" type="presOf" srcId="{0ED244E5-BA41-4A08-A4DA-86090E039D99}" destId="{CC7BB8ED-9258-4F6D-8F28-AC21AFE255F7}" srcOrd="0" destOrd="0" presId="urn:microsoft.com/office/officeart/2005/8/layout/hProcess10"/>
    <dgm:cxn modelId="{118396C8-36F5-4AB5-A02F-AEFB1C72FC35}" type="presOf" srcId="{4052D039-4444-4369-A250-E00D4597E44C}" destId="{BEA692C1-A9DB-4F83-9A05-C748C9666335}" srcOrd="1" destOrd="0" presId="urn:microsoft.com/office/officeart/2005/8/layout/hProcess10"/>
    <dgm:cxn modelId="{264FF076-3309-4A99-9978-0C3D45835325}" type="presOf" srcId="{CD6D5F32-8FF1-4774-BEB6-50DDB867D747}" destId="{D589C115-2F7D-4334-BA70-09DA01DEC20E}" srcOrd="0" destOrd="0" presId="urn:microsoft.com/office/officeart/2005/8/layout/hProcess10"/>
    <dgm:cxn modelId="{F76B4B10-13F0-42BB-B028-BDD2DB2ADF0A}" type="presOf" srcId="{07F6211B-1924-4A07-8AC9-0D7A2C3CBE4D}" destId="{548EF102-8B93-4D47-B6F0-76E16F9B8C0D}" srcOrd="0" destOrd="1" presId="urn:microsoft.com/office/officeart/2005/8/layout/hProcess10"/>
    <dgm:cxn modelId="{DFD06041-E120-4E11-98E4-B3FB4D6142C7}" srcId="{02253E85-BFF2-46C9-9F2E-12C3E69A84A9}" destId="{341CA8D8-546B-4247-A449-A1050BDD4418}" srcOrd="2" destOrd="0" parTransId="{F2352D0D-D921-4AD9-927E-066FEE79B99B}" sibTransId="{BDDBED0F-76E7-431A-9405-25E698F2356C}"/>
    <dgm:cxn modelId="{BF87911D-859B-4EEB-B086-4A938BAEA768}" type="presOf" srcId="{F1552FC6-51BD-4625-B5D5-69A500717722}" destId="{D589C115-2F7D-4334-BA70-09DA01DEC20E}" srcOrd="0" destOrd="1" presId="urn:microsoft.com/office/officeart/2005/8/layout/hProcess10"/>
    <dgm:cxn modelId="{2FDB94E1-1E64-4DE7-BF37-B86888218A66}" srcId="{2FA500EF-C6CB-4293-A46C-DC4672944B6E}" destId="{07F6211B-1924-4A07-8AC9-0D7A2C3CBE4D}" srcOrd="0" destOrd="0" parTransId="{55C26A20-4F56-4B76-9BE5-D382531DBC85}" sibTransId="{391240CA-047D-4FFF-ABC1-DE0C7B952E2F}"/>
    <dgm:cxn modelId="{EFD5E065-2EA5-4C2C-8740-FD67848FA147}" type="presParOf" srcId="{FC6E95E6-EE12-4576-B41A-0E7C502E8618}" destId="{722A38D3-776E-4DBF-AC72-67979B16ADC3}" srcOrd="0" destOrd="0" presId="urn:microsoft.com/office/officeart/2005/8/layout/hProcess10"/>
    <dgm:cxn modelId="{517A355A-B267-4411-9F98-D3E9CA924A4E}" type="presParOf" srcId="{722A38D3-776E-4DBF-AC72-67979B16ADC3}" destId="{EFD7C85A-3852-493C-A66D-3B5782AB5DD1}" srcOrd="0" destOrd="0" presId="urn:microsoft.com/office/officeart/2005/8/layout/hProcess10"/>
    <dgm:cxn modelId="{7BBFE554-53B7-4F46-9E54-BA5DE2EB3A62}" type="presParOf" srcId="{722A38D3-776E-4DBF-AC72-67979B16ADC3}" destId="{A4D6A48E-682B-45B2-8D8A-FA0F02EA2998}" srcOrd="1" destOrd="0" presId="urn:microsoft.com/office/officeart/2005/8/layout/hProcess10"/>
    <dgm:cxn modelId="{93F8B23B-099F-47EF-90B8-01F040801FA1}" type="presParOf" srcId="{FC6E95E6-EE12-4576-B41A-0E7C502E8618}" destId="{CC7BB8ED-9258-4F6D-8F28-AC21AFE255F7}" srcOrd="1" destOrd="0" presId="urn:microsoft.com/office/officeart/2005/8/layout/hProcess10"/>
    <dgm:cxn modelId="{4469C449-2936-4C9F-B0D2-0CB940329B19}" type="presParOf" srcId="{CC7BB8ED-9258-4F6D-8F28-AC21AFE255F7}" destId="{DD1358F5-463E-4343-A74F-ECD0C7B23E1E}" srcOrd="0" destOrd="0" presId="urn:microsoft.com/office/officeart/2005/8/layout/hProcess10"/>
    <dgm:cxn modelId="{84F134FC-F697-4681-A0A9-E06304F75B80}" type="presParOf" srcId="{FC6E95E6-EE12-4576-B41A-0E7C502E8618}" destId="{FF5BFB3B-8F47-4FAF-9038-8613B6114577}" srcOrd="2" destOrd="0" presId="urn:microsoft.com/office/officeart/2005/8/layout/hProcess10"/>
    <dgm:cxn modelId="{A6FA1702-B4AD-48BD-8170-920CCB5AE583}" type="presParOf" srcId="{FF5BFB3B-8F47-4FAF-9038-8613B6114577}" destId="{56ADEEA2-057D-40C3-A13F-6500DE2C1C21}" srcOrd="0" destOrd="0" presId="urn:microsoft.com/office/officeart/2005/8/layout/hProcess10"/>
    <dgm:cxn modelId="{76DA4EEA-3679-4A34-8A6A-841AEA6C9B8C}" type="presParOf" srcId="{FF5BFB3B-8F47-4FAF-9038-8613B6114577}" destId="{D589C115-2F7D-4334-BA70-09DA01DEC20E}" srcOrd="1" destOrd="0" presId="urn:microsoft.com/office/officeart/2005/8/layout/hProcess10"/>
    <dgm:cxn modelId="{4F1AF537-C6AD-4483-8745-A7490E592945}" type="presParOf" srcId="{FC6E95E6-EE12-4576-B41A-0E7C502E8618}" destId="{87E1672E-584A-465E-9330-E0482F9E93F9}" srcOrd="3" destOrd="0" presId="urn:microsoft.com/office/officeart/2005/8/layout/hProcess10"/>
    <dgm:cxn modelId="{4A007CA7-E59D-4FFD-973A-F9C2618A2DEA}" type="presParOf" srcId="{87E1672E-584A-465E-9330-E0482F9E93F9}" destId="{BEA692C1-A9DB-4F83-9A05-C748C9666335}" srcOrd="0" destOrd="0" presId="urn:microsoft.com/office/officeart/2005/8/layout/hProcess10"/>
    <dgm:cxn modelId="{06EC95C1-1AE5-4C11-B33F-19CB33D2C167}" type="presParOf" srcId="{FC6E95E6-EE12-4576-B41A-0E7C502E8618}" destId="{31B4EEF4-B032-434A-A557-AC7308A6B35E}" srcOrd="4" destOrd="0" presId="urn:microsoft.com/office/officeart/2005/8/layout/hProcess10"/>
    <dgm:cxn modelId="{B49609F0-6D9C-44D0-BDFD-C5BB05A7F18B}" type="presParOf" srcId="{31B4EEF4-B032-434A-A557-AC7308A6B35E}" destId="{BC4215D2-D364-441B-86A2-26F06C478C9B}" srcOrd="0" destOrd="0" presId="urn:microsoft.com/office/officeart/2005/8/layout/hProcess10"/>
    <dgm:cxn modelId="{8155030F-5A86-42FE-BA9E-E00F1B832145}" type="presParOf" srcId="{31B4EEF4-B032-434A-A557-AC7308A6B35E}" destId="{548EF102-8B93-4D47-B6F0-76E16F9B8C0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768C31-D5FA-4857-8F30-5C90A07BF34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6EDED-8A3C-4C5B-9841-5BE4DC01450D}">
      <dgm:prSet phldrT="[Text]" custT="1"/>
      <dgm:spPr/>
      <dgm:t>
        <a:bodyPr/>
        <a:lstStyle/>
        <a:p>
          <a:r>
            <a:rPr lang="en-US" sz="1100" dirty="0" smtClean="0"/>
            <a:t>Create a Data factory</a:t>
          </a:r>
          <a:endParaRPr lang="en-US" sz="1100" dirty="0"/>
        </a:p>
      </dgm:t>
    </dgm:pt>
    <dgm:pt modelId="{88D56F2C-9FD3-4ECD-9F72-1D26D6925F3C}" type="parTrans" cxnId="{09D75D0B-F12F-496D-9F3F-E18BC83F0044}">
      <dgm:prSet/>
      <dgm:spPr/>
      <dgm:t>
        <a:bodyPr/>
        <a:lstStyle/>
        <a:p>
          <a:endParaRPr lang="en-US"/>
        </a:p>
      </dgm:t>
    </dgm:pt>
    <dgm:pt modelId="{857A4763-434C-4E80-A7F4-71816D24E95C}" type="sibTrans" cxnId="{09D75D0B-F12F-496D-9F3F-E18BC83F0044}">
      <dgm:prSet/>
      <dgm:spPr/>
      <dgm:t>
        <a:bodyPr/>
        <a:lstStyle/>
        <a:p>
          <a:endParaRPr lang="en-US"/>
        </a:p>
      </dgm:t>
    </dgm:pt>
    <dgm:pt modelId="{572C47E2-E6DA-4C2E-849C-A5914AE9D962}">
      <dgm:prSet phldrT="[Text]" custT="1"/>
      <dgm:spPr/>
      <dgm:t>
        <a:bodyPr/>
        <a:lstStyle/>
        <a:p>
          <a:r>
            <a:rPr lang="en-US" sz="1100" dirty="0" smtClean="0"/>
            <a:t>Open the Azure Data Factory , Click on + Create option to create a new Data Factory account.</a:t>
          </a:r>
          <a:endParaRPr lang="en-US" sz="1100" dirty="0"/>
        </a:p>
      </dgm:t>
    </dgm:pt>
    <dgm:pt modelId="{073716D3-710A-4BDB-AB59-1A87B600A61E}" type="parTrans" cxnId="{4A2E7889-E8CC-4DE7-813C-4ABECA919942}">
      <dgm:prSet/>
      <dgm:spPr/>
      <dgm:t>
        <a:bodyPr/>
        <a:lstStyle/>
        <a:p>
          <a:endParaRPr lang="en-US"/>
        </a:p>
      </dgm:t>
    </dgm:pt>
    <dgm:pt modelId="{6815D74C-5CB6-469D-A6AE-E997B51F1F77}" type="sibTrans" cxnId="{4A2E7889-E8CC-4DE7-813C-4ABECA919942}">
      <dgm:prSet/>
      <dgm:spPr/>
      <dgm:t>
        <a:bodyPr/>
        <a:lstStyle/>
        <a:p>
          <a:endParaRPr lang="en-US"/>
        </a:p>
      </dgm:t>
    </dgm:pt>
    <dgm:pt modelId="{6900561B-2126-456F-8F82-CE2D03D3C37C}">
      <dgm:prSet phldrT="[Text]"/>
      <dgm:spPr/>
      <dgm:t>
        <a:bodyPr/>
        <a:lstStyle/>
        <a:p>
          <a:r>
            <a:rPr lang="en-US" sz="1400" dirty="0" smtClean="0"/>
            <a:t>Create a pipeline </a:t>
          </a:r>
          <a:endParaRPr lang="en-US" sz="1400" dirty="0"/>
        </a:p>
      </dgm:t>
    </dgm:pt>
    <dgm:pt modelId="{708B1B61-65BF-49AF-97F5-3C0C41446241}" type="parTrans" cxnId="{BCBC6F4C-8372-417B-A0B0-10CA5E5140E3}">
      <dgm:prSet/>
      <dgm:spPr/>
      <dgm:t>
        <a:bodyPr/>
        <a:lstStyle/>
        <a:p>
          <a:endParaRPr lang="en-US"/>
        </a:p>
      </dgm:t>
    </dgm:pt>
    <dgm:pt modelId="{453DEF47-C496-4782-8A46-1570AFC86B3E}" type="sibTrans" cxnId="{BCBC6F4C-8372-417B-A0B0-10CA5E5140E3}">
      <dgm:prSet/>
      <dgm:spPr/>
      <dgm:t>
        <a:bodyPr/>
        <a:lstStyle/>
        <a:p>
          <a:endParaRPr lang="en-US"/>
        </a:p>
      </dgm:t>
    </dgm:pt>
    <dgm:pt modelId="{615C8FF6-DDDA-47D1-ADB9-8F7402D4B722}">
      <dgm:prSet phldrT="[Text]" custT="1"/>
      <dgm:spPr/>
      <dgm:t>
        <a:bodyPr/>
        <a:lstStyle/>
        <a:p>
          <a:r>
            <a:rPr lang="en-US" sz="1200" dirty="0" smtClean="0"/>
            <a:t>In order to create a pipeline that will connect Data Bricks notebook with Data Factory.</a:t>
          </a:r>
          <a:endParaRPr lang="en-US" sz="1200" dirty="0"/>
        </a:p>
      </dgm:t>
    </dgm:pt>
    <dgm:pt modelId="{D68D96F9-966F-4BF6-B0C4-55264AEAB46D}" type="parTrans" cxnId="{A636F831-A984-4DCF-9825-2DD27BA439BA}">
      <dgm:prSet/>
      <dgm:spPr/>
      <dgm:t>
        <a:bodyPr/>
        <a:lstStyle/>
        <a:p>
          <a:endParaRPr lang="en-US"/>
        </a:p>
      </dgm:t>
    </dgm:pt>
    <dgm:pt modelId="{B9EF9AFA-9CCF-4B92-B678-66298BCA4A09}" type="sibTrans" cxnId="{A636F831-A984-4DCF-9825-2DD27BA439BA}">
      <dgm:prSet/>
      <dgm:spPr/>
      <dgm:t>
        <a:bodyPr/>
        <a:lstStyle/>
        <a:p>
          <a:endParaRPr lang="en-US"/>
        </a:p>
      </dgm:t>
    </dgm:pt>
    <dgm:pt modelId="{B3349992-6423-4E8A-A3D4-EC819D9ADD74}">
      <dgm:prSet phldrT="[Text]" custT="1"/>
      <dgm:spPr/>
      <dgm:t>
        <a:bodyPr/>
        <a:lstStyle/>
        <a:p>
          <a:r>
            <a:rPr lang="en-US" sz="1200" dirty="0" smtClean="0"/>
            <a:t>After creating the new pipeline we drag &amp; drop the notebook  from Azure </a:t>
          </a:r>
          <a:r>
            <a:rPr lang="en-US" sz="1200" dirty="0" err="1" smtClean="0"/>
            <a:t>Databricks</a:t>
          </a:r>
          <a:r>
            <a:rPr lang="en-US" sz="1200" dirty="0" smtClean="0"/>
            <a:t> into the pipeline workspace</a:t>
          </a:r>
          <a:r>
            <a:rPr lang="en-US" sz="1100" dirty="0" smtClean="0"/>
            <a:t>.</a:t>
          </a:r>
          <a:endParaRPr lang="en-US" sz="1100" dirty="0"/>
        </a:p>
      </dgm:t>
    </dgm:pt>
    <dgm:pt modelId="{EEF9920C-0402-452A-87E4-9892FE3591B7}" type="parTrans" cxnId="{F7E4CB07-75DD-4C81-AD39-21B86944AF77}">
      <dgm:prSet/>
      <dgm:spPr/>
      <dgm:t>
        <a:bodyPr/>
        <a:lstStyle/>
        <a:p>
          <a:endParaRPr lang="en-US"/>
        </a:p>
      </dgm:t>
    </dgm:pt>
    <dgm:pt modelId="{D77D8488-BA72-46C4-BF85-207F82719573}" type="sibTrans" cxnId="{F7E4CB07-75DD-4C81-AD39-21B86944AF77}">
      <dgm:prSet/>
      <dgm:spPr/>
      <dgm:t>
        <a:bodyPr/>
        <a:lstStyle/>
        <a:p>
          <a:endParaRPr lang="en-US"/>
        </a:p>
      </dgm:t>
    </dgm:pt>
    <dgm:pt modelId="{9FAD24BA-18B3-4A57-B822-37718408AF70}">
      <dgm:prSet phldrT="[Text]" custT="1"/>
      <dgm:spPr/>
      <dgm:t>
        <a:bodyPr/>
        <a:lstStyle/>
        <a:p>
          <a:endParaRPr lang="en-US" sz="1100" dirty="0"/>
        </a:p>
      </dgm:t>
    </dgm:pt>
    <dgm:pt modelId="{AFF10ACC-B83D-4D86-B17F-E57B7B327B3E}" type="parTrans" cxnId="{1A55E674-9081-44E0-B1EF-79EDE9D47E39}">
      <dgm:prSet/>
      <dgm:spPr/>
      <dgm:t>
        <a:bodyPr/>
        <a:lstStyle/>
        <a:p>
          <a:endParaRPr lang="en-US"/>
        </a:p>
      </dgm:t>
    </dgm:pt>
    <dgm:pt modelId="{E3ACFCC9-5912-4DEF-B4F9-C2720255B9D9}" type="sibTrans" cxnId="{1A55E674-9081-44E0-B1EF-79EDE9D47E39}">
      <dgm:prSet/>
      <dgm:spPr/>
      <dgm:t>
        <a:bodyPr/>
        <a:lstStyle/>
        <a:p>
          <a:endParaRPr lang="en-US"/>
        </a:p>
      </dgm:t>
    </dgm:pt>
    <dgm:pt modelId="{0E377DC6-B8C9-4325-9F14-F5CB26402CAC}">
      <dgm:prSet phldrT="[Text]" custT="1"/>
      <dgm:spPr/>
      <dgm:t>
        <a:bodyPr/>
        <a:lstStyle/>
        <a:p>
          <a:r>
            <a:rPr lang="en-US" sz="1100" dirty="0" smtClean="0"/>
            <a:t>In order to get the access token of Data bricks account we navigate to Data bricks and go to Users in settings click on generate token and copy the token</a:t>
          </a:r>
          <a:endParaRPr lang="en-US" sz="1100" dirty="0"/>
        </a:p>
      </dgm:t>
    </dgm:pt>
    <dgm:pt modelId="{391C3740-CB11-49C8-AD54-77F811318B1D}" type="parTrans" cxnId="{2D84F0E8-00C5-41F8-8332-42C0B2D21B04}">
      <dgm:prSet/>
      <dgm:spPr/>
      <dgm:t>
        <a:bodyPr/>
        <a:lstStyle/>
        <a:p>
          <a:endParaRPr lang="en-US"/>
        </a:p>
      </dgm:t>
    </dgm:pt>
    <dgm:pt modelId="{32D38C7E-8E68-444C-BDF1-D4A6110904EB}" type="sibTrans" cxnId="{2D84F0E8-00C5-41F8-8332-42C0B2D21B04}">
      <dgm:prSet/>
      <dgm:spPr/>
      <dgm:t>
        <a:bodyPr/>
        <a:lstStyle/>
        <a:p>
          <a:endParaRPr lang="en-US"/>
        </a:p>
      </dgm:t>
    </dgm:pt>
    <dgm:pt modelId="{5C8BEA87-BE85-4AC4-9BD6-D21394EB76F4}">
      <dgm:prSet phldrT="[Text]" custT="1"/>
      <dgm:spPr/>
      <dgm:t>
        <a:bodyPr/>
        <a:lstStyle/>
        <a:p>
          <a:r>
            <a:rPr lang="en-US" sz="1100" dirty="0" smtClean="0"/>
            <a:t>Paste the access token in the data factory new linked service tab and select the right cluster</a:t>
          </a:r>
          <a:endParaRPr lang="en-US" sz="1100" dirty="0"/>
        </a:p>
      </dgm:t>
    </dgm:pt>
    <dgm:pt modelId="{F3DB5DFD-B6AB-4D33-8BB1-C9A2E8A1B44D}" type="parTrans" cxnId="{BA19BFF2-2835-4DEE-BEF6-FB2E8494D11D}">
      <dgm:prSet/>
      <dgm:spPr/>
      <dgm:t>
        <a:bodyPr/>
        <a:lstStyle/>
        <a:p>
          <a:endParaRPr lang="en-US"/>
        </a:p>
      </dgm:t>
    </dgm:pt>
    <dgm:pt modelId="{FB79E48E-778F-406D-952C-409DB587654E}" type="sibTrans" cxnId="{BA19BFF2-2835-4DEE-BEF6-FB2E8494D11D}">
      <dgm:prSet/>
      <dgm:spPr/>
      <dgm:t>
        <a:bodyPr/>
        <a:lstStyle/>
        <a:p>
          <a:endParaRPr lang="en-US"/>
        </a:p>
      </dgm:t>
    </dgm:pt>
    <dgm:pt modelId="{0AE7D71A-160B-4BDB-A785-0F6857F819F5}">
      <dgm:prSet custT="1"/>
      <dgm:spPr/>
      <dgm:t>
        <a:bodyPr/>
        <a:lstStyle/>
        <a:p>
          <a:r>
            <a:rPr lang="en-US" sz="1100" dirty="0" smtClean="0"/>
            <a:t>After entering the details  Click on Create when successfully validated</a:t>
          </a:r>
          <a:endParaRPr lang="en-US" sz="1100" dirty="0"/>
        </a:p>
      </dgm:t>
    </dgm:pt>
    <dgm:pt modelId="{DAEE067D-DC71-4373-8A3F-BA31A14CBA08}" type="parTrans" cxnId="{1B325B33-BD89-4AE6-9E63-D806267E3A34}">
      <dgm:prSet/>
      <dgm:spPr/>
      <dgm:t>
        <a:bodyPr/>
        <a:lstStyle/>
        <a:p>
          <a:endParaRPr lang="en-US"/>
        </a:p>
      </dgm:t>
    </dgm:pt>
    <dgm:pt modelId="{ED1E3874-92DE-4003-878B-F763B17C3ECE}" type="sibTrans" cxnId="{1B325B33-BD89-4AE6-9E63-D806267E3A34}">
      <dgm:prSet/>
      <dgm:spPr/>
      <dgm:t>
        <a:bodyPr/>
        <a:lstStyle/>
        <a:p>
          <a:endParaRPr lang="en-US"/>
        </a:p>
      </dgm:t>
    </dgm:pt>
    <dgm:pt modelId="{92766244-550A-44D8-9086-A7213FD11438}">
      <dgm:prSet custT="1"/>
      <dgm:spPr/>
      <dgm:t>
        <a:bodyPr/>
        <a:lstStyle/>
        <a:p>
          <a:r>
            <a:rPr lang="en-US" sz="1100" dirty="0" smtClean="0"/>
            <a:t>Once deployment is completed we click on go to  resource  and open  Azure data factory studio</a:t>
          </a:r>
          <a:endParaRPr lang="en-US" sz="1100" dirty="0"/>
        </a:p>
      </dgm:t>
    </dgm:pt>
    <dgm:pt modelId="{DE21F949-9FB8-4DD7-A29B-1EA608571EE2}" type="parTrans" cxnId="{657F4B2A-E4E8-4F37-8478-F8BBC3E9CFEF}">
      <dgm:prSet/>
      <dgm:spPr/>
      <dgm:t>
        <a:bodyPr/>
        <a:lstStyle/>
        <a:p>
          <a:endParaRPr lang="en-US"/>
        </a:p>
      </dgm:t>
    </dgm:pt>
    <dgm:pt modelId="{E8D2C8F0-3CD6-4F6E-A2DD-F7D7EE659F46}" type="sibTrans" cxnId="{657F4B2A-E4E8-4F37-8478-F8BBC3E9CFEF}">
      <dgm:prSet/>
      <dgm:spPr/>
      <dgm:t>
        <a:bodyPr/>
        <a:lstStyle/>
        <a:p>
          <a:endParaRPr lang="en-US"/>
        </a:p>
      </dgm:t>
    </dgm:pt>
    <dgm:pt modelId="{F1570C85-363C-4486-A88B-326823C0AE34}">
      <dgm:prSet phldrT="[Text]" custT="1"/>
      <dgm:spPr/>
      <dgm:t>
        <a:bodyPr/>
        <a:lstStyle/>
        <a:p>
          <a:r>
            <a:rPr lang="en-US" sz="1100" dirty="0" smtClean="0"/>
            <a:t>Publish the pipeline in order to trigger it , and then click  on “Trigger now”</a:t>
          </a:r>
          <a:endParaRPr lang="en-US" sz="1100" dirty="0"/>
        </a:p>
      </dgm:t>
    </dgm:pt>
    <dgm:pt modelId="{F1482E6C-2627-4CEF-A6C1-BC7CEB81D0DC}" type="parTrans" cxnId="{D4D85594-7392-44F0-8A8B-BA8578B169AB}">
      <dgm:prSet/>
      <dgm:spPr/>
      <dgm:t>
        <a:bodyPr/>
        <a:lstStyle/>
        <a:p>
          <a:endParaRPr lang="en-US"/>
        </a:p>
      </dgm:t>
    </dgm:pt>
    <dgm:pt modelId="{C2537175-D7D7-45E2-A0C0-72B79FAEE0E7}" type="sibTrans" cxnId="{D4D85594-7392-44F0-8A8B-BA8578B169AB}">
      <dgm:prSet/>
      <dgm:spPr/>
      <dgm:t>
        <a:bodyPr/>
        <a:lstStyle/>
        <a:p>
          <a:endParaRPr lang="en-US"/>
        </a:p>
      </dgm:t>
    </dgm:pt>
    <dgm:pt modelId="{56ECC0A9-3B15-485F-9054-8D9FFA4A21D0}">
      <dgm:prSet phldrT="[Text]" custT="1"/>
      <dgm:spPr/>
      <dgm:t>
        <a:bodyPr/>
        <a:lstStyle/>
        <a:p>
          <a:r>
            <a:rPr lang="en-US" sz="1100" dirty="0" smtClean="0"/>
            <a:t>Switch to the monitor tab to check if we have successfully triggered a linked notebook of Data bricks from Data Factory.</a:t>
          </a:r>
          <a:endParaRPr lang="en-US" sz="1100" dirty="0"/>
        </a:p>
      </dgm:t>
    </dgm:pt>
    <dgm:pt modelId="{76D3004E-426A-43A4-80DC-D542A3E8DC14}" type="parTrans" cxnId="{4FA41427-A7CC-444F-A5A5-0E8660C7F3DB}">
      <dgm:prSet/>
      <dgm:spPr/>
      <dgm:t>
        <a:bodyPr/>
        <a:lstStyle/>
        <a:p>
          <a:endParaRPr lang="en-US"/>
        </a:p>
      </dgm:t>
    </dgm:pt>
    <dgm:pt modelId="{18FD71E2-5FA5-45BD-94E2-32C3110848D8}" type="sibTrans" cxnId="{4FA41427-A7CC-444F-A5A5-0E8660C7F3DB}">
      <dgm:prSet/>
      <dgm:spPr/>
      <dgm:t>
        <a:bodyPr/>
        <a:lstStyle/>
        <a:p>
          <a:endParaRPr lang="en-US"/>
        </a:p>
      </dgm:t>
    </dgm:pt>
    <dgm:pt modelId="{0D2A7002-2282-4AE8-85E5-D6C51500BA01}">
      <dgm:prSet/>
      <dgm:spPr/>
      <dgm:t>
        <a:bodyPr/>
        <a:lstStyle/>
        <a:p>
          <a:endParaRPr lang="en-IN" sz="700" dirty="0"/>
        </a:p>
      </dgm:t>
    </dgm:pt>
    <dgm:pt modelId="{4C35CB1A-CA36-4346-9370-972E98374833}" type="parTrans" cxnId="{3F879F86-1DBC-44A7-8B97-72B8DBD22DA4}">
      <dgm:prSet/>
      <dgm:spPr/>
      <dgm:t>
        <a:bodyPr/>
        <a:lstStyle/>
        <a:p>
          <a:endParaRPr lang="en-US"/>
        </a:p>
      </dgm:t>
    </dgm:pt>
    <dgm:pt modelId="{E3E1AF77-6B67-4DBB-AC3F-D28268889F97}" type="sibTrans" cxnId="{3F879F86-1DBC-44A7-8B97-72B8DBD22DA4}">
      <dgm:prSet/>
      <dgm:spPr/>
      <dgm:t>
        <a:bodyPr/>
        <a:lstStyle/>
        <a:p>
          <a:endParaRPr lang="en-US"/>
        </a:p>
      </dgm:t>
    </dgm:pt>
    <dgm:pt modelId="{CF32499F-0B17-407C-A23A-74FFD6A34BDA}" type="pres">
      <dgm:prSet presAssocID="{DD768C31-D5FA-4857-8F30-5C90A07BF34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A3C514-4832-464A-8BBD-FCE6C1E30865}" type="pres">
      <dgm:prSet presAssocID="{8FA6EDED-8A3C-4C5B-9841-5BE4DC01450D}" presName="composite" presStyleCnt="0"/>
      <dgm:spPr/>
    </dgm:pt>
    <dgm:pt modelId="{CF9EA9E2-714F-4529-92FA-7A0A004AF267}" type="pres">
      <dgm:prSet presAssocID="{8FA6EDED-8A3C-4C5B-9841-5BE4DC01450D}" presName="imagSh" presStyleLbl="bgImgPlace1" presStyleIdx="0" presStyleCnt="3" custScaleX="134046" custLinFactNeighborX="6413" custLinFactNeighborY="-2494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20E7697-AB96-4CBE-8E9C-DB5BA7ABFB00}" type="pres">
      <dgm:prSet presAssocID="{8FA6EDED-8A3C-4C5B-9841-5BE4DC01450D}" presName="txNode" presStyleLbl="node1" presStyleIdx="0" presStyleCnt="3" custScaleX="130039" custScaleY="106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5DBB0-000D-41A4-9786-318EAA395EB2}" type="pres">
      <dgm:prSet presAssocID="{857A4763-434C-4E80-A7F4-71816D24E95C}" presName="sibTrans" presStyleLbl="sibTrans2D1" presStyleIdx="0" presStyleCnt="2" custScaleX="223762" custScaleY="61538" custLinFactNeighborX="7030" custLinFactNeighborY="36210"/>
      <dgm:spPr/>
      <dgm:t>
        <a:bodyPr/>
        <a:lstStyle/>
        <a:p>
          <a:endParaRPr lang="en-US"/>
        </a:p>
      </dgm:t>
    </dgm:pt>
    <dgm:pt modelId="{82ABE1FF-3B80-4F43-A6AD-B52377D5066C}" type="pres">
      <dgm:prSet presAssocID="{857A4763-434C-4E80-A7F4-71816D24E95C}" presName="connTx" presStyleLbl="sibTrans2D1" presStyleIdx="0" presStyleCnt="2"/>
      <dgm:spPr/>
      <dgm:t>
        <a:bodyPr/>
        <a:lstStyle/>
        <a:p>
          <a:endParaRPr lang="en-US"/>
        </a:p>
      </dgm:t>
    </dgm:pt>
    <dgm:pt modelId="{40370167-EDA0-45B0-A22E-4686A60DDAFC}" type="pres">
      <dgm:prSet presAssocID="{6900561B-2126-456F-8F82-CE2D03D3C37C}" presName="composite" presStyleCnt="0"/>
      <dgm:spPr/>
    </dgm:pt>
    <dgm:pt modelId="{92BF2923-9B56-4B9A-8904-D99700A96721}" type="pres">
      <dgm:prSet presAssocID="{6900561B-2126-456F-8F82-CE2D03D3C37C}" presName="imagSh" presStyleLbl="bgImgPlace1" presStyleIdx="1" presStyleCnt="3" custScaleX="178005" custScaleY="116241" custLinFactNeighborX="581" custLinFactNeighborY="-1219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0BC0D91-4A22-4EB9-874E-8C1DFFC032D7}" type="pres">
      <dgm:prSet presAssocID="{6900561B-2126-456F-8F82-CE2D03D3C37C}" presName="txNode" presStyleLbl="node1" presStyleIdx="1" presStyleCnt="3" custScaleX="147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8C8C8-DC13-41C6-9BF1-F93459053D7B}" type="pres">
      <dgm:prSet presAssocID="{453DEF47-C496-4782-8A46-1570AFC86B3E}" presName="sibTrans" presStyleLbl="sibTrans2D1" presStyleIdx="1" presStyleCnt="2" custScaleX="254323" custLinFactNeighborX="-1" custLinFactNeighborY="7251"/>
      <dgm:spPr/>
      <dgm:t>
        <a:bodyPr/>
        <a:lstStyle/>
        <a:p>
          <a:endParaRPr lang="en-US"/>
        </a:p>
      </dgm:t>
    </dgm:pt>
    <dgm:pt modelId="{50E27960-E444-4BCE-9F2E-5EEC021BCE45}" type="pres">
      <dgm:prSet presAssocID="{453DEF47-C496-4782-8A46-1570AFC86B3E}" presName="connTx" presStyleLbl="sibTrans2D1" presStyleIdx="1" presStyleCnt="2"/>
      <dgm:spPr/>
      <dgm:t>
        <a:bodyPr/>
        <a:lstStyle/>
        <a:p>
          <a:endParaRPr lang="en-US"/>
        </a:p>
      </dgm:t>
    </dgm:pt>
    <dgm:pt modelId="{90EEA9AC-C6A0-46BD-BFD3-A0F4C5DF3E4C}" type="pres">
      <dgm:prSet presAssocID="{9FAD24BA-18B3-4A57-B822-37718408AF70}" presName="composite" presStyleCnt="0"/>
      <dgm:spPr/>
    </dgm:pt>
    <dgm:pt modelId="{B76F7CF2-67BC-47B3-BDA8-3300E2E3BEF6}" type="pres">
      <dgm:prSet presAssocID="{9FAD24BA-18B3-4A57-B822-37718408AF70}" presName="imagSh" presStyleLbl="bgImgPlace1" presStyleIdx="2" presStyleCnt="3" custScaleX="204884" custScaleY="140872" custLinFactNeighborX="-8131" custLinFactNeighborY="-6047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49D9E8-1708-449B-98B6-8CAB9B88BC16}" type="pres">
      <dgm:prSet presAssocID="{9FAD24BA-18B3-4A57-B822-37718408AF70}" presName="txNode" presStyleLbl="node1" presStyleIdx="2" presStyleCnt="3" custScaleX="141215" custScaleY="183395" custLinFactNeighborX="4646" custLinFactNeighborY="55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918A3-375C-478C-90DF-8D7C7AC75C17}" type="presOf" srcId="{9FAD24BA-18B3-4A57-B822-37718408AF70}" destId="{8F49D9E8-1708-449B-98B6-8CAB9B88BC16}" srcOrd="0" destOrd="0" presId="urn:microsoft.com/office/officeart/2005/8/layout/hProcess10"/>
    <dgm:cxn modelId="{B0A0A71C-D6C2-4B85-95BF-0C273D354397}" type="presOf" srcId="{92766244-550A-44D8-9086-A7213FD11438}" destId="{120E7697-AB96-4CBE-8E9C-DB5BA7ABFB00}" srcOrd="0" destOrd="3" presId="urn:microsoft.com/office/officeart/2005/8/layout/hProcess10"/>
    <dgm:cxn modelId="{386F0464-8DFA-49F8-8ACD-CC4817B3FB36}" type="presOf" srcId="{6900561B-2126-456F-8F82-CE2D03D3C37C}" destId="{10BC0D91-4A22-4EB9-874E-8C1DFFC032D7}" srcOrd="0" destOrd="0" presId="urn:microsoft.com/office/officeart/2005/8/layout/hProcess10"/>
    <dgm:cxn modelId="{AAC379B3-643C-4A52-8F31-D2283633044E}" type="presOf" srcId="{615C8FF6-DDDA-47D1-ADB9-8F7402D4B722}" destId="{10BC0D91-4A22-4EB9-874E-8C1DFFC032D7}" srcOrd="0" destOrd="1" presId="urn:microsoft.com/office/officeart/2005/8/layout/hProcess10"/>
    <dgm:cxn modelId="{1A55E674-9081-44E0-B1EF-79EDE9D47E39}" srcId="{DD768C31-D5FA-4857-8F30-5C90A07BF342}" destId="{9FAD24BA-18B3-4A57-B822-37718408AF70}" srcOrd="2" destOrd="0" parTransId="{AFF10ACC-B83D-4D86-B17F-E57B7B327B3E}" sibTransId="{E3ACFCC9-5912-4DEF-B4F9-C2720255B9D9}"/>
    <dgm:cxn modelId="{0D5204DA-FD68-4EB6-BC6A-BB5F392EA7FC}" type="presOf" srcId="{0AE7D71A-160B-4BDB-A785-0F6857F819F5}" destId="{120E7697-AB96-4CBE-8E9C-DB5BA7ABFB00}" srcOrd="0" destOrd="2" presId="urn:microsoft.com/office/officeart/2005/8/layout/hProcess10"/>
    <dgm:cxn modelId="{BCBC6F4C-8372-417B-A0B0-10CA5E5140E3}" srcId="{DD768C31-D5FA-4857-8F30-5C90A07BF342}" destId="{6900561B-2126-456F-8F82-CE2D03D3C37C}" srcOrd="1" destOrd="0" parTransId="{708B1B61-65BF-49AF-97F5-3C0C41446241}" sibTransId="{453DEF47-C496-4782-8A46-1570AFC86B3E}"/>
    <dgm:cxn modelId="{4A2E7889-E8CC-4DE7-813C-4ABECA919942}" srcId="{8FA6EDED-8A3C-4C5B-9841-5BE4DC01450D}" destId="{572C47E2-E6DA-4C2E-849C-A5914AE9D962}" srcOrd="0" destOrd="0" parTransId="{073716D3-710A-4BDB-AB59-1A87B600A61E}" sibTransId="{6815D74C-5CB6-469D-A6AE-E997B51F1F77}"/>
    <dgm:cxn modelId="{62D42769-9121-48F3-951F-E1B5FD5460E7}" type="presOf" srcId="{5C8BEA87-BE85-4AC4-9BD6-D21394EB76F4}" destId="{8F49D9E8-1708-449B-98B6-8CAB9B88BC16}" srcOrd="0" destOrd="2" presId="urn:microsoft.com/office/officeart/2005/8/layout/hProcess10"/>
    <dgm:cxn modelId="{4B1A5DAC-7C3B-4DBF-8E47-E0263B76ED22}" type="presOf" srcId="{56ECC0A9-3B15-485F-9054-8D9FFA4A21D0}" destId="{8F49D9E8-1708-449B-98B6-8CAB9B88BC16}" srcOrd="0" destOrd="4" presId="urn:microsoft.com/office/officeart/2005/8/layout/hProcess10"/>
    <dgm:cxn modelId="{D4D85594-7392-44F0-8A8B-BA8578B169AB}" srcId="{9FAD24BA-18B3-4A57-B822-37718408AF70}" destId="{F1570C85-363C-4486-A88B-326823C0AE34}" srcOrd="2" destOrd="0" parTransId="{F1482E6C-2627-4CEF-A6C1-BC7CEB81D0DC}" sibTransId="{C2537175-D7D7-45E2-A0C0-72B79FAEE0E7}"/>
    <dgm:cxn modelId="{1B1515DF-5CB7-4623-97D9-756E8F8D1727}" type="presOf" srcId="{572C47E2-E6DA-4C2E-849C-A5914AE9D962}" destId="{120E7697-AB96-4CBE-8E9C-DB5BA7ABFB00}" srcOrd="0" destOrd="1" presId="urn:microsoft.com/office/officeart/2005/8/layout/hProcess10"/>
    <dgm:cxn modelId="{2D84F0E8-00C5-41F8-8332-42C0B2D21B04}" srcId="{9FAD24BA-18B3-4A57-B822-37718408AF70}" destId="{0E377DC6-B8C9-4325-9F14-F5CB26402CAC}" srcOrd="0" destOrd="0" parTransId="{391C3740-CB11-49C8-AD54-77F811318B1D}" sibTransId="{32D38C7E-8E68-444C-BDF1-D4A6110904EB}"/>
    <dgm:cxn modelId="{45B77493-8191-447C-BDFA-1F3645CD2EC5}" type="presOf" srcId="{0D2A7002-2282-4AE8-85E5-D6C51500BA01}" destId="{8F49D9E8-1708-449B-98B6-8CAB9B88BC16}" srcOrd="0" destOrd="5" presId="urn:microsoft.com/office/officeart/2005/8/layout/hProcess10"/>
    <dgm:cxn modelId="{09D75D0B-F12F-496D-9F3F-E18BC83F0044}" srcId="{DD768C31-D5FA-4857-8F30-5C90A07BF342}" destId="{8FA6EDED-8A3C-4C5B-9841-5BE4DC01450D}" srcOrd="0" destOrd="0" parTransId="{88D56F2C-9FD3-4ECD-9F72-1D26D6925F3C}" sibTransId="{857A4763-434C-4E80-A7F4-71816D24E95C}"/>
    <dgm:cxn modelId="{B5807745-7A6E-4779-8091-9E64C3CC3308}" type="presOf" srcId="{B3349992-6423-4E8A-A3D4-EC819D9ADD74}" destId="{10BC0D91-4A22-4EB9-874E-8C1DFFC032D7}" srcOrd="0" destOrd="2" presId="urn:microsoft.com/office/officeart/2005/8/layout/hProcess10"/>
    <dgm:cxn modelId="{BA19BFF2-2835-4DEE-BEF6-FB2E8494D11D}" srcId="{9FAD24BA-18B3-4A57-B822-37718408AF70}" destId="{5C8BEA87-BE85-4AC4-9BD6-D21394EB76F4}" srcOrd="1" destOrd="0" parTransId="{F3DB5DFD-B6AB-4D33-8BB1-C9A2E8A1B44D}" sibTransId="{FB79E48E-778F-406D-952C-409DB587654E}"/>
    <dgm:cxn modelId="{657F4B2A-E4E8-4F37-8478-F8BBC3E9CFEF}" srcId="{8FA6EDED-8A3C-4C5B-9841-5BE4DC01450D}" destId="{92766244-550A-44D8-9086-A7213FD11438}" srcOrd="2" destOrd="0" parTransId="{DE21F949-9FB8-4DD7-A29B-1EA608571EE2}" sibTransId="{E8D2C8F0-3CD6-4F6E-A2DD-F7D7EE659F46}"/>
    <dgm:cxn modelId="{C89B183E-9688-4E94-836C-907B6844E94B}" type="presOf" srcId="{8FA6EDED-8A3C-4C5B-9841-5BE4DC01450D}" destId="{120E7697-AB96-4CBE-8E9C-DB5BA7ABFB00}" srcOrd="0" destOrd="0" presId="urn:microsoft.com/office/officeart/2005/8/layout/hProcess10"/>
    <dgm:cxn modelId="{4FA41427-A7CC-444F-A5A5-0E8660C7F3DB}" srcId="{9FAD24BA-18B3-4A57-B822-37718408AF70}" destId="{56ECC0A9-3B15-485F-9054-8D9FFA4A21D0}" srcOrd="3" destOrd="0" parTransId="{76D3004E-426A-43A4-80DC-D542A3E8DC14}" sibTransId="{18FD71E2-5FA5-45BD-94E2-32C3110848D8}"/>
    <dgm:cxn modelId="{94C3674B-7AE5-4810-A0AF-2DC6CEAF7422}" type="presOf" srcId="{F1570C85-363C-4486-A88B-326823C0AE34}" destId="{8F49D9E8-1708-449B-98B6-8CAB9B88BC16}" srcOrd="0" destOrd="3" presId="urn:microsoft.com/office/officeart/2005/8/layout/hProcess10"/>
    <dgm:cxn modelId="{3F879F86-1DBC-44A7-8B97-72B8DBD22DA4}" srcId="{9FAD24BA-18B3-4A57-B822-37718408AF70}" destId="{0D2A7002-2282-4AE8-85E5-D6C51500BA01}" srcOrd="4" destOrd="0" parTransId="{4C35CB1A-CA36-4346-9370-972E98374833}" sibTransId="{E3E1AF77-6B67-4DBB-AC3F-D28268889F97}"/>
    <dgm:cxn modelId="{1B325B33-BD89-4AE6-9E63-D806267E3A34}" srcId="{8FA6EDED-8A3C-4C5B-9841-5BE4DC01450D}" destId="{0AE7D71A-160B-4BDB-A785-0F6857F819F5}" srcOrd="1" destOrd="0" parTransId="{DAEE067D-DC71-4373-8A3F-BA31A14CBA08}" sibTransId="{ED1E3874-92DE-4003-878B-F763B17C3ECE}"/>
    <dgm:cxn modelId="{8EDFA5AE-8DC5-4698-A947-3337EB32B22B}" type="presOf" srcId="{857A4763-434C-4E80-A7F4-71816D24E95C}" destId="{82ABE1FF-3B80-4F43-A6AD-B52377D5066C}" srcOrd="1" destOrd="0" presId="urn:microsoft.com/office/officeart/2005/8/layout/hProcess10"/>
    <dgm:cxn modelId="{A636F831-A984-4DCF-9825-2DD27BA439BA}" srcId="{6900561B-2126-456F-8F82-CE2D03D3C37C}" destId="{615C8FF6-DDDA-47D1-ADB9-8F7402D4B722}" srcOrd="0" destOrd="0" parTransId="{D68D96F9-966F-4BF6-B0C4-55264AEAB46D}" sibTransId="{B9EF9AFA-9CCF-4B92-B678-66298BCA4A09}"/>
    <dgm:cxn modelId="{756C5FAA-04FD-43BF-A611-B173C7D98802}" type="presOf" srcId="{857A4763-434C-4E80-A7F4-71816D24E95C}" destId="{87D5DBB0-000D-41A4-9786-318EAA395EB2}" srcOrd="0" destOrd="0" presId="urn:microsoft.com/office/officeart/2005/8/layout/hProcess10"/>
    <dgm:cxn modelId="{483EB57B-8AD8-44D2-90D6-2BD2D0B50129}" type="presOf" srcId="{453DEF47-C496-4782-8A46-1570AFC86B3E}" destId="{1318C8C8-DC13-41C6-9BF1-F93459053D7B}" srcOrd="0" destOrd="0" presId="urn:microsoft.com/office/officeart/2005/8/layout/hProcess10"/>
    <dgm:cxn modelId="{E0F7A637-4381-4104-B0FE-1D0D4D64BCC1}" type="presOf" srcId="{0E377DC6-B8C9-4325-9F14-F5CB26402CAC}" destId="{8F49D9E8-1708-449B-98B6-8CAB9B88BC16}" srcOrd="0" destOrd="1" presId="urn:microsoft.com/office/officeart/2005/8/layout/hProcess10"/>
    <dgm:cxn modelId="{E85230F4-BA67-4AEF-A679-1953EF8C0180}" type="presOf" srcId="{453DEF47-C496-4782-8A46-1570AFC86B3E}" destId="{50E27960-E444-4BCE-9F2E-5EEC021BCE45}" srcOrd="1" destOrd="0" presId="urn:microsoft.com/office/officeart/2005/8/layout/hProcess10"/>
    <dgm:cxn modelId="{9116D67A-289B-49D1-9FE6-E2DC058ACF0A}" type="presOf" srcId="{DD768C31-D5FA-4857-8F30-5C90A07BF342}" destId="{CF32499F-0B17-407C-A23A-74FFD6A34BDA}" srcOrd="0" destOrd="0" presId="urn:microsoft.com/office/officeart/2005/8/layout/hProcess10"/>
    <dgm:cxn modelId="{F7E4CB07-75DD-4C81-AD39-21B86944AF77}" srcId="{6900561B-2126-456F-8F82-CE2D03D3C37C}" destId="{B3349992-6423-4E8A-A3D4-EC819D9ADD74}" srcOrd="1" destOrd="0" parTransId="{EEF9920C-0402-452A-87E4-9892FE3591B7}" sibTransId="{D77D8488-BA72-46C4-BF85-207F82719573}"/>
    <dgm:cxn modelId="{07778A7B-AC0B-40A0-9409-DD5CDC67D57D}" type="presParOf" srcId="{CF32499F-0B17-407C-A23A-74FFD6A34BDA}" destId="{65A3C514-4832-464A-8BBD-FCE6C1E30865}" srcOrd="0" destOrd="0" presId="urn:microsoft.com/office/officeart/2005/8/layout/hProcess10"/>
    <dgm:cxn modelId="{1B7F3CC1-64D2-4F9B-B98E-4CF1EF497132}" type="presParOf" srcId="{65A3C514-4832-464A-8BBD-FCE6C1E30865}" destId="{CF9EA9E2-714F-4529-92FA-7A0A004AF267}" srcOrd="0" destOrd="0" presId="urn:microsoft.com/office/officeart/2005/8/layout/hProcess10"/>
    <dgm:cxn modelId="{23BBEEFC-5EF4-4CED-9428-FF0926CF8D15}" type="presParOf" srcId="{65A3C514-4832-464A-8BBD-FCE6C1E30865}" destId="{120E7697-AB96-4CBE-8E9C-DB5BA7ABFB00}" srcOrd="1" destOrd="0" presId="urn:microsoft.com/office/officeart/2005/8/layout/hProcess10"/>
    <dgm:cxn modelId="{85F9FEB8-2993-4837-8239-73F001DD8097}" type="presParOf" srcId="{CF32499F-0B17-407C-A23A-74FFD6A34BDA}" destId="{87D5DBB0-000D-41A4-9786-318EAA395EB2}" srcOrd="1" destOrd="0" presId="urn:microsoft.com/office/officeart/2005/8/layout/hProcess10"/>
    <dgm:cxn modelId="{E129A648-6927-4C9E-A1AB-F17D5D60C224}" type="presParOf" srcId="{87D5DBB0-000D-41A4-9786-318EAA395EB2}" destId="{82ABE1FF-3B80-4F43-A6AD-B52377D5066C}" srcOrd="0" destOrd="0" presId="urn:microsoft.com/office/officeart/2005/8/layout/hProcess10"/>
    <dgm:cxn modelId="{7B52113D-E2AB-47D3-873A-A9FBDC7FE9DE}" type="presParOf" srcId="{CF32499F-0B17-407C-A23A-74FFD6A34BDA}" destId="{40370167-EDA0-45B0-A22E-4686A60DDAFC}" srcOrd="2" destOrd="0" presId="urn:microsoft.com/office/officeart/2005/8/layout/hProcess10"/>
    <dgm:cxn modelId="{E4E97E40-A8CC-4269-B351-E5B5846EE0A4}" type="presParOf" srcId="{40370167-EDA0-45B0-A22E-4686A60DDAFC}" destId="{92BF2923-9B56-4B9A-8904-D99700A96721}" srcOrd="0" destOrd="0" presId="urn:microsoft.com/office/officeart/2005/8/layout/hProcess10"/>
    <dgm:cxn modelId="{50A9CAD8-B527-46EE-AB19-610C19BB7833}" type="presParOf" srcId="{40370167-EDA0-45B0-A22E-4686A60DDAFC}" destId="{10BC0D91-4A22-4EB9-874E-8C1DFFC032D7}" srcOrd="1" destOrd="0" presId="urn:microsoft.com/office/officeart/2005/8/layout/hProcess10"/>
    <dgm:cxn modelId="{87FC7186-DABB-40F2-B178-03CA8592B6FA}" type="presParOf" srcId="{CF32499F-0B17-407C-A23A-74FFD6A34BDA}" destId="{1318C8C8-DC13-41C6-9BF1-F93459053D7B}" srcOrd="3" destOrd="0" presId="urn:microsoft.com/office/officeart/2005/8/layout/hProcess10"/>
    <dgm:cxn modelId="{F3E7CF3B-31AF-4C19-A539-79F07AF056D9}" type="presParOf" srcId="{1318C8C8-DC13-41C6-9BF1-F93459053D7B}" destId="{50E27960-E444-4BCE-9F2E-5EEC021BCE45}" srcOrd="0" destOrd="0" presId="urn:microsoft.com/office/officeart/2005/8/layout/hProcess10"/>
    <dgm:cxn modelId="{4BC0CFB1-1889-490A-B551-ABAF7E9CE8DD}" type="presParOf" srcId="{CF32499F-0B17-407C-A23A-74FFD6A34BDA}" destId="{90EEA9AC-C6A0-46BD-BFD3-A0F4C5DF3E4C}" srcOrd="4" destOrd="0" presId="urn:microsoft.com/office/officeart/2005/8/layout/hProcess10"/>
    <dgm:cxn modelId="{6C575C51-E602-4314-A1B1-F56C5E3C8F86}" type="presParOf" srcId="{90EEA9AC-C6A0-46BD-BFD3-A0F4C5DF3E4C}" destId="{B76F7CF2-67BC-47B3-BDA8-3300E2E3BEF6}" srcOrd="0" destOrd="0" presId="urn:microsoft.com/office/officeart/2005/8/layout/hProcess10"/>
    <dgm:cxn modelId="{7D6BC7D3-0454-4B55-8C22-D176946ACAF3}" type="presParOf" srcId="{90EEA9AC-C6A0-46BD-BFD3-A0F4C5DF3E4C}" destId="{8F49D9E8-1708-449B-98B6-8CAB9B88BC1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B54BF-A097-4ABB-9A67-32B9D1D31D0B}">
      <dsp:nvSpPr>
        <dsp:cNvPr id="0" name=""/>
        <dsp:cNvSpPr/>
      </dsp:nvSpPr>
      <dsp:spPr>
        <a:xfrm>
          <a:off x="815" y="1000119"/>
          <a:ext cx="2758612" cy="23888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2EECB-5E4F-42A7-81EF-84DE8A9E302B}">
      <dsp:nvSpPr>
        <dsp:cNvPr id="0" name=""/>
        <dsp:cNvSpPr/>
      </dsp:nvSpPr>
      <dsp:spPr>
        <a:xfrm>
          <a:off x="462850" y="2141224"/>
          <a:ext cx="2290286" cy="1786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data factory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Open the Azure Data Factory , Click on + Create option to create a new Data Factory account.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After entering the details  Click on Create when successfully validated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Once deployment is completed we click on go to  resource  and open  Azure data factory studio</a:t>
          </a:r>
          <a:endParaRPr lang="en-US" sz="1100" kern="1200" dirty="0"/>
        </a:p>
      </dsp:txBody>
      <dsp:txXfrm>
        <a:off x="515170" y="2193544"/>
        <a:ext cx="2185646" cy="1681710"/>
      </dsp:txXfrm>
    </dsp:sp>
    <dsp:sp modelId="{C07F6903-E260-40A6-9241-66C212581474}">
      <dsp:nvSpPr>
        <dsp:cNvPr id="0" name=""/>
        <dsp:cNvSpPr/>
      </dsp:nvSpPr>
      <dsp:spPr>
        <a:xfrm rot="116751">
          <a:off x="2917383" y="2098817"/>
          <a:ext cx="189983" cy="336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17399" y="2165119"/>
        <a:ext cx="132988" cy="201808"/>
      </dsp:txXfrm>
    </dsp:sp>
    <dsp:sp modelId="{8E1EC45D-E198-4D07-845C-7735B7A9B579}">
      <dsp:nvSpPr>
        <dsp:cNvPr id="0" name=""/>
        <dsp:cNvSpPr/>
      </dsp:nvSpPr>
      <dsp:spPr>
        <a:xfrm>
          <a:off x="3301926" y="928968"/>
          <a:ext cx="3254066" cy="27722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DF865-68B0-4466-82FF-685CAE70A628}">
      <dsp:nvSpPr>
        <dsp:cNvPr id="0" name=""/>
        <dsp:cNvSpPr/>
      </dsp:nvSpPr>
      <dsp:spPr>
        <a:xfrm>
          <a:off x="4012255" y="2311214"/>
          <a:ext cx="2289152" cy="168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storage account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Once deployment is completed go to resource group and click on containers.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We create a source blob and we upload a sample </a:t>
          </a:r>
          <a:r>
            <a:rPr lang="en-US" sz="1200" kern="1200" dirty="0" smtClean="0"/>
            <a:t>file.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4061681" y="2360640"/>
        <a:ext cx="2190300" cy="1588659"/>
      </dsp:txXfrm>
    </dsp:sp>
    <dsp:sp modelId="{DA8F87ED-5F5A-4CE1-BC18-BF89B62AF17C}">
      <dsp:nvSpPr>
        <dsp:cNvPr id="0" name=""/>
        <dsp:cNvSpPr/>
      </dsp:nvSpPr>
      <dsp:spPr>
        <a:xfrm rot="21420737">
          <a:off x="6746023" y="2047117"/>
          <a:ext cx="190418" cy="336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746062" y="2115876"/>
        <a:ext cx="133293" cy="201808"/>
      </dsp:txXfrm>
    </dsp:sp>
    <dsp:sp modelId="{6BD7278D-FC15-4ECF-AC11-27194C706E32}">
      <dsp:nvSpPr>
        <dsp:cNvPr id="0" name=""/>
        <dsp:cNvSpPr/>
      </dsp:nvSpPr>
      <dsp:spPr>
        <a:xfrm>
          <a:off x="7099307" y="1053080"/>
          <a:ext cx="3449560" cy="21174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F0FA0-DB18-4FA2-84DD-AB7074B693E1}">
      <dsp:nvSpPr>
        <dsp:cNvPr id="0" name=""/>
        <dsp:cNvSpPr/>
      </dsp:nvSpPr>
      <dsp:spPr>
        <a:xfrm>
          <a:off x="8050528" y="2330286"/>
          <a:ext cx="2059602" cy="1845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SQL database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We need to create a SQL database in order to send the data.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Here, the SQL database is our destination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</a:t>
          </a:r>
          <a:r>
            <a:rPr lang="en-US" sz="1100" kern="1200" dirty="0" smtClean="0"/>
            <a:t>Connect </a:t>
          </a:r>
          <a:r>
            <a:rPr lang="en-US" sz="1100" kern="1200" dirty="0" smtClean="0"/>
            <a:t>the database with new connection.</a:t>
          </a:r>
          <a:endParaRPr lang="en-US" sz="1100" kern="1200" dirty="0"/>
        </a:p>
      </dsp:txBody>
      <dsp:txXfrm>
        <a:off x="8104592" y="2384350"/>
        <a:ext cx="1951474" cy="1737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26221-C8C0-42D0-913F-3FDB72EC27C6}">
      <dsp:nvSpPr>
        <dsp:cNvPr id="0" name=""/>
        <dsp:cNvSpPr/>
      </dsp:nvSpPr>
      <dsp:spPr>
        <a:xfrm>
          <a:off x="6794" y="1355403"/>
          <a:ext cx="3324984" cy="212567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591CB-FFB9-4AF8-9598-6415443133DF}">
      <dsp:nvSpPr>
        <dsp:cNvPr id="0" name=""/>
        <dsp:cNvSpPr/>
      </dsp:nvSpPr>
      <dsp:spPr>
        <a:xfrm>
          <a:off x="700465" y="2504701"/>
          <a:ext cx="2404228" cy="246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 pipeline 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 Now we need to open Azure Data Factory  in order to</a:t>
          </a:r>
          <a:r>
            <a:rPr lang="en-US" sz="1100" kern="1200" dirty="0" smtClean="0"/>
            <a:t> create a pipeline that will take data from blob storage and feed into the SQL database.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Click on ingest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Enter the name of Azure blob storage linked file. Select the name of storage account that  we created previously.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Then the format of the data is chosen</a:t>
          </a:r>
          <a:endParaRPr lang="en-US" sz="1100" kern="1200" dirty="0"/>
        </a:p>
      </dsp:txBody>
      <dsp:txXfrm>
        <a:off x="770882" y="2575118"/>
        <a:ext cx="2263394" cy="2320344"/>
      </dsp:txXfrm>
    </dsp:sp>
    <dsp:sp modelId="{F431B4D5-36E9-48A1-B7F2-06A7C92D3C54}">
      <dsp:nvSpPr>
        <dsp:cNvPr id="0" name=""/>
        <dsp:cNvSpPr/>
      </dsp:nvSpPr>
      <dsp:spPr>
        <a:xfrm rot="74568">
          <a:off x="3521989" y="2288325"/>
          <a:ext cx="190277" cy="34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521996" y="2356576"/>
        <a:ext cx="133194" cy="206610"/>
      </dsp:txXfrm>
    </dsp:sp>
    <dsp:sp modelId="{08C6B66E-FCBF-4BF4-8446-A6BA924EF05B}">
      <dsp:nvSpPr>
        <dsp:cNvPr id="0" name=""/>
        <dsp:cNvSpPr/>
      </dsp:nvSpPr>
      <dsp:spPr>
        <a:xfrm>
          <a:off x="3875301" y="1433997"/>
          <a:ext cx="2972933" cy="21287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E8BB7-9A92-4945-B221-9F98E9DED366}">
      <dsp:nvSpPr>
        <dsp:cNvPr id="0" name=""/>
        <dsp:cNvSpPr/>
      </dsp:nvSpPr>
      <dsp:spPr>
        <a:xfrm>
          <a:off x="4331804" y="2793535"/>
          <a:ext cx="2550273" cy="2275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 the data factory with </a:t>
          </a:r>
          <a:r>
            <a:rPr lang="en-US" sz="1600" kern="1200" dirty="0" err="1" smtClean="0"/>
            <a:t>sql</a:t>
          </a:r>
          <a:r>
            <a:rPr lang="en-US" sz="1600" kern="1200" dirty="0" smtClean="0"/>
            <a:t> database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 order to link the Data Factory with SQL database .Connect the database with new connection.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We select the target type and connection for the  destination data store.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Deployment is  done</a:t>
          </a:r>
          <a:endParaRPr lang="en-US" sz="1200" kern="1200" dirty="0"/>
        </a:p>
      </dsp:txBody>
      <dsp:txXfrm>
        <a:off x="4398461" y="2860192"/>
        <a:ext cx="2416959" cy="2142538"/>
      </dsp:txXfrm>
    </dsp:sp>
    <dsp:sp modelId="{BD7179DA-053F-49A2-8272-C235EB4D74A6}">
      <dsp:nvSpPr>
        <dsp:cNvPr id="0" name=""/>
        <dsp:cNvSpPr/>
      </dsp:nvSpPr>
      <dsp:spPr>
        <a:xfrm rot="21540262">
          <a:off x="7056833" y="2294903"/>
          <a:ext cx="208645" cy="34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056838" y="2364317"/>
        <a:ext cx="146052" cy="206610"/>
      </dsp:txXfrm>
    </dsp:sp>
    <dsp:sp modelId="{4704E642-AF5A-401B-A668-7EEE1FE17585}">
      <dsp:nvSpPr>
        <dsp:cNvPr id="0" name=""/>
        <dsp:cNvSpPr/>
      </dsp:nvSpPr>
      <dsp:spPr>
        <a:xfrm>
          <a:off x="7444275" y="1469197"/>
          <a:ext cx="2928794" cy="19350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3FCAC-280F-4F40-BAB9-329B055D91DA}">
      <dsp:nvSpPr>
        <dsp:cNvPr id="0" name=""/>
        <dsp:cNvSpPr/>
      </dsp:nvSpPr>
      <dsp:spPr>
        <a:xfrm>
          <a:off x="8003594" y="2353088"/>
          <a:ext cx="2263155" cy="1990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Trigger the pipeline 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Select add trigger on the </a:t>
          </a:r>
          <a:r>
            <a:rPr lang="en-US" sz="1100" kern="1200" dirty="0" smtClean="0"/>
            <a:t>toolbar and then select  trigger </a:t>
          </a:r>
          <a:r>
            <a:rPr lang="en-US" sz="1100" kern="1200" dirty="0" err="1" smtClean="0"/>
            <a:t>now.The</a:t>
          </a:r>
          <a:r>
            <a:rPr lang="en-US" sz="1100" kern="1200" dirty="0" smtClean="0"/>
            <a:t> pipeline  run dialog  box asks for the name parameter. Use/path filename as parameters here.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Then we can see the pipeline run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We then move to SQL database in order to check the data.</a:t>
          </a:r>
          <a:endParaRPr lang="en-US" sz="1100" kern="1200" dirty="0"/>
        </a:p>
      </dsp:txBody>
      <dsp:txXfrm>
        <a:off x="8061884" y="2411378"/>
        <a:ext cx="2146575" cy="187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C85A-3852-493C-A66D-3B5782AB5DD1}">
      <dsp:nvSpPr>
        <dsp:cNvPr id="0" name=""/>
        <dsp:cNvSpPr/>
      </dsp:nvSpPr>
      <dsp:spPr>
        <a:xfrm>
          <a:off x="1953" y="796871"/>
          <a:ext cx="3151945" cy="2382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6A48E-682B-45B2-8D8A-FA0F02EA2998}">
      <dsp:nvSpPr>
        <dsp:cNvPr id="0" name=""/>
        <dsp:cNvSpPr/>
      </dsp:nvSpPr>
      <dsp:spPr>
        <a:xfrm>
          <a:off x="774184" y="2378547"/>
          <a:ext cx="2109317" cy="1744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an azure </a:t>
          </a:r>
          <a:r>
            <a:rPr lang="en-US" sz="1100" kern="1200" dirty="0" err="1" smtClean="0"/>
            <a:t>databricks</a:t>
          </a:r>
          <a:r>
            <a:rPr lang="en-US" sz="1100" kern="1200" dirty="0" smtClean="0"/>
            <a:t>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create a new account into the Data Bricks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After entering the details we need to give permission for cluster connectivity.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Once the validation is succeeded and deployment is completed  we click on go to resource</a:t>
          </a:r>
          <a:endParaRPr lang="en-US" sz="1100" kern="1200" dirty="0"/>
        </a:p>
      </dsp:txBody>
      <dsp:txXfrm>
        <a:off x="825271" y="2429634"/>
        <a:ext cx="2007143" cy="1642060"/>
      </dsp:txXfrm>
    </dsp:sp>
    <dsp:sp modelId="{CC7BB8ED-9258-4F6D-8F28-AC21AFE255F7}">
      <dsp:nvSpPr>
        <dsp:cNvPr id="0" name=""/>
        <dsp:cNvSpPr/>
      </dsp:nvSpPr>
      <dsp:spPr>
        <a:xfrm rot="21593461">
          <a:off x="3187961" y="1799155"/>
          <a:ext cx="559105" cy="37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7961" y="1873334"/>
        <a:ext cx="447996" cy="222218"/>
      </dsp:txXfrm>
    </dsp:sp>
    <dsp:sp modelId="{56ADEEA2-057D-40C3-A13F-6500DE2C1C21}">
      <dsp:nvSpPr>
        <dsp:cNvPr id="0" name=""/>
        <dsp:cNvSpPr/>
      </dsp:nvSpPr>
      <dsp:spPr>
        <a:xfrm>
          <a:off x="3751260" y="822087"/>
          <a:ext cx="3140909" cy="231744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C115-2F7D-4334-BA70-09DA01DEC20E}">
      <dsp:nvSpPr>
        <dsp:cNvPr id="0" name=""/>
        <dsp:cNvSpPr/>
      </dsp:nvSpPr>
      <dsp:spPr>
        <a:xfrm>
          <a:off x="4364170" y="2475251"/>
          <a:ext cx="2416923" cy="114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 new cluster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By giving the necessary details and click on create</a:t>
          </a:r>
          <a:endParaRPr lang="en-US" sz="1100" kern="1200" dirty="0"/>
        </a:p>
      </dsp:txBody>
      <dsp:txXfrm>
        <a:off x="4397652" y="2508733"/>
        <a:ext cx="2349959" cy="1076206"/>
      </dsp:txXfrm>
    </dsp:sp>
    <dsp:sp modelId="{87E1672E-584A-465E-9330-E0482F9E93F9}">
      <dsp:nvSpPr>
        <dsp:cNvPr id="0" name=""/>
        <dsp:cNvSpPr/>
      </dsp:nvSpPr>
      <dsp:spPr>
        <a:xfrm rot="85904">
          <a:off x="7017833" y="1842718"/>
          <a:ext cx="375903" cy="370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017850" y="1915403"/>
        <a:ext cx="264794" cy="222218"/>
      </dsp:txXfrm>
    </dsp:sp>
    <dsp:sp modelId="{BC4215D2-D364-441B-86A2-26F06C478C9B}">
      <dsp:nvSpPr>
        <dsp:cNvPr id="0" name=""/>
        <dsp:cNvSpPr/>
      </dsp:nvSpPr>
      <dsp:spPr>
        <a:xfrm>
          <a:off x="7489532" y="809364"/>
          <a:ext cx="3352105" cy="25350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EF102-8B93-4D47-B6F0-76E16F9B8C0D}">
      <dsp:nvSpPr>
        <dsp:cNvPr id="0" name=""/>
        <dsp:cNvSpPr/>
      </dsp:nvSpPr>
      <dsp:spPr>
        <a:xfrm>
          <a:off x="8319918" y="2231017"/>
          <a:ext cx="2193166" cy="1541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 new notebook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Similarly we crate a notebook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Once the notebook is ready to be linked and executed in Azure Data Factory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We proceed to azure data factory  </a:t>
          </a:r>
          <a:endParaRPr lang="en-US" sz="1100" kern="1200" dirty="0"/>
        </a:p>
      </dsp:txBody>
      <dsp:txXfrm>
        <a:off x="8365062" y="2276161"/>
        <a:ext cx="2102878" cy="145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A9E2-714F-4529-92FA-7A0A004AF267}">
      <dsp:nvSpPr>
        <dsp:cNvPr id="0" name=""/>
        <dsp:cNvSpPr/>
      </dsp:nvSpPr>
      <dsp:spPr>
        <a:xfrm>
          <a:off x="111902" y="701294"/>
          <a:ext cx="2293934" cy="17113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E7697-AB96-4CBE-8E9C-DB5BA7ABFB00}">
      <dsp:nvSpPr>
        <dsp:cNvPr id="0" name=""/>
        <dsp:cNvSpPr/>
      </dsp:nvSpPr>
      <dsp:spPr>
        <a:xfrm>
          <a:off x="315027" y="2101868"/>
          <a:ext cx="2225362" cy="181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 Data factory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Open the Azure Data Factory , Click on + Create option to create a new Data Factory account.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After entering the details  Click on Create when successfully validated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Once deployment is completed we click on go to  resource  and open  Azure data factory studio</a:t>
          </a:r>
          <a:endParaRPr lang="en-US" sz="1100" kern="1200" dirty="0"/>
        </a:p>
      </dsp:txBody>
      <dsp:txXfrm>
        <a:off x="368256" y="2155097"/>
        <a:ext cx="2118904" cy="1710929"/>
      </dsp:txXfrm>
    </dsp:sp>
    <dsp:sp modelId="{87D5DBB0-000D-41A4-9786-318EAA395EB2}">
      <dsp:nvSpPr>
        <dsp:cNvPr id="0" name=""/>
        <dsp:cNvSpPr/>
      </dsp:nvSpPr>
      <dsp:spPr>
        <a:xfrm rot="309653">
          <a:off x="2532269" y="1721213"/>
          <a:ext cx="635158" cy="253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2423" y="1768408"/>
        <a:ext cx="559245" cy="151827"/>
      </dsp:txXfrm>
    </dsp:sp>
    <dsp:sp modelId="{92BF2923-9B56-4B9A-8904-D99700A96721}">
      <dsp:nvSpPr>
        <dsp:cNvPr id="0" name=""/>
        <dsp:cNvSpPr/>
      </dsp:nvSpPr>
      <dsp:spPr>
        <a:xfrm>
          <a:off x="3213562" y="876438"/>
          <a:ext cx="3046207" cy="19892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0D91-4A22-4EB9-874E-8C1DFFC032D7}">
      <dsp:nvSpPr>
        <dsp:cNvPr id="0" name=""/>
        <dsp:cNvSpPr/>
      </dsp:nvSpPr>
      <dsp:spPr>
        <a:xfrm>
          <a:off x="3746104" y="2250914"/>
          <a:ext cx="2518406" cy="17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 pipeline 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 order to create a pipeline that will connect Data Bricks notebook with Data Factory.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After creating the new pipeline we drag &amp; drop the notebook  from Azure </a:t>
          </a:r>
          <a:r>
            <a:rPr lang="en-US" sz="1200" kern="1200" dirty="0" err="1" smtClean="0"/>
            <a:t>Databricks</a:t>
          </a:r>
          <a:r>
            <a:rPr lang="en-US" sz="1200" kern="1200" dirty="0" smtClean="0"/>
            <a:t> into the pipeline workspace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3796226" y="2301036"/>
        <a:ext cx="2418162" cy="1611060"/>
      </dsp:txXfrm>
    </dsp:sp>
    <dsp:sp modelId="{1318C8C8-DC13-41C6-9BF1-F93459053D7B}">
      <dsp:nvSpPr>
        <dsp:cNvPr id="0" name=""/>
        <dsp:cNvSpPr/>
      </dsp:nvSpPr>
      <dsp:spPr>
        <a:xfrm rot="21004598">
          <a:off x="6298464" y="1380235"/>
          <a:ext cx="477872" cy="411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299387" y="1473104"/>
        <a:ext cx="354511" cy="246722"/>
      </dsp:txXfrm>
    </dsp:sp>
    <dsp:sp modelId="{B76F7CF2-67BC-47B3-BDA8-3300E2E3BEF6}">
      <dsp:nvSpPr>
        <dsp:cNvPr id="0" name=""/>
        <dsp:cNvSpPr/>
      </dsp:nvSpPr>
      <dsp:spPr>
        <a:xfrm>
          <a:off x="6788595" y="0"/>
          <a:ext cx="3506188" cy="24107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9D9E8-1708-449B-98B6-8CAB9B88BC16}">
      <dsp:nvSpPr>
        <dsp:cNvPr id="0" name=""/>
        <dsp:cNvSpPr/>
      </dsp:nvSpPr>
      <dsp:spPr>
        <a:xfrm>
          <a:off x="7830618" y="1908938"/>
          <a:ext cx="2416618" cy="3138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 order to get the access token of Data bricks account we navigate to Data bricks and go to Users in settings click on generate token and copy the token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Paste the access token in the data factory new linked service tab and select the right cluster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 the pipeline in order to trigger it , and then click  on “Trigger now”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Switch to the monitor tab to check if we have successfully triggered a linked notebook of Data bricks from Data Factory.</a:t>
          </a:r>
          <a:endParaRPr lang="en-US" sz="11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700" kern="1200" dirty="0"/>
        </a:p>
      </dsp:txBody>
      <dsp:txXfrm>
        <a:off x="7901398" y="1979718"/>
        <a:ext cx="2275058" cy="299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9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1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4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4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8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25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8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0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3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9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D37-7C87-4D95-95E3-9257C1A1E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650" y="1573776"/>
            <a:ext cx="8012349" cy="13153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DXC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B5608-8B82-A812-190C-2B27C9815C26}"/>
              </a:ext>
            </a:extLst>
          </p:cNvPr>
          <p:cNvSpPr txBox="1"/>
          <p:nvPr/>
        </p:nvSpPr>
        <p:spPr>
          <a:xfrm>
            <a:off x="4724400" y="3200399"/>
            <a:ext cx="30382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Aishee Bhattacharya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DXC262AB1204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13/06/2022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3447612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2384" y="2214662"/>
            <a:ext cx="7354110" cy="37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708310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in Azure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Business Logic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 Morgan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Service in ADF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-136186"/>
            <a:ext cx="2533212" cy="18579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700764"/>
              </p:ext>
            </p:extLst>
          </p:nvPr>
        </p:nvGraphicFramePr>
        <p:xfrm>
          <a:off x="1252330" y="1391056"/>
          <a:ext cx="10843591" cy="458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3661622" cy="175259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56119"/>
              </p:ext>
            </p:extLst>
          </p:nvPr>
        </p:nvGraphicFramePr>
        <p:xfrm>
          <a:off x="1371600" y="974035"/>
          <a:ext cx="10436087" cy="5047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2747221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5805"/>
            <a:ext cx="10018713" cy="3855396"/>
          </a:xfrm>
        </p:spPr>
        <p:txBody>
          <a:bodyPr>
            <a:normAutofit/>
          </a:bodyPr>
          <a:lstStyle/>
          <a:p>
            <a:pPr algn="just" fontAlgn="t"/>
            <a:r>
              <a:rPr lang="en-US" dirty="0" smtClean="0"/>
              <a:t>Our </a:t>
            </a:r>
            <a:r>
              <a:rPr lang="en-US" dirty="0"/>
              <a:t>m</a:t>
            </a:r>
            <a:r>
              <a:rPr lang="en-US" dirty="0" smtClean="0"/>
              <a:t>otive was to link Azure </a:t>
            </a:r>
            <a:r>
              <a:rPr lang="en-US" dirty="0" err="1" smtClean="0"/>
              <a:t>Databricks</a:t>
            </a:r>
            <a:r>
              <a:rPr lang="en-US" dirty="0" smtClean="0"/>
              <a:t> notebook using Data factory. </a:t>
            </a:r>
          </a:p>
          <a:p>
            <a:pPr algn="just" fontAlgn="t"/>
            <a:r>
              <a:rPr lang="en-US" dirty="0" smtClean="0"/>
              <a:t>By orchestrating </a:t>
            </a:r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r>
              <a:rPr lang="en-US" dirty="0"/>
              <a:t>notebooks through Azure Data Factory, </a:t>
            </a:r>
            <a:r>
              <a:rPr lang="en-US" dirty="0" smtClean="0"/>
              <a:t>we </a:t>
            </a:r>
            <a:r>
              <a:rPr lang="en-US" dirty="0"/>
              <a:t>get the best of both worlds from each </a:t>
            </a:r>
            <a:r>
              <a:rPr lang="en-US" dirty="0" smtClean="0"/>
              <a:t>tool. </a:t>
            </a:r>
            <a:r>
              <a:rPr lang="en-US" dirty="0"/>
              <a:t>The native connectivity, workflow management and trigger functionality built into Azure Data Factory, and </a:t>
            </a:r>
            <a:r>
              <a:rPr lang="en-US" dirty="0" smtClean="0"/>
              <a:t>at the same time we get the </a:t>
            </a:r>
            <a:r>
              <a:rPr lang="en-US" dirty="0"/>
              <a:t>limitless flexibility to </a:t>
            </a:r>
            <a:r>
              <a:rPr lang="en-US" dirty="0" smtClean="0"/>
              <a:t>code within </a:t>
            </a:r>
            <a:r>
              <a:rPr lang="en-US" dirty="0" err="1"/>
              <a:t>Databricks</a:t>
            </a:r>
            <a:r>
              <a:rPr lang="en-US" dirty="0" smtClean="0"/>
              <a:t>.</a:t>
            </a:r>
          </a:p>
          <a:p>
            <a:pPr algn="just" fontAlgn="t"/>
            <a:r>
              <a:rPr lang="en-US" dirty="0"/>
              <a:t>In this project  we were successfully able to link and trigger azure Data Bricks notebook using Data Factory. </a:t>
            </a:r>
          </a:p>
          <a:p>
            <a:pPr algn="just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2919"/>
            <a:ext cx="10018713" cy="5538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sz="7200" dirty="0" smtClean="0"/>
              <a:t>THANK  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4101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4DBD-5ED8-4725-9847-E6647C2C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59922"/>
            <a:ext cx="10018713" cy="198444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Smart vehicles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49E4-03FF-46BB-B40B-7FFF0923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8877"/>
            <a:ext cx="10018713" cy="43223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r>
              <a:rPr lang="en-US" dirty="0" smtClean="0"/>
              <a:t>General motors is one of the leading heavy vehicle manufacture company.</a:t>
            </a:r>
            <a:r>
              <a:rPr lang="en-IN" dirty="0"/>
              <a:t> </a:t>
            </a:r>
            <a:r>
              <a:rPr lang="en-IN" dirty="0" smtClean="0"/>
              <a:t>To improve they are planning to roll out lot new features based on IOT.</a:t>
            </a:r>
          </a:p>
          <a:p>
            <a:r>
              <a:rPr lang="en-US" dirty="0" smtClean="0"/>
              <a:t>Vehicle has third party IOT device which will send the telemetry data in JSON format over the AWS cloud.</a:t>
            </a:r>
          </a:p>
          <a:p>
            <a:r>
              <a:rPr lang="en-US" dirty="0" smtClean="0"/>
              <a:t>We need to validate the JSON </a:t>
            </a:r>
          </a:p>
          <a:p>
            <a:r>
              <a:rPr lang="en-US" dirty="0" smtClean="0"/>
              <a:t>Once JSON gets validated this data would be stored in SQL database which will further be utilized by data science team.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6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64E-A4B7-4B6F-94F8-F0AF6653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601" y="282102"/>
            <a:ext cx="3982633" cy="150778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8" name="Cloud 7"/>
          <p:cNvSpPr/>
          <p:nvPr/>
        </p:nvSpPr>
        <p:spPr>
          <a:xfrm>
            <a:off x="2286000" y="1916349"/>
            <a:ext cx="1877438" cy="865762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4474723" y="2203315"/>
            <a:ext cx="1099226" cy="2918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5234" y="1789889"/>
            <a:ext cx="1770434" cy="86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data in Azure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7879404" y="2110902"/>
            <a:ext cx="1274324" cy="3842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99643" y="1789889"/>
            <a:ext cx="1712068" cy="86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JSON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9931940" y="2879387"/>
            <a:ext cx="447473" cy="101167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465013" y="4105072"/>
            <a:ext cx="1755909" cy="1089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in SQL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4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323" y="685800"/>
            <a:ext cx="3015575" cy="1172183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3899"/>
            <a:ext cx="10018713" cy="3787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For Data pipelines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 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to end pipeline with triggers enable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 trigger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and 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moving data from Staging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1CE-7407-422C-8C02-8E1F3E6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-272374"/>
            <a:ext cx="2727766" cy="19066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57900"/>
              </p:ext>
            </p:extLst>
          </p:nvPr>
        </p:nvGraphicFramePr>
        <p:xfrm>
          <a:off x="1371600" y="1214689"/>
          <a:ext cx="10548868" cy="492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3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811678"/>
              </p:ext>
            </p:extLst>
          </p:nvPr>
        </p:nvGraphicFramePr>
        <p:xfrm>
          <a:off x="1484313" y="427383"/>
          <a:ext cx="10373070" cy="586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4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766676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4171"/>
            <a:ext cx="10018713" cy="3797030"/>
          </a:xfrm>
        </p:spPr>
        <p:txBody>
          <a:bodyPr/>
          <a:lstStyle/>
          <a:p>
            <a:r>
              <a:rPr lang="en-US" dirty="0"/>
              <a:t>Azure Pipelines supports continuous integration (CI) and continuous delivery (CD) to continuously test, build, and deploy </a:t>
            </a:r>
            <a:r>
              <a:rPr lang="en-US" dirty="0" smtClean="0"/>
              <a:t>the </a:t>
            </a:r>
            <a:r>
              <a:rPr lang="en-US" dirty="0"/>
              <a:t>code.</a:t>
            </a:r>
          </a:p>
          <a:p>
            <a:r>
              <a:rPr lang="en-US" dirty="0"/>
              <a:t>In this project </a:t>
            </a:r>
            <a:r>
              <a:rPr lang="en-US" dirty="0" smtClean="0"/>
              <a:t>we successfully created </a:t>
            </a:r>
            <a:r>
              <a:rPr lang="en-US" dirty="0"/>
              <a:t>a pipeline </a:t>
            </a:r>
            <a:r>
              <a:rPr lang="en-US" dirty="0" smtClean="0"/>
              <a:t>that validated </a:t>
            </a:r>
            <a:r>
              <a:rPr lang="en-US" dirty="0"/>
              <a:t>and </a:t>
            </a:r>
            <a:r>
              <a:rPr lang="en-US" dirty="0" smtClean="0"/>
              <a:t>copied </a:t>
            </a:r>
            <a:r>
              <a:rPr lang="en-US" dirty="0"/>
              <a:t>the blob data into the SQL database using Azure Data Factory</a:t>
            </a:r>
          </a:p>
          <a:p>
            <a:r>
              <a:rPr lang="en-US" dirty="0"/>
              <a:t>Continuous Integration (CI) is the practice used by development teams of </a:t>
            </a:r>
            <a:r>
              <a:rPr lang="en-US" dirty="0" smtClean="0"/>
              <a:t>automating, </a:t>
            </a:r>
            <a:r>
              <a:rPr lang="en-US" dirty="0"/>
              <a:t>merging and testing code. Implementing CI helps to catch bugs early in the development cycle, which makes them less expensive to fix.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4056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AP Morgan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2026"/>
            <a:ext cx="10018713" cy="30513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4328" t="9538"/>
          <a:stretch/>
        </p:blipFill>
        <p:spPr bwMode="auto">
          <a:xfrm>
            <a:off x="2623931" y="1540565"/>
            <a:ext cx="8130209" cy="45024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41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658072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812" y="1964987"/>
            <a:ext cx="9353211" cy="41537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Application sends csv file in Azure data lake storage.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needed to apply on this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duplicate rows. If it contains duplicate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rows,file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be rejected.</a:t>
            </a:r>
          </a:p>
          <a:p>
            <a:pPr marL="457200" lvl="1" indent="0" algn="just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Need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date format for all the data fields. Date column names and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desired data format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a Azure SQL server if validation fails file will be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all the rejected files to eject folder.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all the passed files to staging folder.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passed files as the delta table in the Azure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034DF6AB8224396F5584DE8DFDF7C" ma:contentTypeVersion="10" ma:contentTypeDescription="Create a new document." ma:contentTypeScope="" ma:versionID="36f2ad60a4ffd4541fd6dc5a74f95cee">
  <xsd:schema xmlns:xsd="http://www.w3.org/2001/XMLSchema" xmlns:xs="http://www.w3.org/2001/XMLSchema" xmlns:p="http://schemas.microsoft.com/office/2006/metadata/properties" xmlns:ns2="312b514b-67b8-452d-a255-8787af705c64" xmlns:ns3="b9e8ecef-0899-439a-8a7a-f92179e7c8d6" targetNamespace="http://schemas.microsoft.com/office/2006/metadata/properties" ma:root="true" ma:fieldsID="678c8a0d9958bc869723ba9d90dcd6f1" ns2:_="" ns3:_="">
    <xsd:import namespace="312b514b-67b8-452d-a255-8787af705c64"/>
    <xsd:import namespace="b9e8ecef-0899-439a-8a7a-f92179e7c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b514b-67b8-452d-a255-8787af705c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8ecef-0899-439a-8a7a-f92179e7c8d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2e63b3-d99d-437f-9247-20799f509710}" ma:internalName="TaxCatchAll" ma:showField="CatchAllData" ma:web="b9e8ecef-0899-439a-8a7a-f92179e7c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D9D46C-22D3-4127-81B3-10A5FC751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F966AE-3E89-402C-AEF5-2EC165BBCD5F}">
  <ds:schemaRefs>
    <ds:schemaRef ds:uri="312b514b-67b8-452d-a255-8787af705c64"/>
    <ds:schemaRef ds:uri="b9e8ecef-0899-439a-8a7a-f92179e7c8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5509</TotalTime>
  <Words>853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DXC – Realtime Project</vt:lpstr>
      <vt:lpstr>Project 1: Smart vehicles</vt:lpstr>
      <vt:lpstr>Block diagram: </vt:lpstr>
      <vt:lpstr>Objective:</vt:lpstr>
      <vt:lpstr>Approach:</vt:lpstr>
      <vt:lpstr>PowerPoint Presentation</vt:lpstr>
      <vt:lpstr>Conclusion:</vt:lpstr>
      <vt:lpstr>Project 2: AP Morgan</vt:lpstr>
      <vt:lpstr>Problem statement:</vt:lpstr>
      <vt:lpstr>Block diagram:</vt:lpstr>
      <vt:lpstr>Objective:</vt:lpstr>
      <vt:lpstr>Approach: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– Realtime Project</dc:title>
  <dc:creator>Shashi b</dc:creator>
  <cp:lastModifiedBy>Aishee Bhattacharya</cp:lastModifiedBy>
  <cp:revision>48</cp:revision>
  <dcterms:created xsi:type="dcterms:W3CDTF">2022-06-13T06:56:48Z</dcterms:created>
  <dcterms:modified xsi:type="dcterms:W3CDTF">2022-06-28T07:20:50Z</dcterms:modified>
</cp:coreProperties>
</file>